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7.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8.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 id="2147483660" r:id="rId2"/>
    <p:sldMasterId id="2147483661" r:id="rId3"/>
    <p:sldMasterId id="2147483673" r:id="rId4"/>
    <p:sldMasterId id="2147483679" r:id="rId5"/>
    <p:sldMasterId id="2147483686" r:id="rId6"/>
    <p:sldMasterId id="2147483708" r:id="rId7"/>
    <p:sldMasterId id="2147483715" r:id="rId8"/>
    <p:sldMasterId id="2147483722" r:id="rId9"/>
  </p:sldMasterIdLst>
  <p:notesMasterIdLst>
    <p:notesMasterId r:id="rId25"/>
  </p:notesMasterIdLst>
  <p:handoutMasterIdLst>
    <p:handoutMasterId r:id="rId26"/>
  </p:handoutMasterIdLst>
  <p:sldIdLst>
    <p:sldId id="1677" r:id="rId10"/>
    <p:sldId id="1763" r:id="rId11"/>
    <p:sldId id="1755" r:id="rId12"/>
    <p:sldId id="1756" r:id="rId13"/>
    <p:sldId id="1759" r:id="rId14"/>
    <p:sldId id="1765" r:id="rId15"/>
    <p:sldId id="1761" r:id="rId16"/>
    <p:sldId id="1760" r:id="rId17"/>
    <p:sldId id="1762" r:id="rId18"/>
    <p:sldId id="1766" r:id="rId19"/>
    <p:sldId id="1768" r:id="rId20"/>
    <p:sldId id="1764" r:id="rId21"/>
    <p:sldId id="1767" r:id="rId22"/>
    <p:sldId id="1769" r:id="rId23"/>
    <p:sldId id="1679" r:id="rId24"/>
  </p:sldIdLst>
  <p:sldSz cx="9144000" cy="6858000" type="screen4x3"/>
  <p:notesSz cx="6735763" cy="9866313"/>
  <p:defaultTextStyle>
    <a:defPPr>
      <a:defRPr lang="ja-JP"/>
    </a:defPPr>
    <a:lvl1pPr algn="ctr" rtl="0" fontAlgn="ctr">
      <a:spcBef>
        <a:spcPct val="0"/>
      </a:spcBef>
      <a:spcAft>
        <a:spcPct val="0"/>
      </a:spcAft>
      <a:defRPr kumimoji="1" kern="1200">
        <a:solidFill>
          <a:srgbClr val="000000"/>
        </a:solidFill>
        <a:latin typeface="ＭＳ Ｐゴシック" charset="-128"/>
        <a:ea typeface="ＭＳ Ｐゴシック" charset="-128"/>
        <a:cs typeface="+mn-cs"/>
      </a:defRPr>
    </a:lvl1pPr>
    <a:lvl2pPr marL="457200" algn="ctr" rtl="0" fontAlgn="ctr">
      <a:spcBef>
        <a:spcPct val="0"/>
      </a:spcBef>
      <a:spcAft>
        <a:spcPct val="0"/>
      </a:spcAft>
      <a:defRPr kumimoji="1" kern="1200">
        <a:solidFill>
          <a:srgbClr val="000000"/>
        </a:solidFill>
        <a:latin typeface="ＭＳ Ｐゴシック" charset="-128"/>
        <a:ea typeface="ＭＳ Ｐゴシック" charset="-128"/>
        <a:cs typeface="+mn-cs"/>
      </a:defRPr>
    </a:lvl2pPr>
    <a:lvl3pPr marL="914400" algn="ctr" rtl="0" fontAlgn="ctr">
      <a:spcBef>
        <a:spcPct val="0"/>
      </a:spcBef>
      <a:spcAft>
        <a:spcPct val="0"/>
      </a:spcAft>
      <a:defRPr kumimoji="1" kern="1200">
        <a:solidFill>
          <a:srgbClr val="000000"/>
        </a:solidFill>
        <a:latin typeface="ＭＳ Ｐゴシック" charset="-128"/>
        <a:ea typeface="ＭＳ Ｐゴシック" charset="-128"/>
        <a:cs typeface="+mn-cs"/>
      </a:defRPr>
    </a:lvl3pPr>
    <a:lvl4pPr marL="1371600" algn="ctr" rtl="0" fontAlgn="ctr">
      <a:spcBef>
        <a:spcPct val="0"/>
      </a:spcBef>
      <a:spcAft>
        <a:spcPct val="0"/>
      </a:spcAft>
      <a:defRPr kumimoji="1" kern="1200">
        <a:solidFill>
          <a:srgbClr val="000000"/>
        </a:solidFill>
        <a:latin typeface="ＭＳ Ｐゴシック" charset="-128"/>
        <a:ea typeface="ＭＳ Ｐゴシック" charset="-128"/>
        <a:cs typeface="+mn-cs"/>
      </a:defRPr>
    </a:lvl4pPr>
    <a:lvl5pPr marL="1828800" algn="ctr" rtl="0" fontAlgn="ctr">
      <a:spcBef>
        <a:spcPct val="0"/>
      </a:spcBef>
      <a:spcAft>
        <a:spcPct val="0"/>
      </a:spcAft>
      <a:defRPr kumimoji="1" kern="1200">
        <a:solidFill>
          <a:srgbClr val="000000"/>
        </a:solidFill>
        <a:latin typeface="ＭＳ Ｐゴシック" charset="-128"/>
        <a:ea typeface="ＭＳ Ｐゴシック" charset="-128"/>
        <a:cs typeface="+mn-cs"/>
      </a:defRPr>
    </a:lvl5pPr>
    <a:lvl6pPr marL="2286000" algn="l" defTabSz="914400" rtl="0" eaLnBrk="1" latinLnBrk="0" hangingPunct="1">
      <a:defRPr kumimoji="1" kern="1200">
        <a:solidFill>
          <a:srgbClr val="000000"/>
        </a:solidFill>
        <a:latin typeface="ＭＳ Ｐゴシック" charset="-128"/>
        <a:ea typeface="ＭＳ Ｐゴシック" charset="-128"/>
        <a:cs typeface="+mn-cs"/>
      </a:defRPr>
    </a:lvl6pPr>
    <a:lvl7pPr marL="2743200" algn="l" defTabSz="914400" rtl="0" eaLnBrk="1" latinLnBrk="0" hangingPunct="1">
      <a:defRPr kumimoji="1" kern="1200">
        <a:solidFill>
          <a:srgbClr val="000000"/>
        </a:solidFill>
        <a:latin typeface="ＭＳ Ｐゴシック" charset="-128"/>
        <a:ea typeface="ＭＳ Ｐゴシック" charset="-128"/>
        <a:cs typeface="+mn-cs"/>
      </a:defRPr>
    </a:lvl7pPr>
    <a:lvl8pPr marL="3200400" algn="l" defTabSz="914400" rtl="0" eaLnBrk="1" latinLnBrk="0" hangingPunct="1">
      <a:defRPr kumimoji="1" kern="1200">
        <a:solidFill>
          <a:srgbClr val="000000"/>
        </a:solidFill>
        <a:latin typeface="ＭＳ Ｐゴシック" charset="-128"/>
        <a:ea typeface="ＭＳ Ｐゴシック" charset="-128"/>
        <a:cs typeface="+mn-cs"/>
      </a:defRPr>
    </a:lvl8pPr>
    <a:lvl9pPr marL="3657600" algn="l" defTabSz="914400" rtl="0" eaLnBrk="1" latinLnBrk="0" hangingPunct="1">
      <a:defRPr kumimoji="1" kern="1200">
        <a:solidFill>
          <a:srgbClr val="000000"/>
        </a:solidFill>
        <a:latin typeface="ＭＳ Ｐゴシック" charset="-128"/>
        <a:ea typeface="ＭＳ Ｐゴシック" charset="-128"/>
        <a:cs typeface="+mn-cs"/>
      </a:defRPr>
    </a:lvl9pPr>
  </p:defaultTextStyle>
  <p:extLst>
    <p:ext uri="{521415D9-36F7-43E2-AB2F-B90AF26B5E84}">
      <p14:sectionLst xmlns:p14="http://schemas.microsoft.com/office/powerpoint/2010/main">
        <p14:section name="既定のセクション" id="{AE77B3AA-B66C-4BA5-A00A-BF18F76BAAF1}">
          <p14:sldIdLst>
            <p14:sldId id="1677"/>
            <p14:sldId id="1763"/>
            <p14:sldId id="1755"/>
            <p14:sldId id="1756"/>
            <p14:sldId id="1759"/>
            <p14:sldId id="1765"/>
            <p14:sldId id="1761"/>
            <p14:sldId id="1760"/>
            <p14:sldId id="1762"/>
            <p14:sldId id="1766"/>
            <p14:sldId id="1768"/>
            <p14:sldId id="1764"/>
            <p14:sldId id="1767"/>
            <p14:sldId id="1769"/>
            <p14:sldId id="1679"/>
          </p14:sldIdLst>
        </p14:section>
      </p14:sectionLst>
    </p:ext>
    <p:ext uri="{EFAFB233-063F-42B5-8137-9DF3F51BA10A}">
      <p15:sldGuideLst xmlns:p15="http://schemas.microsoft.com/office/powerpoint/2012/main">
        <p15:guide id="1" orient="horz" pos="4065">
          <p15:clr>
            <a:srgbClr val="A4A3A4"/>
          </p15:clr>
        </p15:guide>
        <p15:guide id="2" orient="horz" pos="3974">
          <p15:clr>
            <a:srgbClr val="A4A3A4"/>
          </p15:clr>
        </p15:guide>
        <p15:guide id="3" pos="68">
          <p15:clr>
            <a:srgbClr val="A4A3A4"/>
          </p15:clr>
        </p15:guide>
        <p15:guide id="4" pos="5692">
          <p15:clr>
            <a:srgbClr val="A4A3A4"/>
          </p15:clr>
        </p15:guide>
        <p15:guide id="5" pos="2880">
          <p15:clr>
            <a:srgbClr val="A4A3A4"/>
          </p15:clr>
        </p15:guide>
      </p15:sldGuideLst>
    </p:ext>
    <p:ext uri="{2D200454-40CA-4A62-9FC3-DE9A4176ACB9}">
      <p15:notesGuideLst xmlns:p15="http://schemas.microsoft.com/office/powerpoint/2012/main">
        <p15:guide id="1" orient="horz" pos="3107" userDrawn="1">
          <p15:clr>
            <a:srgbClr val="A4A3A4"/>
          </p15:clr>
        </p15:guide>
        <p15:guide id="2" pos="21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AD9D6"/>
    <a:srgbClr val="FFCCCC"/>
    <a:srgbClr val="CCFFFF"/>
    <a:srgbClr val="CCECFF"/>
    <a:srgbClr val="0000FF"/>
    <a:srgbClr val="008000"/>
    <a:srgbClr val="CCFFCC"/>
    <a:srgbClr val="F2F2F2"/>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6548" autoAdjust="0"/>
  </p:normalViewPr>
  <p:slideViewPr>
    <p:cSldViewPr>
      <p:cViewPr varScale="1">
        <p:scale>
          <a:sx n="80" d="100"/>
          <a:sy n="80" d="100"/>
        </p:scale>
        <p:origin x="820" y="52"/>
      </p:cViewPr>
      <p:guideLst>
        <p:guide orient="horz" pos="4065"/>
        <p:guide orient="horz" pos="3974"/>
        <p:guide pos="68"/>
        <p:guide pos="5692"/>
        <p:guide pos="2880"/>
      </p:guideLst>
    </p:cSldViewPr>
  </p:slideViewPr>
  <p:outlineViewPr>
    <p:cViewPr>
      <p:scale>
        <a:sx n="33" d="100"/>
        <a:sy n="33" d="100"/>
      </p:scale>
      <p:origin x="0" y="-4926"/>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92" d="100"/>
          <a:sy n="92" d="100"/>
        </p:scale>
        <p:origin x="3768" y="108"/>
      </p:cViewPr>
      <p:guideLst>
        <p:guide orient="horz" pos="3107"/>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16463" y="1"/>
            <a:ext cx="2919302" cy="4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2" tIns="45690" rIns="91382" bIns="45690" numCol="1" anchor="t" anchorCtr="0" compatLnSpc="1">
            <a:prstTxWarp prst="textNoShape">
              <a:avLst/>
            </a:prstTxWarp>
          </a:bodyPr>
          <a:lstStyle>
            <a:lvl1pPr algn="r" defTabSz="913969"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1"/>
            <a:ext cx="2919302" cy="4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2" tIns="45690" rIns="91382" bIns="45690" numCol="1" anchor="t" anchorCtr="0" compatLnSpc="1">
            <a:prstTxWarp prst="textNoShape">
              <a:avLst/>
            </a:prstTxWarp>
          </a:bodyPr>
          <a:lstStyle>
            <a:lvl1pPr algn="l" defTabSz="913969"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371501"/>
            <a:ext cx="2919302" cy="49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2" tIns="45690" rIns="91382" bIns="45690" numCol="1" anchor="b" anchorCtr="0" compatLnSpc="1">
            <a:prstTxWarp prst="textNoShape">
              <a:avLst/>
            </a:prstTxWarp>
          </a:bodyPr>
          <a:lstStyle>
            <a:lvl1pPr algn="l" defTabSz="913969" fontAlgn="base">
              <a:defRPr sz="1000">
                <a:solidFill>
                  <a:schemeClr val="tx1"/>
                </a:solidFill>
                <a:latin typeface="Arial" charset="0"/>
              </a:defRPr>
            </a:lvl1pPr>
          </a:lstStyle>
          <a:p>
            <a:r>
              <a:rPr lang="en-US" altLang="ja-JP"/>
              <a:t>Copyright 2018 FUJITSU LABORATORIES LTD.</a:t>
            </a:r>
            <a:endParaRPr lang="en-GB" altLang="ja-JP"/>
          </a:p>
        </p:txBody>
      </p:sp>
      <p:sp>
        <p:nvSpPr>
          <p:cNvPr id="393221" name="Rectangle 5"/>
          <p:cNvSpPr>
            <a:spLocks noGrp="1" noChangeArrowheads="1"/>
          </p:cNvSpPr>
          <p:nvPr>
            <p:ph type="sldNum" sz="quarter" idx="3"/>
          </p:nvPr>
        </p:nvSpPr>
        <p:spPr bwMode="auto">
          <a:xfrm>
            <a:off x="3814890" y="9371501"/>
            <a:ext cx="2919302" cy="49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82" tIns="45690" rIns="91382" bIns="45690" numCol="1" anchor="b" anchorCtr="0" compatLnSpc="1">
            <a:prstTxWarp prst="textNoShape">
              <a:avLst/>
            </a:prstTxWarp>
          </a:bodyPr>
          <a:lstStyle>
            <a:lvl1pPr algn="r" defTabSz="913969" fontAlgn="base">
              <a:defRPr sz="1000">
                <a:solidFill>
                  <a:schemeClr val="tx1"/>
                </a:solidFill>
                <a:latin typeface="Arial" charset="0"/>
              </a:defRPr>
            </a:lvl1pPr>
          </a:lstStyle>
          <a:p>
            <a:fld id="{1837026C-8A56-453D-B051-D895EBD24D4E}" type="slidenum">
              <a:rPr lang="en-GB" altLang="ja-JP"/>
              <a:pPr/>
              <a:t>‹#›</a:t>
            </a:fld>
            <a:endParaRPr lang="en-GB"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80" y="53975"/>
            <a:ext cx="1583789" cy="192158"/>
          </a:xfrm>
          <a:prstGeom prst="rect">
            <a:avLst/>
          </a:prstGeom>
        </p:spPr>
      </p:pic>
    </p:spTree>
    <p:extLst>
      <p:ext uri="{BB962C8B-B14F-4D97-AF65-F5344CB8AC3E}">
        <p14:creationId xmlns:p14="http://schemas.microsoft.com/office/powerpoint/2010/main" val="12495263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16463" y="1"/>
            <a:ext cx="2919302" cy="4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2" tIns="45690" rIns="91382" bIns="45690" numCol="1" anchor="t" anchorCtr="0" compatLnSpc="1">
            <a:prstTxWarp prst="textNoShape">
              <a:avLst/>
            </a:prstTxWarp>
          </a:bodyPr>
          <a:lstStyle>
            <a:lvl1pPr algn="r" defTabSz="913969"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1"/>
            <a:ext cx="2919302" cy="4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2" tIns="45690" rIns="91382" bIns="45690" numCol="1" anchor="t" anchorCtr="0" compatLnSpc="1">
            <a:prstTxWarp prst="textNoShape">
              <a:avLst/>
            </a:prstTxWarp>
          </a:bodyPr>
          <a:lstStyle>
            <a:lvl1pPr algn="l" defTabSz="913969"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2477" y="4686539"/>
            <a:ext cx="5390810" cy="4440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2" tIns="45690" rIns="91382" bIns="4569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1" y="9371501"/>
            <a:ext cx="3007841" cy="49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382" tIns="45690" rIns="91382" bIns="45690" numCol="1" anchor="b" anchorCtr="0" compatLnSpc="1">
            <a:prstTxWarp prst="textNoShape">
              <a:avLst/>
            </a:prstTxWarp>
          </a:bodyPr>
          <a:lstStyle>
            <a:lvl1pPr algn="l" defTabSz="913969" fontAlgn="base">
              <a:defRPr sz="1000">
                <a:solidFill>
                  <a:schemeClr val="tx1"/>
                </a:solidFill>
                <a:latin typeface="Arial" charset="0"/>
              </a:defRPr>
            </a:lvl1pPr>
          </a:lstStyle>
          <a:p>
            <a:r>
              <a:rPr lang="en-US" altLang="ja-JP"/>
              <a:t>Copyright 2018 FUJITSU LABORATORIES LTD.</a:t>
            </a:r>
          </a:p>
        </p:txBody>
      </p:sp>
      <p:sp>
        <p:nvSpPr>
          <p:cNvPr id="167943" name="Rectangle 7"/>
          <p:cNvSpPr>
            <a:spLocks noGrp="1" noChangeArrowheads="1"/>
          </p:cNvSpPr>
          <p:nvPr>
            <p:ph type="sldNum" sz="quarter" idx="5"/>
          </p:nvPr>
        </p:nvSpPr>
        <p:spPr bwMode="auto">
          <a:xfrm>
            <a:off x="3814890" y="9371501"/>
            <a:ext cx="2919302" cy="49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382" tIns="45690" rIns="91382" bIns="45690" numCol="1" anchor="b" anchorCtr="0" compatLnSpc="1">
            <a:prstTxWarp prst="textNoShape">
              <a:avLst/>
            </a:prstTxWarp>
          </a:bodyPr>
          <a:lstStyle>
            <a:lvl1pPr algn="r" defTabSz="913969" fontAlgn="base">
              <a:defRPr sz="1000">
                <a:solidFill>
                  <a:schemeClr val="tx1"/>
                </a:solidFill>
                <a:latin typeface="Arial" charset="0"/>
              </a:defRPr>
            </a:lvl1pPr>
          </a:lstStyle>
          <a:p>
            <a:fld id="{89060CB3-8767-4130-8F4B-3BDE36D8D248}" type="slidenum">
              <a:rPr lang="en-US" altLang="ja-JP"/>
              <a:pPr/>
              <a:t>‹#›</a:t>
            </a:fld>
            <a:endParaRPr lang="en-US" altLang="ja-JP"/>
          </a:p>
        </p:txBody>
      </p:sp>
      <p:pic>
        <p:nvPicPr>
          <p:cNvPr id="2" name="図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80" y="53975"/>
            <a:ext cx="1583789" cy="192158"/>
          </a:xfrm>
          <a:prstGeom prst="rect">
            <a:avLst/>
          </a:prstGeom>
        </p:spPr>
      </p:pic>
    </p:spTree>
    <p:extLst>
      <p:ext uri="{BB962C8B-B14F-4D97-AF65-F5344CB8AC3E}">
        <p14:creationId xmlns:p14="http://schemas.microsoft.com/office/powerpoint/2010/main" val="3752963743"/>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jpeg"/><Relationship Id="rId1" Type="http://schemas.openxmlformats.org/officeDocument/2006/relationships/slideMaster" Target="../slideMasters/slideMaster9.xml"/><Relationship Id="rId4" Type="http://schemas.openxmlformats.org/officeDocument/2006/relationships/image" Target="../media/image1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jpeg"/><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br>
              <a:rPr lang="en-US" altLang="ja-JP" noProof="0"/>
            </a:br>
            <a:r>
              <a:rPr lang="ja-JP" altLang="en-US" noProof="0"/>
              <a:t>マスタ タイトルの書式設定</a:t>
            </a:r>
            <a:endParaRPr lang="de-DE" altLang="ja-JP" noProof="0"/>
          </a:p>
        </p:txBody>
      </p:sp>
      <p:grpSp>
        <p:nvGrpSpPr>
          <p:cNvPr id="647182" name="Group 14"/>
          <p:cNvGrpSpPr>
            <a:grpSpLocks noChangeAspect="1"/>
          </p:cNvGrpSpPr>
          <p:nvPr userDrawn="1"/>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p:txBody>
          <a:bodyPr/>
          <a:lstStyle>
            <a:lvl1pPr>
              <a:defRPr/>
            </a:lvl1pPr>
          </a:lstStyle>
          <a:p>
            <a:r>
              <a:rPr lang="en-US" altLang="ja-JP"/>
              <a:t>Copyright 2019 FUJITSU LABORATORIES LTD.</a:t>
            </a:r>
            <a:endParaRPr lang="de-DE" altLang="ja-JP"/>
          </a:p>
        </p:txBody>
      </p:sp>
      <p:pic>
        <p:nvPicPr>
          <p:cNvPr id="41" name="Picture 24" descr="SD_関係者外秘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26165" y="6638166"/>
            <a:ext cx="948408" cy="20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lvl1pPr>
              <a:defRPr>
                <a:latin typeface="+mn-ea"/>
                <a:ea typeface="+mn-ea"/>
              </a:defRPr>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bwMode="gray"/>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4" name="スライド番号プレースホルダー 3"/>
          <p:cNvSpPr>
            <a:spLocks noGrp="1"/>
          </p:cNvSpPr>
          <p:nvPr>
            <p:ph type="sldNum" sz="quarter" idx="10"/>
          </p:nvPr>
        </p:nvSpPr>
        <p:spPr bwMode="gray"/>
        <p:txBody>
          <a:bodyPr/>
          <a:lstStyle>
            <a:lvl1pPr>
              <a:defRPr/>
            </a:lvl1pPr>
          </a:lstStyle>
          <a:p>
            <a:fld id="{9D445A4F-181E-4D5A-856C-0C06274E34BF}" type="slidenum">
              <a:rPr kumimoji="1" lang="ja-JP" altLang="en-US" smtClean="0"/>
              <a:t>‹#›</a:t>
            </a:fld>
            <a:endParaRPr kumimoji="1" lang="ja-JP" altLang="en-US"/>
          </a:p>
        </p:txBody>
      </p:sp>
      <p:sp>
        <p:nvSpPr>
          <p:cNvPr id="5" name="フッター プレースホルダー 4"/>
          <p:cNvSpPr>
            <a:spLocks noGrp="1"/>
          </p:cNvSpPr>
          <p:nvPr>
            <p:ph type="ftr" sz="quarter" idx="11"/>
          </p:nvPr>
        </p:nvSpPr>
        <p:spPr bwMode="gray"/>
        <p:txBody>
          <a:bodyPr/>
          <a:lstStyle>
            <a:lvl1pPr>
              <a:defRPr/>
            </a:lvl1pPr>
          </a:lstStyle>
          <a:p>
            <a:r>
              <a:rPr kumimoji="1" lang="en-US" altLang="ja-JP"/>
              <a:t>Copyright 2019 FUJITSU LABORATORIES LTD.</a:t>
            </a:r>
            <a:endParaRPr kumimoji="1" lang="ja-JP" altLang="en-US" dirty="0"/>
          </a:p>
        </p:txBody>
      </p:sp>
    </p:spTree>
    <p:extLst>
      <p:ext uri="{BB962C8B-B14F-4D97-AF65-F5344CB8AC3E}">
        <p14:creationId xmlns:p14="http://schemas.microsoft.com/office/powerpoint/2010/main" val="379768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gray">
          <a:xfrm>
            <a:off x="7308851" y="185738"/>
            <a:ext cx="1647825" cy="920750"/>
            <a:chOff x="4604" y="117"/>
            <a:chExt cx="1038" cy="580"/>
          </a:xfrm>
        </p:grpSpPr>
        <p:sp>
          <p:nvSpPr>
            <p:cNvPr id="647219" name="AutoShape 51"/>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800"/>
            </a:p>
          </p:txBody>
        </p:sp>
        <p:sp>
          <p:nvSpPr>
            <p:cNvPr id="647220" name="Freeform 52"/>
            <p:cNvSpPr>
              <a:spLocks/>
            </p:cNvSpPr>
            <p:nvPr/>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1" name="Freeform 53"/>
            <p:cNvSpPr>
              <a:spLocks/>
            </p:cNvSpPr>
            <p:nvPr/>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2" name="Freeform 54"/>
            <p:cNvSpPr>
              <a:spLocks noEditPoints="1"/>
            </p:cNvSpPr>
            <p:nvPr/>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3" name="Freeform 55"/>
            <p:cNvSpPr>
              <a:spLocks noEditPoints="1"/>
            </p:cNvSpPr>
            <p:nvPr/>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4" name="Freeform 56"/>
            <p:cNvSpPr>
              <a:spLocks noEditPoints="1"/>
            </p:cNvSpPr>
            <p:nvPr/>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5" name="Freeform 57"/>
            <p:cNvSpPr>
              <a:spLocks/>
            </p:cNvSpPr>
            <p:nvPr/>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6" name="Freeform 58"/>
            <p:cNvSpPr>
              <a:spLocks noEditPoints="1"/>
            </p:cNvSpPr>
            <p:nvPr/>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7" name="Freeform 59"/>
            <p:cNvSpPr>
              <a:spLocks/>
            </p:cNvSpPr>
            <p:nvPr/>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8" name="Freeform 60"/>
            <p:cNvSpPr>
              <a:spLocks noEditPoints="1"/>
            </p:cNvSpPr>
            <p:nvPr/>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9" name="Freeform 61"/>
            <p:cNvSpPr>
              <a:spLocks/>
            </p:cNvSpPr>
            <p:nvPr/>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0" name="Freeform 62"/>
            <p:cNvSpPr>
              <a:spLocks noEditPoints="1"/>
            </p:cNvSpPr>
            <p:nvPr/>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1" name="Freeform 63"/>
            <p:cNvSpPr>
              <a:spLocks/>
            </p:cNvSpPr>
            <p:nvPr/>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2" name="Freeform 64"/>
            <p:cNvSpPr>
              <a:spLocks/>
            </p:cNvSpPr>
            <p:nvPr/>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3" name="Freeform 65"/>
            <p:cNvSpPr>
              <a:spLocks noEditPoints="1"/>
            </p:cNvSpPr>
            <p:nvPr/>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4" name="Freeform 66"/>
            <p:cNvSpPr>
              <a:spLocks/>
            </p:cNvSpPr>
            <p:nvPr/>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5" name="Freeform 67"/>
            <p:cNvSpPr>
              <a:spLocks/>
            </p:cNvSpPr>
            <p:nvPr/>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6" name="Freeform 68"/>
            <p:cNvSpPr>
              <a:spLocks noEditPoints="1"/>
            </p:cNvSpPr>
            <p:nvPr/>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7" name="Freeform 69"/>
            <p:cNvSpPr>
              <a:spLocks/>
            </p:cNvSpPr>
            <p:nvPr/>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8" name="Freeform 70"/>
            <p:cNvSpPr>
              <a:spLocks/>
            </p:cNvSpPr>
            <p:nvPr/>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9" name="Freeform 71"/>
            <p:cNvSpPr>
              <a:spLocks/>
            </p:cNvSpPr>
            <p:nvPr/>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0" name="Freeform 72"/>
            <p:cNvSpPr>
              <a:spLocks noEditPoints="1"/>
            </p:cNvSpPr>
            <p:nvPr/>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1" name="Freeform 73"/>
            <p:cNvSpPr>
              <a:spLocks/>
            </p:cNvSpPr>
            <p:nvPr/>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2" name="Freeform 7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3" name="Freeform 7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4" name="Freeform 7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5" name="Freeform 7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6" name="Freeform 7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7" name="Freeform 7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8" name="Freeform 8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9" name="Freeform 8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grpSp>
      <p:sp>
        <p:nvSpPr>
          <p:cNvPr id="647173" name="Rectangle 5"/>
          <p:cNvSpPr>
            <a:spLocks noGrp="1" noChangeArrowheads="1"/>
          </p:cNvSpPr>
          <p:nvPr>
            <p:ph type="subTitle" idx="1"/>
          </p:nvPr>
        </p:nvSpPr>
        <p:spPr bwMode="gray">
          <a:xfrm>
            <a:off x="323851"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マスター サブタイトルの書式設定</a:t>
            </a:r>
            <a:endParaRPr lang="ja-JP" altLang="en-US" noProof="0" dirty="0"/>
          </a:p>
        </p:txBody>
      </p:sp>
      <p:sp>
        <p:nvSpPr>
          <p:cNvPr id="647174" name="Rectangle 6"/>
          <p:cNvSpPr>
            <a:spLocks noGrp="1" noChangeArrowheads="1"/>
          </p:cNvSpPr>
          <p:nvPr>
            <p:ph type="ctrTitle"/>
          </p:nvPr>
        </p:nvSpPr>
        <p:spPr bwMode="gray">
          <a:xfrm>
            <a:off x="323851"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a:t>マスター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kumimoji="1" lang="en-US" altLang="ja-JP"/>
              <a:t>Copyright 2019 FUJITSU LABORATORIES LTD.</a:t>
            </a:r>
            <a:endParaRPr kumimoji="1" lang="ja-JP" altLang="en-US" dirty="0"/>
          </a:p>
        </p:txBody>
      </p:sp>
      <p:sp>
        <p:nvSpPr>
          <p:cNvPr id="39" name="Rectangle 29"/>
          <p:cNvSpPr>
            <a:spLocks noGrp="1" noChangeArrowheads="1"/>
          </p:cNvSpPr>
          <p:nvPr>
            <p:ph type="sldNum" sz="quarter" idx="4"/>
          </p:nvPr>
        </p:nvSpPr>
        <p:spPr bwMode="gray">
          <a:xfrm>
            <a:off x="4300540"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9D445A4F-181E-4D5A-856C-0C06274E34BF}" type="slidenum">
              <a:rPr kumimoji="1" lang="ja-JP" altLang="en-US" smtClean="0"/>
              <a:t>‹#›</a:t>
            </a:fld>
            <a:endParaRPr kumimoji="1" lang="ja-JP" altLang="en-US"/>
          </a:p>
        </p:txBody>
      </p:sp>
      <p:pic>
        <p:nvPicPr>
          <p:cNvPr id="2" name="BP_INTERNAL USE ONL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090" y="6664325"/>
            <a:ext cx="1583789" cy="192158"/>
          </a:xfrm>
          <a:prstGeom prst="rect">
            <a:avLst/>
          </a:prstGeom>
        </p:spPr>
      </p:pic>
    </p:spTree>
    <p:extLst>
      <p:ext uri="{BB962C8B-B14F-4D97-AF65-F5344CB8AC3E}">
        <p14:creationId xmlns:p14="http://schemas.microsoft.com/office/powerpoint/2010/main" val="2948986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ja-JP" altLang="en-US" sz="1800"/>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lIns="0" tIns="0" rIns="0" bIns="0"/>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lIns="0" tIns="0" rIns="0" bIns="0"/>
          <a:lstStyle>
            <a:lvl1pPr>
              <a:defRPr/>
            </a:lvl1pPr>
          </a:lstStyle>
          <a:p>
            <a:r>
              <a:rPr kumimoji="1" lang="en-US" altLang="ja-JP"/>
              <a:t>Copyright 2019 FUJITSU LABORATORIES LTD.</a:t>
            </a:r>
            <a:endParaRPr kumimoji="1" lang="ja-JP" altLang="en-US" dirty="0"/>
          </a:p>
        </p:txBody>
      </p:sp>
      <p:sp>
        <p:nvSpPr>
          <p:cNvPr id="51"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800"/>
          </a:p>
        </p:txBody>
      </p:sp>
      <p:sp>
        <p:nvSpPr>
          <p:cNvPr id="52" name="Rectangle 29"/>
          <p:cNvSpPr>
            <a:spLocks noGrp="1" noChangeArrowheads="1"/>
          </p:cNvSpPr>
          <p:nvPr>
            <p:ph type="sldNum" sz="quarter" idx="4"/>
          </p:nvPr>
        </p:nvSpPr>
        <p:spPr bwMode="gray">
          <a:xfrm>
            <a:off x="4300540"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9D445A4F-181E-4D5A-856C-0C06274E34BF}" type="slidenum">
              <a:rPr kumimoji="1" lang="ja-JP" altLang="en-US" smtClean="0"/>
              <a:t>‹#›</a:t>
            </a:fld>
            <a:endParaRPr kumimoji="1" lang="ja-JP" altLang="en-US"/>
          </a:p>
        </p:txBody>
      </p:sp>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090" y="6664325"/>
            <a:ext cx="1583789" cy="192158"/>
          </a:xfrm>
          <a:prstGeom prst="rect">
            <a:avLst/>
          </a:prstGeom>
        </p:spPr>
      </p:pic>
    </p:spTree>
    <p:extLst>
      <p:ext uri="{BB962C8B-B14F-4D97-AF65-F5344CB8AC3E}">
        <p14:creationId xmlns:p14="http://schemas.microsoft.com/office/powerpoint/2010/main" val="1407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idx="1"/>
          </p:nvPr>
        </p:nvSpPr>
        <p:spPr bwMode="gray"/>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4" name="スライド番号プレースホルダー 3"/>
          <p:cNvSpPr>
            <a:spLocks noGrp="1"/>
          </p:cNvSpPr>
          <p:nvPr>
            <p:ph type="sldNum" sz="quarter" idx="10"/>
          </p:nvPr>
        </p:nvSpPr>
        <p:spPr bwMode="gray"/>
        <p:txBody>
          <a:bodyPr/>
          <a:lstStyle>
            <a:lvl1pPr>
              <a:defRPr/>
            </a:lvl1pPr>
          </a:lstStyle>
          <a:p>
            <a:fld id="{9D445A4F-181E-4D5A-856C-0C06274E34BF}" type="slidenum">
              <a:rPr kumimoji="1" lang="ja-JP" altLang="en-US" smtClean="0"/>
              <a:t>‹#›</a:t>
            </a:fld>
            <a:endParaRPr kumimoji="1" lang="ja-JP" altLang="en-US"/>
          </a:p>
        </p:txBody>
      </p:sp>
      <p:sp>
        <p:nvSpPr>
          <p:cNvPr id="5" name="フッター プレースホルダー 4"/>
          <p:cNvSpPr>
            <a:spLocks noGrp="1"/>
          </p:cNvSpPr>
          <p:nvPr>
            <p:ph type="ftr" sz="quarter" idx="11"/>
          </p:nvPr>
        </p:nvSpPr>
        <p:spPr bwMode="gray"/>
        <p:txBody>
          <a:bodyPr/>
          <a:lstStyle>
            <a:lvl1pPr>
              <a:defRPr/>
            </a:lvl1pPr>
          </a:lstStyle>
          <a:p>
            <a:r>
              <a:rPr kumimoji="1" lang="en-US" altLang="ja-JP"/>
              <a:t>Copyright 2019 FUJITSU LABORATORIES LTD.</a:t>
            </a:r>
            <a:endParaRPr kumimoji="1" lang="ja-JP" altLang="en-US" dirty="0"/>
          </a:p>
        </p:txBody>
      </p:sp>
    </p:spTree>
    <p:extLst>
      <p:ext uri="{BB962C8B-B14F-4D97-AF65-F5344CB8AC3E}">
        <p14:creationId xmlns:p14="http://schemas.microsoft.com/office/powerpoint/2010/main" val="11989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168277" y="869954"/>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4" name="コンテンツ プレースホルダー 3"/>
          <p:cNvSpPr>
            <a:spLocks noGrp="1"/>
          </p:cNvSpPr>
          <p:nvPr>
            <p:ph sz="half" idx="2"/>
          </p:nvPr>
        </p:nvSpPr>
        <p:spPr bwMode="gray">
          <a:xfrm>
            <a:off x="4637088" y="869954"/>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5" name="スライド番号プレースホルダー 4"/>
          <p:cNvSpPr>
            <a:spLocks noGrp="1"/>
          </p:cNvSpPr>
          <p:nvPr>
            <p:ph type="sldNum" sz="quarter" idx="10"/>
          </p:nvPr>
        </p:nvSpPr>
        <p:spPr bwMode="gray"/>
        <p:txBody>
          <a:bodyPr/>
          <a:lstStyle>
            <a:lvl1pPr>
              <a:defRPr/>
            </a:lvl1pPr>
          </a:lstStyle>
          <a:p>
            <a:fld id="{9D445A4F-181E-4D5A-856C-0C06274E34BF}" type="slidenum">
              <a:rPr kumimoji="1" lang="ja-JP" altLang="en-US" smtClean="0"/>
              <a:t>‹#›</a:t>
            </a:fld>
            <a:endParaRPr kumimoji="1" lang="ja-JP" altLang="en-US"/>
          </a:p>
        </p:txBody>
      </p:sp>
      <p:sp>
        <p:nvSpPr>
          <p:cNvPr id="6" name="フッター プレースホルダー 5"/>
          <p:cNvSpPr>
            <a:spLocks noGrp="1"/>
          </p:cNvSpPr>
          <p:nvPr>
            <p:ph type="ftr" sz="quarter" idx="11"/>
          </p:nvPr>
        </p:nvSpPr>
        <p:spPr bwMode="gray"/>
        <p:txBody>
          <a:bodyPr/>
          <a:lstStyle>
            <a:lvl1pPr>
              <a:defRPr/>
            </a:lvl1pPr>
          </a:lstStyle>
          <a:p>
            <a:r>
              <a:rPr kumimoji="1" lang="en-US" altLang="ja-JP"/>
              <a:t>Copyright 2019 FUJITSU LABORATORIES LTD.</a:t>
            </a:r>
            <a:endParaRPr kumimoji="1" lang="ja-JP" altLang="en-US" dirty="0"/>
          </a:p>
        </p:txBody>
      </p:sp>
    </p:spTree>
    <p:extLst>
      <p:ext uri="{BB962C8B-B14F-4D97-AF65-F5344CB8AC3E}">
        <p14:creationId xmlns:p14="http://schemas.microsoft.com/office/powerpoint/2010/main" val="620821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vl1pPr>
          </a:lstStyle>
          <a:p>
            <a:fld id="{9D445A4F-181E-4D5A-856C-0C06274E34BF}" type="slidenum">
              <a:rPr kumimoji="1" lang="ja-JP" altLang="en-US" smtClean="0"/>
              <a:t>‹#›</a:t>
            </a:fld>
            <a:endParaRPr kumimoji="1" lang="ja-JP" altLang="en-US"/>
          </a:p>
        </p:txBody>
      </p:sp>
      <p:sp>
        <p:nvSpPr>
          <p:cNvPr id="4" name="フッター プレースホルダー 3"/>
          <p:cNvSpPr>
            <a:spLocks noGrp="1"/>
          </p:cNvSpPr>
          <p:nvPr>
            <p:ph type="ftr" sz="quarter" idx="11"/>
          </p:nvPr>
        </p:nvSpPr>
        <p:spPr bwMode="gray"/>
        <p:txBody>
          <a:bodyPr/>
          <a:lstStyle>
            <a:lvl1pPr>
              <a:defRPr/>
            </a:lvl1pPr>
          </a:lstStyle>
          <a:p>
            <a:r>
              <a:rPr kumimoji="1" lang="en-US" altLang="ja-JP"/>
              <a:t>Copyright 2019 FUJITSU LABORATORIES LTD.</a:t>
            </a:r>
            <a:endParaRPr kumimoji="1" lang="ja-JP" altLang="en-US" dirty="0"/>
          </a:p>
        </p:txBody>
      </p:sp>
    </p:spTree>
    <p:extLst>
      <p:ext uri="{BB962C8B-B14F-4D97-AF65-F5344CB8AC3E}">
        <p14:creationId xmlns:p14="http://schemas.microsoft.com/office/powerpoint/2010/main" val="35199455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9D445A4F-181E-4D5A-856C-0C06274E34BF}" type="slidenum">
              <a:rPr kumimoji="1" lang="ja-JP" altLang="en-US" smtClean="0"/>
              <a:t>‹#›</a:t>
            </a:fld>
            <a:endParaRPr kumimoji="1" lang="ja-JP" altLang="en-US"/>
          </a:p>
        </p:txBody>
      </p:sp>
      <p:sp>
        <p:nvSpPr>
          <p:cNvPr id="3" name="フッター プレースホルダー 2"/>
          <p:cNvSpPr>
            <a:spLocks noGrp="1"/>
          </p:cNvSpPr>
          <p:nvPr>
            <p:ph type="ftr" sz="quarter" idx="11"/>
          </p:nvPr>
        </p:nvSpPr>
        <p:spPr bwMode="gray"/>
        <p:txBody>
          <a:bodyPr/>
          <a:lstStyle>
            <a:lvl1pPr>
              <a:defRPr/>
            </a:lvl1pPr>
          </a:lstStyle>
          <a:p>
            <a:r>
              <a:rPr kumimoji="1" lang="en-US" altLang="ja-JP"/>
              <a:t>Copyright 2019 FUJITSU LABORATORIES LTD.</a:t>
            </a:r>
            <a:endParaRPr kumimoji="1" lang="ja-JP" altLang="en-US" dirty="0"/>
          </a:p>
        </p:txBody>
      </p:sp>
    </p:spTree>
    <p:extLst>
      <p:ext uri="{BB962C8B-B14F-4D97-AF65-F5344CB8AC3E}">
        <p14:creationId xmlns:p14="http://schemas.microsoft.com/office/powerpoint/2010/main" val="866981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40"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9D445A4F-181E-4D5A-856C-0C06274E34BF}" type="slidenum">
              <a:rPr kumimoji="1" lang="ja-JP" altLang="en-US" smtClean="0"/>
              <a:t>‹#›</a:t>
            </a:fld>
            <a:endParaRPr kumimoji="1" lang="ja-JP" altLang="en-US"/>
          </a:p>
        </p:txBody>
      </p:sp>
      <p:sp>
        <p:nvSpPr>
          <p:cNvPr id="39" name="Rectangle 30"/>
          <p:cNvSpPr>
            <a:spLocks noGrp="1" noChangeArrowheads="1"/>
          </p:cNvSpPr>
          <p:nvPr>
            <p:ph type="ftr" sz="quarter" idx="3"/>
          </p:nvPr>
        </p:nvSpPr>
        <p:spPr bwMode="gray">
          <a:xfrm>
            <a:off x="4935540"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kumimoji="1" lang="en-US" altLang="ja-JP"/>
              <a:t>Copyright 2019 FUJITSU LABORATORIES LTD.</a:t>
            </a:r>
            <a:endParaRPr kumimoji="1" lang="ja-JP" altLang="en-US"/>
          </a:p>
        </p:txBody>
      </p:sp>
      <p:grpSp>
        <p:nvGrpSpPr>
          <p:cNvPr id="4" name="Group 38" descr="Message Lockup"/>
          <p:cNvGrpSpPr>
            <a:grpSpLocks/>
          </p:cNvGrpSpPr>
          <p:nvPr/>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800"/>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800"/>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grpSp>
      </p:grpSp>
    </p:spTree>
    <p:extLst>
      <p:ext uri="{BB962C8B-B14F-4D97-AF65-F5344CB8AC3E}">
        <p14:creationId xmlns:p14="http://schemas.microsoft.com/office/powerpoint/2010/main" val="2195512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84915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323849" y="1738313"/>
            <a:ext cx="8475663"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pPr>
              <a:defRPr/>
            </a:pPr>
            <a:r>
              <a:rPr lang="en-US" altLang="ja-JP">
                <a:latin typeface="Meiryo UI" panose="020B0604030504040204" pitchFamily="50" charset="-128"/>
                <a:ea typeface="Meiryo UI" panose="020B0604030504040204" pitchFamily="50" charset="-128"/>
              </a:rPr>
              <a:t>Copyright 2019 FUJITSU LABORATORIES LTD.</a:t>
            </a:r>
            <a:endParaRPr lang="en-US" altLang="ja-JP" dirty="0">
              <a:latin typeface="Meiryo UI" panose="020B0604030504040204" pitchFamily="50" charset="-128"/>
              <a:ea typeface="Meiryo UI" panose="020B0604030504040204" pitchFamily="50" charset="-128"/>
            </a:endParaRPr>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dirty="0"/>
          </a:p>
        </p:txBody>
      </p:sp>
      <p:sp>
        <p:nvSpPr>
          <p:cNvPr id="41" name="テキスト ボックス 40"/>
          <p:cNvSpPr txBox="1"/>
          <p:nvPr userDrawn="1"/>
        </p:nvSpPr>
        <p:spPr bwMode="gray">
          <a:xfrm>
            <a:off x="190500" y="6675438"/>
            <a:ext cx="2798763" cy="123111"/>
          </a:xfrm>
          <a:prstGeom prst="rect">
            <a:avLst/>
          </a:prstGeom>
          <a:noFill/>
        </p:spPr>
        <p:txBody>
          <a:bodyPr vert="horz" wrap="square" lIns="0" tIns="0" rIns="0" bIns="0" rtlCol="0">
            <a:spAutoFit/>
          </a:bodyPr>
          <a:lstStyle/>
          <a:p>
            <a:pPr algn="l"/>
            <a:r>
              <a:rPr kumimoji="1" lang="en-US" altLang="ja-JP" sz="800" b="0" i="0" u="none" baseline="0" dirty="0">
                <a:solidFill>
                  <a:srgbClr val="000000"/>
                </a:solidFill>
                <a:latin typeface="Meiryo UI" panose="020B0604030504040204" pitchFamily="50" charset="-128"/>
                <a:ea typeface="Meiryo UI" panose="020B0604030504040204" pitchFamily="50" charset="-128"/>
                <a:sym typeface="Arial" panose="020B0604020202020204" pitchFamily="34" charset="0"/>
              </a:rPr>
              <a:t>FUJITSU CONFIDENTIAL</a:t>
            </a:r>
            <a:endParaRPr kumimoji="1" lang="ja-JP" altLang="en-US" sz="800" b="0" i="0" u="none" baseline="0" dirty="0">
              <a:solidFill>
                <a:srgbClr val="000000"/>
              </a:solidFill>
              <a:latin typeface="Meiryo UI" panose="020B0604030504040204" pitchFamily="50" charset="-128"/>
              <a:ea typeface="Meiryo UI" panose="020B0604030504040204" pitchFamily="50" charset="-128"/>
              <a:sym typeface="Arial" panose="020B0604020202020204" pitchFamily="34" charset="0"/>
            </a:endParaRPr>
          </a:p>
        </p:txBody>
      </p:sp>
    </p:spTree>
    <p:extLst>
      <p:ext uri="{BB962C8B-B14F-4D97-AF65-F5344CB8AC3E}">
        <p14:creationId xmlns:p14="http://schemas.microsoft.com/office/powerpoint/2010/main" val="8323342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pPr>
              <a:defRPr/>
            </a:pPr>
            <a:r>
              <a:rPr lang="en-US" altLang="ja-JP">
                <a:latin typeface="Meiryo UI" panose="020B0604030504040204" pitchFamily="50" charset="-128"/>
                <a:ea typeface="Meiryo UI" panose="020B0604030504040204" pitchFamily="50" charset="-128"/>
              </a:rPr>
              <a:t>Copyright 2019 FUJITSU LABORATORIES LTD.</a:t>
            </a:r>
            <a:endParaRPr lang="en-US" altLang="ja-JP" dirty="0">
              <a:latin typeface="Meiryo UI" panose="020B0604030504040204" pitchFamily="50" charset="-128"/>
              <a:ea typeface="Meiryo UI" panose="020B0604030504040204" pitchFamily="50" charset="-128"/>
            </a:endParaRPr>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21" name="テキスト ボックス 20"/>
          <p:cNvSpPr txBox="1"/>
          <p:nvPr userDrawn="1"/>
        </p:nvSpPr>
        <p:spPr bwMode="gray">
          <a:xfrm>
            <a:off x="190500" y="6675438"/>
            <a:ext cx="2798763" cy="123111"/>
          </a:xfrm>
          <a:prstGeom prst="rect">
            <a:avLst/>
          </a:prstGeom>
          <a:noFill/>
        </p:spPr>
        <p:txBody>
          <a:bodyPr vert="horz" wrap="square" lIns="0" tIns="0" rIns="0" bIns="0" rtlCol="0">
            <a:spAutoFit/>
          </a:bodyPr>
          <a:lstStyle/>
          <a:p>
            <a:pPr algn="l"/>
            <a:r>
              <a:rPr kumimoji="1" lang="en-US" altLang="ja-JP" sz="800" b="0" i="0" u="none" baseline="0" dirty="0">
                <a:solidFill>
                  <a:srgbClr val="000000"/>
                </a:solidFill>
                <a:latin typeface="Meiryo UI" panose="020B0604030504040204" pitchFamily="50" charset="-128"/>
                <a:ea typeface="Meiryo UI" panose="020B0604030504040204" pitchFamily="50" charset="-128"/>
                <a:sym typeface="Arial" panose="020B0604020202020204" pitchFamily="34" charset="0"/>
              </a:rPr>
              <a:t>FUJITSU CONFIDENTIAL</a:t>
            </a:r>
            <a:endParaRPr kumimoji="1" lang="ja-JP" altLang="en-US" sz="800" b="0" i="0" u="none" baseline="0" dirty="0">
              <a:solidFill>
                <a:srgbClr val="000000"/>
              </a:solidFill>
              <a:latin typeface="Meiryo UI" panose="020B0604030504040204" pitchFamily="50" charset="-128"/>
              <a:ea typeface="Meiryo UI" panose="020B0604030504040204" pitchFamily="50" charset="-128"/>
              <a:sym typeface="Arial" panose="020B0604020202020204" pitchFamily="34" charset="0"/>
            </a:endParaRPr>
          </a:p>
        </p:txBody>
      </p:sp>
    </p:spTree>
    <p:extLst>
      <p:ext uri="{BB962C8B-B14F-4D97-AF65-F5344CB8AC3E}">
        <p14:creationId xmlns:p14="http://schemas.microsoft.com/office/powerpoint/2010/main" val="363144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4pPr marL="1014413" indent="-134938">
              <a:buFont typeface="Meiryo UI" panose="020B0604030504040204" pitchFamily="50" charset="-128"/>
              <a:buChar char="‒"/>
              <a:defRPr/>
            </a:lvl4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p:txBody>
          <a:bodyPr/>
          <a:lstStyle>
            <a:lvl1pPr>
              <a:defRPr sz="1100"/>
            </a:lvl1pPr>
          </a:lstStyle>
          <a:p>
            <a:fld id="{ABE7092C-0B95-4DB1-982B-A772D61FE585}" type="slidenum">
              <a:rPr lang="de-DE" altLang="ja-JP" smtClean="0"/>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40205898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idx="1"/>
          </p:nvPr>
        </p:nvSpPr>
        <p:spPr bwMode="gray"/>
        <p:txBody>
          <a:bodyPr/>
          <a:lstStyle>
            <a:lvl1pPr>
              <a:spcAft>
                <a:spcPts val="0"/>
              </a:spcAft>
              <a:defRPr/>
            </a:lvl1pPr>
            <a:lvl2pPr>
              <a:spcAft>
                <a:spcPts val="0"/>
              </a:spcAft>
              <a:defRPr/>
            </a:lvl2pPr>
            <a:lvl3pPr>
              <a:spcAft>
                <a:spcPts val="0"/>
              </a:spcAft>
              <a:defRPr/>
            </a:lvl3pPr>
            <a:lvl4pPr>
              <a:spcAft>
                <a:spcPts val="0"/>
              </a:spcAft>
              <a:defRPr/>
            </a:lvl4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pPr>
              <a:defRPr/>
            </a:pPr>
            <a:r>
              <a:rPr lang="en-US" altLang="ja-JP">
                <a:latin typeface="Meiryo UI" panose="020B0604030504040204" pitchFamily="50" charset="-128"/>
                <a:ea typeface="Meiryo UI" panose="020B0604030504040204" pitchFamily="50" charset="-128"/>
              </a:rPr>
              <a:t>Copyright 2019 FUJITSU LABORATORIES LTD.</a:t>
            </a:r>
            <a:endParaRPr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74019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en-US" altLang="ja-JP"/>
              <a:t>Copyright 2019 FUJITSU LABORATORIES LTD.</a:t>
            </a:r>
            <a:endParaRPr lang="de-DE" altLang="ja-JP"/>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userDrawn="1"/>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444254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628650" y="6356351"/>
            <a:ext cx="20574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Copyright 2019 FUJITSU LABORATORIES LTD.</a:t>
            </a:r>
            <a:endParaRPr kumimoji="1" lang="ja-JP" altLang="en-US"/>
          </a:p>
        </p:txBody>
      </p:sp>
      <p:sp>
        <p:nvSpPr>
          <p:cNvPr id="5" name="スライド番号プレースホルダー 4"/>
          <p:cNvSpPr>
            <a:spLocks noGrp="1"/>
          </p:cNvSpPr>
          <p:nvPr>
            <p:ph type="sldNum" sz="quarter" idx="12"/>
          </p:nvPr>
        </p:nvSpPr>
        <p:spPr/>
        <p:txBody>
          <a:bodyPr/>
          <a:lstStyle/>
          <a:p>
            <a:fld id="{CA8E7B96-CB38-43D8-BF3F-250768B584D9}" type="slidenum">
              <a:rPr kumimoji="1" lang="ja-JP" altLang="en-US" smtClean="0"/>
              <a:pPr/>
              <a:t>‹#›</a:t>
            </a:fld>
            <a:endParaRPr kumimoji="1" lang="ja-JP" altLang="en-US"/>
          </a:p>
        </p:txBody>
      </p:sp>
    </p:spTree>
    <p:extLst>
      <p:ext uri="{BB962C8B-B14F-4D97-AF65-F5344CB8AC3E}">
        <p14:creationId xmlns:p14="http://schemas.microsoft.com/office/powerpoint/2010/main" val="1794506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br>
              <a:rPr lang="en-US" altLang="ja-JP" noProof="0"/>
            </a:br>
            <a:r>
              <a:rPr lang="ja-JP" altLang="en-US" noProof="0"/>
              <a:t>マスタ タイトルの書式設定</a:t>
            </a:r>
            <a:endParaRPr lang="de-DE" altLang="ja-JP" noProof="0"/>
          </a:p>
        </p:txBody>
      </p:sp>
      <p:grpSp>
        <p:nvGrpSpPr>
          <p:cNvPr id="647182" name="Group 14"/>
          <p:cNvGrpSpPr>
            <a:grpSpLocks noChangeAspect="1"/>
          </p:cNvGrpSpPr>
          <p:nvPr userDrawn="1"/>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p:txBody>
          <a:bodyPr/>
          <a:lstStyle>
            <a:lvl1pPr>
              <a:defRPr/>
            </a:lvl1pPr>
          </a:lstStyle>
          <a:p>
            <a:r>
              <a:rPr lang="en-US" altLang="ja-JP"/>
              <a:t>Copyright 2019 FUJITSU LABORATORIES LTD.</a:t>
            </a:r>
            <a:endParaRPr lang="de-DE" altLang="ja-JP" dirty="0"/>
          </a:p>
        </p:txBody>
      </p:sp>
      <p:pic>
        <p:nvPicPr>
          <p:cNvPr id="3"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8224979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4pPr marL="1014413" indent="-134938">
              <a:buFont typeface="Meiryo UI" panose="020B0604030504040204" pitchFamily="50" charset="-128"/>
              <a:buChar char="‒"/>
              <a:defRPr/>
            </a:lvl4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p:txBody>
          <a:bodyPr/>
          <a:lstStyle>
            <a:lvl1pPr>
              <a:defRPr sz="1100"/>
            </a:lvl1pPr>
          </a:lstStyle>
          <a:p>
            <a:fld id="{ABE7092C-0B95-4DB1-982B-A772D61FE585}" type="slidenum">
              <a:rPr lang="de-DE" altLang="ja-JP" smtClean="0"/>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en-US" altLang="ja-JP"/>
              <a:t>Copyright 2019 FUJITSU LABORATORIES LTD.</a:t>
            </a:r>
            <a:endParaRPr lang="de-DE" altLang="ja-JP" dirty="0"/>
          </a:p>
        </p:txBody>
      </p:sp>
    </p:spTree>
    <p:extLst>
      <p:ext uri="{BB962C8B-B14F-4D97-AF65-F5344CB8AC3E}">
        <p14:creationId xmlns:p14="http://schemas.microsoft.com/office/powerpoint/2010/main" val="26767085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sz="1100"/>
            </a:lvl1pPr>
          </a:lstStyle>
          <a:p>
            <a:fld id="{468EEE22-8705-46E3-A205-43B66A95B468}" type="slidenum">
              <a:rPr lang="de-DE" altLang="ja-JP" smtClean="0"/>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3816287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54322882-144F-476E-AD90-CEBE18540ECD}" type="slidenum">
              <a:rPr lang="de-DE" altLang="ja-JP"/>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r>
              <a:rPr lang="en-US" altLang="ja-JP"/>
              <a:t>Copyright 2019 FUJITSU LABORATORIES LTD.</a:t>
            </a:r>
            <a:endParaRPr lang="de-DE" altLang="ja-JP" dirty="0"/>
          </a:p>
        </p:txBody>
      </p:sp>
    </p:spTree>
    <p:extLst>
      <p:ext uri="{BB962C8B-B14F-4D97-AF65-F5344CB8AC3E}">
        <p14:creationId xmlns:p14="http://schemas.microsoft.com/office/powerpoint/2010/main" val="1476741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sz="1100"/>
            </a:lvl1pPr>
          </a:lstStyle>
          <a:p>
            <a:fld id="{AB658157-FA79-49CF-9BE9-A68685343DEB}" type="slidenum">
              <a:rPr lang="de-DE" altLang="ja-JP" smtClean="0"/>
              <a:pPr/>
              <a:t>‹#›</a:t>
            </a:fld>
            <a:endParaRPr lang="de-DE" altLang="ja-JP"/>
          </a:p>
        </p:txBody>
      </p:sp>
      <p:sp>
        <p:nvSpPr>
          <p:cNvPr id="4" name="フッター プレースホルダー 3"/>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13752407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sz="1100"/>
            </a:lvl1pPr>
          </a:lstStyle>
          <a:p>
            <a:fld id="{B8032FDA-9BEE-4785-AE92-469E67279ECF}" type="slidenum">
              <a:rPr lang="de-DE" altLang="ja-JP" smtClean="0"/>
              <a:pPr/>
              <a:t>‹#›</a:t>
            </a:fld>
            <a:endParaRPr lang="de-DE" altLang="ja-JP"/>
          </a:p>
        </p:txBody>
      </p:sp>
      <p:sp>
        <p:nvSpPr>
          <p:cNvPr id="3" name="フッター プレースホルダー 2"/>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27488625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40" name="Picture 2" descr="A4横表紙グレー"/>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350228" y="266700"/>
            <a:ext cx="8440615" cy="4425950"/>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userDrawn="1"/>
        </p:nvGrpSpPr>
        <p:grpSpPr bwMode="gray">
          <a:xfrm>
            <a:off x="7093928" y="454025"/>
            <a:ext cx="1521069" cy="920750"/>
            <a:chOff x="4604" y="117"/>
            <a:chExt cx="1038" cy="580"/>
          </a:xfrm>
        </p:grpSpPr>
        <p:sp>
          <p:nvSpPr>
            <p:cNvPr id="42" name="AutoShape 44"/>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4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4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4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4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4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5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5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5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1" name="Freeform 5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2" name="Freeform 5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3" name="Freeform 5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4" name="Freeform 5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5" name="Freeform 5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6" name="Freeform 5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7" name="Freeform 5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8" name="Freeform 6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9" name="Freeform 6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0" name="Freeform 6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1" name="Freeform 6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2" name="Freeform 6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3" name="Freeform 6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 name="Freeform 6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5" name="Freeform 6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6" name="Freeform 6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7" name="Freeform 6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8" name="Freeform 7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9" name="Freeform 7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0" name="Freeform 7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1" name="Freeform 7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2" name="Freeform 7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1647619" name="Rectangle 3"/>
          <p:cNvSpPr>
            <a:spLocks noGrp="1" noChangeArrowheads="1"/>
          </p:cNvSpPr>
          <p:nvPr>
            <p:ph type="subTitle" sz="quarter" idx="1"/>
          </p:nvPr>
        </p:nvSpPr>
        <p:spPr bwMode="gray">
          <a:xfrm>
            <a:off x="665285" y="4557713"/>
            <a:ext cx="7807569" cy="1377950"/>
          </a:xfrm>
        </p:spPr>
        <p:txBody>
          <a:bodyPr lIns="0" tIns="0" rIns="0" bIns="0"/>
          <a:lstStyle>
            <a:lvl1pPr marL="0" indent="0">
              <a:lnSpc>
                <a:spcPct val="100000"/>
              </a:lnSpc>
              <a:spcBef>
                <a:spcPct val="0"/>
              </a:spcBef>
              <a:spcAft>
                <a:spcPct val="0"/>
              </a:spcAft>
              <a:buFont typeface="Wingdings" pitchFamily="2" charset="2"/>
              <a:buNone/>
              <a:defRPr sz="1662"/>
            </a:lvl1pPr>
          </a:lstStyle>
          <a:p>
            <a:pPr lvl="0"/>
            <a:r>
              <a:rPr lang="ja-JP" altLang="en-US" noProof="0" dirty="0"/>
              <a:t>マスタ サブタイトルの書式設定</a:t>
            </a:r>
          </a:p>
          <a:p>
            <a:pPr lvl="0"/>
            <a:r>
              <a:rPr lang="ja-JP" altLang="en-US" noProof="0" dirty="0"/>
              <a:t>マスタ サブタイトルの書式設定</a:t>
            </a:r>
          </a:p>
          <a:p>
            <a:pPr lvl="0"/>
            <a:r>
              <a:rPr lang="ja-JP" altLang="en-US" noProof="0" dirty="0"/>
              <a:t>マスタ サブタイトルの書式設定</a:t>
            </a:r>
          </a:p>
        </p:txBody>
      </p:sp>
      <p:sp>
        <p:nvSpPr>
          <p:cNvPr id="1647620" name="AutoShape 4"/>
          <p:cNvSpPr>
            <a:spLocks noChangeArrowheads="1"/>
          </p:cNvSpPr>
          <p:nvPr userDrawn="1"/>
        </p:nvSpPr>
        <p:spPr bwMode="gray">
          <a:xfrm>
            <a:off x="4545623" y="0"/>
            <a:ext cx="52754"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84395" tIns="42198" rIns="84395" bIns="42198"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923">
              <a:latin typeface="ＭＳ Ｐゴシック" pitchFamily="50" charset="-128"/>
            </a:endParaRPr>
          </a:p>
        </p:txBody>
      </p:sp>
      <p:sp>
        <p:nvSpPr>
          <p:cNvPr id="1647622" name="Rectangle 6"/>
          <p:cNvSpPr>
            <a:spLocks noGrp="1" noChangeArrowheads="1"/>
          </p:cNvSpPr>
          <p:nvPr>
            <p:ph type="ctrTitle" sz="quarter"/>
          </p:nvPr>
        </p:nvSpPr>
        <p:spPr bwMode="gray">
          <a:xfrm>
            <a:off x="663820" y="2433639"/>
            <a:ext cx="7807569" cy="1552575"/>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2585">
                <a:solidFill>
                  <a:schemeClr val="tx1"/>
                </a:solidFill>
              </a:defRPr>
            </a:lvl1pPr>
          </a:lstStyle>
          <a:p>
            <a:pPr lvl="0"/>
            <a:r>
              <a:rPr lang="ja-JP" altLang="en-US" noProof="0" dirty="0"/>
              <a:t>マスタ タイトルの書式設定マスタマスタタイトルの書式設定マスタマスタ タイトルの書式設定マスタ</a:t>
            </a:r>
          </a:p>
        </p:txBody>
      </p:sp>
      <p:sp>
        <p:nvSpPr>
          <p:cNvPr id="1647657" name="Rectangle 41"/>
          <p:cNvSpPr>
            <a:spLocks noGrp="1" noChangeArrowheads="1"/>
          </p:cNvSpPr>
          <p:nvPr>
            <p:ph type="ftr" sz="quarter" idx="3"/>
          </p:nvPr>
        </p:nvSpPr>
        <p:spPr bwMode="gray"/>
        <p:txBody>
          <a:bodyPr/>
          <a:lstStyle>
            <a:lvl1pPr>
              <a:defRPr/>
            </a:lvl1pPr>
          </a:lstStyle>
          <a:p>
            <a:r>
              <a:rPr lang="en-US" altLang="ja-JP"/>
              <a:t>Copyright 2019 FUJITSU LABORATORIES LTD.</a:t>
            </a:r>
          </a:p>
        </p:txBody>
      </p:sp>
      <p:sp>
        <p:nvSpPr>
          <p:cNvPr id="73" name="Rectangle 22"/>
          <p:cNvSpPr>
            <a:spLocks noGrp="1" noChangeArrowheads="1"/>
          </p:cNvSpPr>
          <p:nvPr>
            <p:ph type="sldNum" sz="quarter" idx="4"/>
          </p:nvPr>
        </p:nvSpPr>
        <p:spPr bwMode="gray">
          <a:xfrm>
            <a:off x="4321420" y="6389688"/>
            <a:ext cx="498231"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885114">
              <a:defRPr sz="831">
                <a:solidFill>
                  <a:schemeClr val="bg1"/>
                </a:solidFill>
              </a:defRPr>
            </a:lvl1pPr>
          </a:lstStyle>
          <a:p>
            <a:fld id="{08DF107D-060D-43D3-997D-8A34C269D30F}" type="slidenum">
              <a:rPr lang="en-US" altLang="ja-JP" smtClean="0"/>
              <a:pPr/>
              <a:t>‹#›</a:t>
            </a:fld>
            <a:endParaRPr lang="en-US" altLang="ja-JP"/>
          </a:p>
        </p:txBody>
      </p:sp>
      <p:pic>
        <p:nvPicPr>
          <p:cNvPr id="6" name="BP_関係者外秘"/>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8070" y="6369050"/>
            <a:ext cx="783091" cy="189108"/>
          </a:xfrm>
          <a:prstGeom prst="rect">
            <a:avLst/>
          </a:prstGeom>
        </p:spPr>
      </p:pic>
    </p:spTree>
    <p:extLst>
      <p:ext uri="{BB962C8B-B14F-4D97-AF65-F5344CB8AC3E}">
        <p14:creationId xmlns:p14="http://schemas.microsoft.com/office/powerpoint/2010/main" val="62361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sz="1100"/>
            </a:lvl1pPr>
          </a:lstStyle>
          <a:p>
            <a:fld id="{468EEE22-8705-46E3-A205-43B66A95B468}" type="slidenum">
              <a:rPr lang="de-DE" altLang="ja-JP" smtClean="0"/>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35000475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1647619" name="Rectangle 3"/>
          <p:cNvSpPr>
            <a:spLocks noGrp="1" noChangeArrowheads="1"/>
          </p:cNvSpPr>
          <p:nvPr>
            <p:ph type="subTitle" sz="quarter" idx="1" hasCustomPrompt="1"/>
          </p:nvPr>
        </p:nvSpPr>
        <p:spPr bwMode="gray">
          <a:xfrm>
            <a:off x="665284" y="3542400"/>
            <a:ext cx="7805908" cy="2646000"/>
          </a:xfrm>
        </p:spPr>
        <p:txBody>
          <a:bodyPr lIns="0" tIns="0" rIns="0" bIns="0"/>
          <a:lstStyle>
            <a:lvl1pPr marL="165593" marR="0" indent="-165593" algn="l" defTabSz="885114" rtl="0" eaLnBrk="1" fontAlgn="ctr" latinLnBrk="0" hangingPunct="1">
              <a:lnSpc>
                <a:spcPct val="100000"/>
              </a:lnSpc>
              <a:spcBef>
                <a:spcPct val="10000"/>
              </a:spcBef>
              <a:spcAft>
                <a:spcPct val="10000"/>
              </a:spcAft>
              <a:buClr>
                <a:srgbClr val="87867E"/>
              </a:buClr>
              <a:buSzTx/>
              <a:buFont typeface="Wingdings" pitchFamily="2" charset="2"/>
              <a:buChar char="n"/>
              <a:tabLst/>
              <a:defRPr sz="1662"/>
            </a:lvl1pPr>
          </a:lstStyle>
          <a:p>
            <a:pPr marL="165593" marR="0" lvl="0" indent="-165593" algn="l" defTabSz="885114" rtl="0" eaLnBrk="1" fontAlgn="ctr" latinLnBrk="0" hangingPunct="1">
              <a:lnSpc>
                <a:spcPct val="100000"/>
              </a:lnSpc>
              <a:spcBef>
                <a:spcPct val="10000"/>
              </a:spcBef>
              <a:spcAft>
                <a:spcPct val="10000"/>
              </a:spcAft>
              <a:buClr>
                <a:srgbClr val="87867E"/>
              </a:buClr>
              <a:buSzTx/>
              <a:buFont typeface="Wingdings" pitchFamily="2" charset="2"/>
              <a:buChar char="n"/>
              <a:tabLst/>
              <a:defRPr/>
            </a:pPr>
            <a:r>
              <a:rPr lang="ja-JP" altLang="en-US" noProof="0" dirty="0"/>
              <a:t>マスタ サブタイトルの書式設定</a:t>
            </a:r>
            <a:endParaRPr kumimoji="1" lang="en-US" altLang="ja-JP" sz="1662" b="0" i="0" u="none" strike="noStrike" kern="0" cap="none" spc="0" normalizeH="0" baseline="0" noProof="0" dirty="0">
              <a:ln>
                <a:noFill/>
              </a:ln>
              <a:solidFill>
                <a:srgbClr val="000000"/>
              </a:solidFill>
              <a:effectLst/>
              <a:uLnTx/>
              <a:uFillTx/>
              <a:latin typeface="+mn-lt"/>
              <a:ea typeface="+mn-ea"/>
            </a:endParaRPr>
          </a:p>
        </p:txBody>
      </p:sp>
      <p:sp>
        <p:nvSpPr>
          <p:cNvPr id="1647620" name="AutoShape 4"/>
          <p:cNvSpPr>
            <a:spLocks noChangeArrowheads="1"/>
          </p:cNvSpPr>
          <p:nvPr userDrawn="1"/>
        </p:nvSpPr>
        <p:spPr bwMode="gray">
          <a:xfrm>
            <a:off x="4545623" y="0"/>
            <a:ext cx="52754"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84395" tIns="42198" rIns="84395" bIns="42198"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923">
              <a:latin typeface="ＭＳ Ｐゴシック" pitchFamily="50" charset="-128"/>
            </a:endParaRPr>
          </a:p>
        </p:txBody>
      </p:sp>
      <p:sp>
        <p:nvSpPr>
          <p:cNvPr id="1647622" name="Rectangle 6"/>
          <p:cNvSpPr>
            <a:spLocks noGrp="1" noChangeArrowheads="1"/>
          </p:cNvSpPr>
          <p:nvPr>
            <p:ph type="ctrTitle" sz="quarter" hasCustomPrompt="1"/>
          </p:nvPr>
        </p:nvSpPr>
        <p:spPr bwMode="gray">
          <a:xfrm>
            <a:off x="663820" y="1335600"/>
            <a:ext cx="7805908" cy="18576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2954">
                <a:solidFill>
                  <a:schemeClr val="tx1"/>
                </a:solidFill>
              </a:defRPr>
            </a:lvl1pPr>
          </a:lstStyle>
          <a:p>
            <a:pPr lvl="0"/>
            <a:r>
              <a:rPr lang="ja-JP" altLang="en-US" noProof="0" dirty="0"/>
              <a:t>マスタ タイトルの書式設定</a:t>
            </a:r>
          </a:p>
        </p:txBody>
      </p:sp>
      <p:sp>
        <p:nvSpPr>
          <p:cNvPr id="1647657" name="Rectangle 41"/>
          <p:cNvSpPr>
            <a:spLocks noGrp="1" noChangeArrowheads="1"/>
          </p:cNvSpPr>
          <p:nvPr>
            <p:ph type="ftr" sz="quarter" idx="3"/>
          </p:nvPr>
        </p:nvSpPr>
        <p:spPr bwMode="gray"/>
        <p:txBody>
          <a:bodyPr/>
          <a:lstStyle>
            <a:lvl1pPr>
              <a:defRPr/>
            </a:lvl1pPr>
          </a:lstStyle>
          <a:p>
            <a:r>
              <a:rPr lang="en-US" altLang="ja-JP"/>
              <a:t>Copyright 2019 FUJITSU LABORATORIES LTD.</a:t>
            </a:r>
          </a:p>
        </p:txBody>
      </p:sp>
      <p:sp>
        <p:nvSpPr>
          <p:cNvPr id="40" name="Rectangle 22"/>
          <p:cNvSpPr>
            <a:spLocks noGrp="1" noChangeArrowheads="1"/>
          </p:cNvSpPr>
          <p:nvPr>
            <p:ph type="sldNum" sz="quarter" idx="4"/>
          </p:nvPr>
        </p:nvSpPr>
        <p:spPr bwMode="gray">
          <a:xfrm>
            <a:off x="4321420" y="6389688"/>
            <a:ext cx="498231"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885114">
              <a:defRPr sz="831">
                <a:solidFill>
                  <a:schemeClr val="tx1"/>
                </a:solidFill>
              </a:defRPr>
            </a:lvl1pPr>
          </a:lstStyle>
          <a:p>
            <a:fld id="{08DF107D-060D-43D3-997D-8A34C269D30F}" type="slidenum">
              <a:rPr lang="en-US" altLang="ja-JP"/>
              <a:pPr/>
              <a:t>‹#›</a:t>
            </a:fld>
            <a:endParaRPr lang="en-US" altLang="ja-JP"/>
          </a:p>
        </p:txBody>
      </p:sp>
      <p:sp>
        <p:nvSpPr>
          <p:cNvPr id="41" name="Line 4"/>
          <p:cNvSpPr>
            <a:spLocks noChangeShapeType="1"/>
          </p:cNvSpPr>
          <p:nvPr userDrawn="1"/>
        </p:nvSpPr>
        <p:spPr bwMode="gray">
          <a:xfrm>
            <a:off x="350227" y="6315075"/>
            <a:ext cx="843915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nvGrpSpPr>
          <p:cNvPr id="42" name="Group 35"/>
          <p:cNvGrpSpPr>
            <a:grpSpLocks noChangeAspect="1"/>
          </p:cNvGrpSpPr>
          <p:nvPr userDrawn="1"/>
        </p:nvGrpSpPr>
        <p:grpSpPr bwMode="gray">
          <a:xfrm>
            <a:off x="7784123" y="276226"/>
            <a:ext cx="1085850" cy="657225"/>
            <a:chOff x="4969" y="50"/>
            <a:chExt cx="741" cy="414"/>
          </a:xfrm>
        </p:grpSpPr>
        <p:sp>
          <p:nvSpPr>
            <p:cNvPr id="43" name="AutoShape 36"/>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4" name="Freeform 37"/>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38"/>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39"/>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40"/>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41"/>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42"/>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43"/>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1" name="Freeform 44"/>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pic>
        <p:nvPicPr>
          <p:cNvPr id="6" name="図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8070" y="6369050"/>
            <a:ext cx="783091" cy="189108"/>
          </a:xfrm>
          <a:prstGeom prst="rect">
            <a:avLst/>
          </a:prstGeom>
        </p:spPr>
      </p:pic>
    </p:spTree>
    <p:extLst>
      <p:ext uri="{BB962C8B-B14F-4D97-AF65-F5344CB8AC3E}">
        <p14:creationId xmlns:p14="http://schemas.microsoft.com/office/powerpoint/2010/main" val="720551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4pPr>
              <a:defRPr sz="1108"/>
            </a:lvl4pPr>
            <a:lvl5pPr>
              <a:defRPr sz="1108"/>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スライド番号プレースホルダー 3"/>
          <p:cNvSpPr>
            <a:spLocks noGrp="1"/>
          </p:cNvSpPr>
          <p:nvPr>
            <p:ph type="sldNum" sz="quarter" idx="10"/>
          </p:nvPr>
        </p:nvSpPr>
        <p:spPr/>
        <p:txBody>
          <a:bodyPr/>
          <a:lstStyle>
            <a:lvl1pPr>
              <a:defRPr/>
            </a:lvl1pPr>
          </a:lstStyle>
          <a:p>
            <a:fld id="{C2171CF3-814F-40AE-96B7-B6553CDCF47E}" type="slidenum">
              <a:rPr lang="en-US" altLang="ja-JP"/>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dirty="0"/>
              <a:t>Copyright 2019 FUJITSU LABORATORIES LTD.</a:t>
            </a:r>
          </a:p>
        </p:txBody>
      </p:sp>
    </p:spTree>
    <p:extLst>
      <p:ext uri="{BB962C8B-B14F-4D97-AF65-F5344CB8AC3E}">
        <p14:creationId xmlns:p14="http://schemas.microsoft.com/office/powerpoint/2010/main" val="23701039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1_タイトルとコンテンツ(重点テーマ)">
    <p:spTree>
      <p:nvGrpSpPr>
        <p:cNvPr id="1" name=""/>
        <p:cNvGrpSpPr/>
        <p:nvPr/>
      </p:nvGrpSpPr>
      <p:grpSpPr>
        <a:xfrm>
          <a:off x="0" y="0"/>
          <a:ext cx="0" cy="0"/>
          <a:chOff x="0" y="0"/>
          <a:chExt cx="0" cy="0"/>
        </a:xfrm>
      </p:grpSpPr>
      <p:sp>
        <p:nvSpPr>
          <p:cNvPr id="2" name="タイトル 1"/>
          <p:cNvSpPr>
            <a:spLocks noGrp="1"/>
          </p:cNvSpPr>
          <p:nvPr>
            <p:ph type="title"/>
          </p:nvPr>
        </p:nvSpPr>
        <p:spPr>
          <a:xfrm>
            <a:off x="1199457" y="371475"/>
            <a:ext cx="6813267" cy="393700"/>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4pPr>
              <a:defRPr sz="1108"/>
            </a:lvl4pPr>
            <a:lvl5pPr>
              <a:defRPr sz="1108"/>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スライド番号プレースホルダー 3"/>
          <p:cNvSpPr>
            <a:spLocks noGrp="1"/>
          </p:cNvSpPr>
          <p:nvPr>
            <p:ph type="sldNum" sz="quarter" idx="10"/>
          </p:nvPr>
        </p:nvSpPr>
        <p:spPr/>
        <p:txBody>
          <a:bodyPr/>
          <a:lstStyle>
            <a:lvl1pPr>
              <a:defRPr/>
            </a:lvl1pPr>
          </a:lstStyle>
          <a:p>
            <a:fld id="{C2171CF3-814F-40AE-96B7-B6553CDCF47E}" type="slidenum">
              <a:rPr lang="en-US" altLang="ja-JP"/>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dirty="0"/>
              <a:t>Copyright 2019 FUJITSU LABORATORIES LTD.</a:t>
            </a:r>
          </a:p>
        </p:txBody>
      </p:sp>
      <p:sp>
        <p:nvSpPr>
          <p:cNvPr id="6" name="正方形/長方形 5"/>
          <p:cNvSpPr/>
          <p:nvPr userDrawn="1"/>
        </p:nvSpPr>
        <p:spPr bwMode="auto">
          <a:xfrm>
            <a:off x="274027" y="256357"/>
            <a:ext cx="864000" cy="508818"/>
          </a:xfrm>
          <a:prstGeom prst="rect">
            <a:avLst/>
          </a:prstGeom>
          <a:ln>
            <a:headEnd type="none" w="med" len="med"/>
            <a:tailEnd type="none" w="med" len="med"/>
          </a:ln>
          <a:extLst/>
        </p:spPr>
        <p:style>
          <a:lnRef idx="1">
            <a:schemeClr val="accent2"/>
          </a:lnRef>
          <a:fillRef idx="3">
            <a:schemeClr val="accent2"/>
          </a:fillRef>
          <a:effectRef idx="2">
            <a:schemeClr val="accent2"/>
          </a:effectRef>
          <a:fontRef idx="minor">
            <a:schemeClr val="lt1"/>
          </a:fontRef>
        </p:style>
        <p:txBody>
          <a:bodyPr vert="horz" wrap="none" lIns="84406" tIns="42203" rIns="84406" bIns="42203" numCol="1" rtlCol="0" anchor="ctr" anchorCtr="0" compatLnSpc="1">
            <a:prstTxWarp prst="textNoShape">
              <a:avLst/>
            </a:prstTxWarp>
          </a:bodyPr>
          <a:lstStyle/>
          <a:p>
            <a:pPr marL="0" marR="0" indent="0" algn="l" defTabSz="844083" rtl="0" eaLnBrk="1" fontAlgn="ctr" latinLnBrk="0" hangingPunct="1">
              <a:lnSpc>
                <a:spcPct val="100000"/>
              </a:lnSpc>
              <a:spcBef>
                <a:spcPct val="0"/>
              </a:spcBef>
              <a:spcAft>
                <a:spcPct val="0"/>
              </a:spcAft>
              <a:buClrTx/>
              <a:buSzTx/>
              <a:buFontTx/>
              <a:buNone/>
              <a:tabLst/>
            </a:pPr>
            <a:r>
              <a:rPr lang="ja-JP" altLang="en-US" b="1"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重点テーマ</a:t>
            </a:r>
            <a:endParaRPr kumimoji="1" lang="en-US" altLang="ja-JP" sz="1292" b="1" i="0" u="none" strike="noStrike" cap="none" normalizeH="0" baseline="0" dirty="0">
              <a:ln>
                <a:noFill/>
              </a:ln>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844083" rtl="0" eaLnBrk="1" fontAlgn="ctr" latinLnBrk="0" hangingPunct="1">
              <a:lnSpc>
                <a:spcPct val="100000"/>
              </a:lnSpc>
              <a:spcBef>
                <a:spcPct val="0"/>
              </a:spcBef>
              <a:spcAft>
                <a:spcPct val="0"/>
              </a:spcAft>
              <a:buClrTx/>
              <a:buSzTx/>
              <a:buFontTx/>
              <a:buNone/>
              <a:tabLst/>
            </a:pPr>
            <a:r>
              <a:rPr lang="ja-JP" altLang="en-US" sz="1108" b="1" dirty="0">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プロジェクト</a:t>
            </a:r>
            <a:endParaRPr kumimoji="1" lang="ja-JP" altLang="en-US" sz="1292" b="1" i="0" u="none" strike="noStrike" cap="none" normalizeH="0" baseline="0" dirty="0">
              <a:ln>
                <a:noFill/>
              </a:ln>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34111199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1_タイトルとコンテンツ(機能別研)">
    <p:spTree>
      <p:nvGrpSpPr>
        <p:cNvPr id="1" name=""/>
        <p:cNvGrpSpPr/>
        <p:nvPr/>
      </p:nvGrpSpPr>
      <p:grpSpPr>
        <a:xfrm>
          <a:off x="0" y="0"/>
          <a:ext cx="0" cy="0"/>
          <a:chOff x="0" y="0"/>
          <a:chExt cx="0" cy="0"/>
        </a:xfrm>
      </p:grpSpPr>
      <p:sp>
        <p:nvSpPr>
          <p:cNvPr id="2" name="タイトル 1"/>
          <p:cNvSpPr>
            <a:spLocks noGrp="1"/>
          </p:cNvSpPr>
          <p:nvPr>
            <p:ph type="title"/>
          </p:nvPr>
        </p:nvSpPr>
        <p:spPr>
          <a:xfrm>
            <a:off x="1010001" y="371475"/>
            <a:ext cx="7002723" cy="393700"/>
          </a:xfrm>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4pPr>
              <a:defRPr sz="1108"/>
            </a:lvl4pPr>
            <a:lvl5pPr>
              <a:defRPr sz="1108"/>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スライド番号プレースホルダー 3"/>
          <p:cNvSpPr>
            <a:spLocks noGrp="1"/>
          </p:cNvSpPr>
          <p:nvPr>
            <p:ph type="sldNum" sz="quarter" idx="10"/>
          </p:nvPr>
        </p:nvSpPr>
        <p:spPr/>
        <p:txBody>
          <a:bodyPr/>
          <a:lstStyle>
            <a:lvl1pPr>
              <a:defRPr/>
            </a:lvl1pPr>
          </a:lstStyle>
          <a:p>
            <a:fld id="{C2171CF3-814F-40AE-96B7-B6553CDCF47E}" type="slidenum">
              <a:rPr lang="en-US" altLang="ja-JP"/>
              <a:pPr/>
              <a:t>‹#›</a:t>
            </a:fld>
            <a:endParaRPr lang="en-US" altLang="ja-JP"/>
          </a:p>
        </p:txBody>
      </p:sp>
      <p:sp>
        <p:nvSpPr>
          <p:cNvPr id="5" name="フッター プレースホルダー 4"/>
          <p:cNvSpPr>
            <a:spLocks noGrp="1"/>
          </p:cNvSpPr>
          <p:nvPr>
            <p:ph type="ftr" sz="quarter" idx="11"/>
          </p:nvPr>
        </p:nvSpPr>
        <p:spPr/>
        <p:txBody>
          <a:bodyPr/>
          <a:lstStyle>
            <a:lvl1pPr>
              <a:defRPr/>
            </a:lvl1pPr>
          </a:lstStyle>
          <a:p>
            <a:r>
              <a:rPr lang="en-US" altLang="ja-JP" dirty="0"/>
              <a:t>Copyright 2019 FUJITSU LABORATORIES LTD.</a:t>
            </a:r>
          </a:p>
        </p:txBody>
      </p:sp>
      <p:sp>
        <p:nvSpPr>
          <p:cNvPr id="6" name="正方形/長方形 5"/>
          <p:cNvSpPr/>
          <p:nvPr userDrawn="1"/>
        </p:nvSpPr>
        <p:spPr bwMode="auto">
          <a:xfrm>
            <a:off x="274027" y="256357"/>
            <a:ext cx="676158" cy="508818"/>
          </a:xfrm>
          <a:prstGeom prst="rect">
            <a:avLst/>
          </a:prstGeom>
          <a:solidFill>
            <a:schemeClr val="tx1">
              <a:lumMod val="65000"/>
              <a:lumOff val="35000"/>
            </a:schemeClr>
          </a:solidFill>
          <a:ln>
            <a:noFill/>
            <a:headEnd type="none" w="med" len="med"/>
            <a:tailEnd type="none" w="med" len="med"/>
          </a:ln>
          <a:extLst/>
        </p:spPr>
        <p:style>
          <a:lnRef idx="1">
            <a:schemeClr val="dk1"/>
          </a:lnRef>
          <a:fillRef idx="3">
            <a:schemeClr val="dk1"/>
          </a:fillRef>
          <a:effectRef idx="2">
            <a:schemeClr val="dk1"/>
          </a:effectRef>
          <a:fontRef idx="minor">
            <a:schemeClr val="lt1"/>
          </a:fontRef>
        </p:style>
        <p:txBody>
          <a:bodyPr vert="horz" wrap="none" lIns="84406" tIns="42203" rIns="84406" bIns="42203" numCol="1" rtlCol="0" anchor="ctr" anchorCtr="0" compatLnSpc="1">
            <a:prstTxWarp prst="textNoShape">
              <a:avLst/>
            </a:prstTxWarp>
          </a:bodyPr>
          <a:lstStyle/>
          <a:p>
            <a:pPr marL="0" marR="0" indent="0" algn="l" defTabSz="844083" rtl="0" eaLnBrk="1" fontAlgn="ctr" latinLnBrk="0" hangingPunct="1">
              <a:lnSpc>
                <a:spcPct val="100000"/>
              </a:lnSpc>
              <a:spcBef>
                <a:spcPct val="0"/>
              </a:spcBef>
              <a:spcAft>
                <a:spcPct val="0"/>
              </a:spcAft>
              <a:buClrTx/>
              <a:buSzTx/>
              <a:buFontTx/>
              <a:buNone/>
              <a:tabLst/>
            </a:pPr>
            <a:r>
              <a:rPr kumimoji="1" lang="ja-JP" altLang="en-US" sz="1292" b="1" i="0" u="none" strike="noStrike" cap="none" normalizeH="0" baseline="0" dirty="0">
                <a:ln>
                  <a:noFill/>
                </a:ln>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機能別</a:t>
            </a:r>
            <a:endParaRPr kumimoji="1" lang="en-US" altLang="ja-JP" sz="1292" b="1" i="0" u="none" strike="noStrike" cap="none" normalizeH="0" baseline="0" dirty="0">
              <a:ln>
                <a:noFill/>
              </a:ln>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l" defTabSz="844083" rtl="0" eaLnBrk="1" fontAlgn="ctr" latinLnBrk="0" hangingPunct="1">
              <a:lnSpc>
                <a:spcPct val="100000"/>
              </a:lnSpc>
              <a:spcBef>
                <a:spcPct val="0"/>
              </a:spcBef>
              <a:spcAft>
                <a:spcPct val="0"/>
              </a:spcAft>
              <a:buClrTx/>
              <a:buSzTx/>
              <a:buFontTx/>
              <a:buNone/>
              <a:tabLst/>
            </a:pPr>
            <a:r>
              <a:rPr kumimoji="1" lang="ja-JP" altLang="en-US" sz="1292" b="1" i="0" u="none" strike="noStrike" cap="none" normalizeH="0" baseline="0" dirty="0">
                <a:ln>
                  <a:noFill/>
                </a:ln>
                <a:solidFill>
                  <a:schemeClr val="bg1"/>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cs typeface="Meiryo UI" panose="020B0604030504040204" pitchFamily="50" charset="-128"/>
              </a:rPr>
              <a:t>研究所</a:t>
            </a:r>
          </a:p>
        </p:txBody>
      </p:sp>
    </p:spTree>
    <p:extLst>
      <p:ext uri="{BB962C8B-B14F-4D97-AF65-F5344CB8AC3E}">
        <p14:creationId xmlns:p14="http://schemas.microsoft.com/office/powerpoint/2010/main" val="8610952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296008" y="896938"/>
            <a:ext cx="4202723" cy="5308600"/>
          </a:xfrm>
        </p:spPr>
        <p:txBody>
          <a:bodyPr/>
          <a:lstStyle>
            <a:lvl1pPr>
              <a:defRPr sz="1292"/>
            </a:lvl1pPr>
            <a:lvl2pPr>
              <a:defRPr sz="1108"/>
            </a:lvl2pPr>
            <a:lvl3pPr>
              <a:defRPr sz="1108"/>
            </a:lvl3pPr>
            <a:lvl4pPr>
              <a:defRPr sz="1108"/>
            </a:lvl4pPr>
            <a:lvl5pPr>
              <a:defRPr sz="1108"/>
            </a:lvl5pPr>
            <a:lvl6pPr>
              <a:defRPr sz="1662"/>
            </a:lvl6pPr>
            <a:lvl7pPr>
              <a:defRPr sz="1662"/>
            </a:lvl7pPr>
            <a:lvl8pPr>
              <a:defRPr sz="1662"/>
            </a:lvl8pPr>
            <a:lvl9pPr>
              <a:defRPr sz="1662"/>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コンテンツ プレースホルダー 3"/>
          <p:cNvSpPr>
            <a:spLocks noGrp="1"/>
          </p:cNvSpPr>
          <p:nvPr>
            <p:ph sz="half" idx="2"/>
          </p:nvPr>
        </p:nvSpPr>
        <p:spPr>
          <a:xfrm>
            <a:off x="4639408" y="896938"/>
            <a:ext cx="4204189" cy="5308600"/>
          </a:xfrm>
        </p:spPr>
        <p:txBody>
          <a:bodyPr/>
          <a:lstStyle>
            <a:lvl1pPr>
              <a:defRPr sz="1292"/>
            </a:lvl1pPr>
            <a:lvl2pPr>
              <a:defRPr sz="1108"/>
            </a:lvl2pPr>
            <a:lvl3pPr>
              <a:defRPr sz="1108"/>
            </a:lvl3pPr>
            <a:lvl4pPr>
              <a:defRPr sz="1108"/>
            </a:lvl4pPr>
            <a:lvl5pPr>
              <a:defRPr sz="1108"/>
            </a:lvl5pPr>
            <a:lvl6pPr>
              <a:defRPr sz="1662"/>
            </a:lvl6pPr>
            <a:lvl7pPr>
              <a:defRPr sz="1662"/>
            </a:lvl7pPr>
            <a:lvl8pPr>
              <a:defRPr sz="1662"/>
            </a:lvl8pPr>
            <a:lvl9pPr>
              <a:defRPr sz="1662"/>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5" name="スライド番号プレースホルダー 4"/>
          <p:cNvSpPr>
            <a:spLocks noGrp="1"/>
          </p:cNvSpPr>
          <p:nvPr>
            <p:ph type="sldNum" sz="quarter" idx="10"/>
          </p:nvPr>
        </p:nvSpPr>
        <p:spPr/>
        <p:txBody>
          <a:bodyPr/>
          <a:lstStyle>
            <a:lvl1pPr>
              <a:defRPr/>
            </a:lvl1pPr>
          </a:lstStyle>
          <a:p>
            <a:fld id="{731B63B0-1485-4D08-8D32-CD5F390730E1}" type="slidenum">
              <a:rPr lang="en-US" altLang="ja-JP"/>
              <a:pPr/>
              <a:t>‹#›</a:t>
            </a:fld>
            <a:endParaRPr lang="en-US" altLang="ja-JP"/>
          </a:p>
        </p:txBody>
      </p:sp>
      <p:sp>
        <p:nvSpPr>
          <p:cNvPr id="6" name="フッター プレースホルダー 5"/>
          <p:cNvSpPr>
            <a:spLocks noGrp="1"/>
          </p:cNvSpPr>
          <p:nvPr>
            <p:ph type="ftr" sz="quarter" idx="11"/>
          </p:nvPr>
        </p:nvSpPr>
        <p:spPr/>
        <p:txBody>
          <a:bodyPr/>
          <a:lstStyle>
            <a:lvl1pPr>
              <a:defRPr/>
            </a:lvl1pPr>
          </a:lstStyle>
          <a:p>
            <a:r>
              <a:rPr lang="en-US" altLang="ja-JP"/>
              <a:t>Copyright 2019 FUJITSU LABORATORIES LTD.</a:t>
            </a:r>
            <a:endParaRPr lang="en-US" altLang="ja-JP" dirty="0"/>
          </a:p>
        </p:txBody>
      </p:sp>
    </p:spTree>
    <p:extLst>
      <p:ext uri="{BB962C8B-B14F-4D97-AF65-F5344CB8AC3E}">
        <p14:creationId xmlns:p14="http://schemas.microsoft.com/office/powerpoint/2010/main" val="31619477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a:lvl1pPr>
          </a:lstStyle>
          <a:p>
            <a:fld id="{84378356-4965-4DE2-873D-01E11B97FFF8}" type="slidenum">
              <a:rPr lang="en-US" altLang="ja-JP"/>
              <a:pPr/>
              <a:t>‹#›</a:t>
            </a:fld>
            <a:endParaRPr lang="en-US" altLang="ja-JP"/>
          </a:p>
        </p:txBody>
      </p:sp>
      <p:sp>
        <p:nvSpPr>
          <p:cNvPr id="4" name="フッター プレースホルダー 3"/>
          <p:cNvSpPr>
            <a:spLocks noGrp="1"/>
          </p:cNvSpPr>
          <p:nvPr>
            <p:ph type="ftr" sz="quarter" idx="11"/>
          </p:nvPr>
        </p:nvSpPr>
        <p:spPr/>
        <p:txBody>
          <a:bodyPr/>
          <a:lstStyle>
            <a:lvl1pPr>
              <a:defRPr/>
            </a:lvl1pPr>
          </a:lstStyle>
          <a:p>
            <a:r>
              <a:rPr lang="en-US" altLang="ja-JP"/>
              <a:t>Copyright 2019 FUJITSU LABORATORIES LTD.</a:t>
            </a:r>
            <a:endParaRPr lang="en-US" altLang="ja-JP" dirty="0"/>
          </a:p>
        </p:txBody>
      </p:sp>
    </p:spTree>
    <p:extLst>
      <p:ext uri="{BB962C8B-B14F-4D97-AF65-F5344CB8AC3E}">
        <p14:creationId xmlns:p14="http://schemas.microsoft.com/office/powerpoint/2010/main" val="28036571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516023C2-346D-4F37-9767-1F728F132ED5}" type="slidenum">
              <a:rPr lang="en-US" altLang="ja-JP"/>
              <a:pPr/>
              <a:t>‹#›</a:t>
            </a:fld>
            <a:endParaRPr lang="en-US" altLang="ja-JP"/>
          </a:p>
        </p:txBody>
      </p:sp>
      <p:sp>
        <p:nvSpPr>
          <p:cNvPr id="3" name="フッター プレースホルダー 2"/>
          <p:cNvSpPr>
            <a:spLocks noGrp="1"/>
          </p:cNvSpPr>
          <p:nvPr>
            <p:ph type="ftr" sz="quarter" idx="11"/>
          </p:nvPr>
        </p:nvSpPr>
        <p:spPr/>
        <p:txBody>
          <a:bodyPr/>
          <a:lstStyle>
            <a:lvl1pPr>
              <a:defRPr/>
            </a:lvl1pPr>
          </a:lstStyle>
          <a:p>
            <a:r>
              <a:rPr lang="en-US" altLang="ja-JP"/>
              <a:t>Copyright 2019 FUJITSU LABORATORIES LTD.</a:t>
            </a:r>
            <a:endParaRPr lang="en-US" altLang="ja-JP" dirty="0"/>
          </a:p>
        </p:txBody>
      </p:sp>
    </p:spTree>
    <p:extLst>
      <p:ext uri="{BB962C8B-B14F-4D97-AF65-F5344CB8AC3E}">
        <p14:creationId xmlns:p14="http://schemas.microsoft.com/office/powerpoint/2010/main" val="36746157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2"/>
          <p:cNvSpPr>
            <a:spLocks noGrp="1" noChangeArrowheads="1"/>
          </p:cNvSpPr>
          <p:nvPr>
            <p:ph type="sldNum" sz="quarter" idx="4"/>
          </p:nvPr>
        </p:nvSpPr>
        <p:spPr bwMode="gray">
          <a:xfrm>
            <a:off x="4321420" y="6389688"/>
            <a:ext cx="498231"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885114">
              <a:defRPr sz="831">
                <a:solidFill>
                  <a:schemeClr val="bg1"/>
                </a:solidFill>
              </a:defRPr>
            </a:lvl1pPr>
          </a:lstStyle>
          <a:p>
            <a:fld id="{08DF107D-060D-43D3-997D-8A34C269D30F}" type="slidenum">
              <a:rPr lang="en-US" altLang="ja-JP" smtClean="0"/>
              <a:pPr/>
              <a:t>‹#›</a:t>
            </a:fld>
            <a:endParaRPr lang="en-US" altLang="ja-JP"/>
          </a:p>
        </p:txBody>
      </p:sp>
      <p:sp>
        <p:nvSpPr>
          <p:cNvPr id="39" name="Rectangle 23"/>
          <p:cNvSpPr>
            <a:spLocks noGrp="1" noChangeArrowheads="1"/>
          </p:cNvSpPr>
          <p:nvPr>
            <p:ph type="ftr" sz="quarter" idx="3"/>
          </p:nvPr>
        </p:nvSpPr>
        <p:spPr bwMode="gray">
          <a:xfrm>
            <a:off x="4881197" y="6396038"/>
            <a:ext cx="3887665"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885114">
              <a:defRPr sz="738">
                <a:solidFill>
                  <a:schemeClr val="bg1"/>
                </a:solidFill>
              </a:defRPr>
            </a:lvl1pPr>
          </a:lstStyle>
          <a:p>
            <a:r>
              <a:rPr lang="en-US" altLang="ja-JP"/>
              <a:t>Copyright 2019 FUJITSU LABORATORIES LTD.</a:t>
            </a:r>
          </a:p>
        </p:txBody>
      </p:sp>
      <p:grpSp>
        <p:nvGrpSpPr>
          <p:cNvPr id="4" name="Group 42" descr="Message Lockup"/>
          <p:cNvGrpSpPr>
            <a:grpSpLocks/>
          </p:cNvGrpSpPr>
          <p:nvPr userDrawn="1"/>
        </p:nvGrpSpPr>
        <p:grpSpPr bwMode="auto">
          <a:xfrm>
            <a:off x="0" y="0"/>
            <a:ext cx="9145466" cy="6859588"/>
            <a:chOff x="0" y="0"/>
            <a:chExt cx="6241" cy="4321"/>
          </a:xfrm>
        </p:grpSpPr>
        <p:sp>
          <p:nvSpPr>
            <p:cNvPr id="5" name="Rectangle 8"/>
            <p:cNvSpPr>
              <a:spLocks noChangeArrowheads="1"/>
            </p:cNvSpPr>
            <p:nvPr/>
          </p:nvSpPr>
          <p:spPr bwMode="gray">
            <a:xfrm>
              <a:off x="1" y="0"/>
              <a:ext cx="624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11"/>
            <p:cNvGrpSpPr>
              <a:grpSpLocks noChangeAspect="1"/>
            </p:cNvGrpSpPr>
            <p:nvPr/>
          </p:nvGrpSpPr>
          <p:grpSpPr bwMode="auto">
            <a:xfrm>
              <a:off x="0" y="0"/>
              <a:ext cx="6241" cy="4321"/>
              <a:chOff x="0" y="0"/>
              <a:chExt cx="6241" cy="4321"/>
            </a:xfrm>
          </p:grpSpPr>
          <p:sp>
            <p:nvSpPr>
              <p:cNvPr id="7" name="AutoShape 10"/>
              <p:cNvSpPr>
                <a:spLocks noChangeAspect="1" noChangeArrowheads="1" noTextEdit="1"/>
              </p:cNvSpPr>
              <p:nvPr/>
            </p:nvSpPr>
            <p:spPr bwMode="gray">
              <a:xfrm>
                <a:off x="0" y="0"/>
                <a:ext cx="6241" cy="4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12"/>
              <p:cNvSpPr>
                <a:spLocks/>
              </p:cNvSpPr>
              <p:nvPr/>
            </p:nvSpPr>
            <p:spPr bwMode="gray">
              <a:xfrm>
                <a:off x="2215" y="2399"/>
                <a:ext cx="53" cy="86"/>
              </a:xfrm>
              <a:custGeom>
                <a:avLst/>
                <a:gdLst>
                  <a:gd name="T0" fmla="*/ 0 w 264"/>
                  <a:gd name="T1" fmla="*/ 416 h 433"/>
                  <a:gd name="T2" fmla="*/ 0 w 264"/>
                  <a:gd name="T3" fmla="*/ 366 h 433"/>
                  <a:gd name="T4" fmla="*/ 101 w 264"/>
                  <a:gd name="T5" fmla="*/ 389 h 433"/>
                  <a:gd name="T6" fmla="*/ 202 w 264"/>
                  <a:gd name="T7" fmla="*/ 323 h 433"/>
                  <a:gd name="T8" fmla="*/ 185 w 264"/>
                  <a:gd name="T9" fmla="*/ 280 h 433"/>
                  <a:gd name="T10" fmla="*/ 154 w 264"/>
                  <a:gd name="T11" fmla="*/ 257 h 433"/>
                  <a:gd name="T12" fmla="*/ 116 w 264"/>
                  <a:gd name="T13" fmla="*/ 238 h 433"/>
                  <a:gd name="T14" fmla="*/ 36 w 264"/>
                  <a:gd name="T15" fmla="*/ 183 h 433"/>
                  <a:gd name="T16" fmla="*/ 7 w 264"/>
                  <a:gd name="T17" fmla="*/ 108 h 433"/>
                  <a:gd name="T18" fmla="*/ 52 w 264"/>
                  <a:gd name="T19" fmla="*/ 23 h 433"/>
                  <a:gd name="T20" fmla="*/ 146 w 264"/>
                  <a:gd name="T21" fmla="*/ 0 h 433"/>
                  <a:gd name="T22" fmla="*/ 234 w 264"/>
                  <a:gd name="T23" fmla="*/ 14 h 433"/>
                  <a:gd name="T24" fmla="*/ 234 w 264"/>
                  <a:gd name="T25" fmla="*/ 60 h 433"/>
                  <a:gd name="T26" fmla="*/ 149 w 264"/>
                  <a:gd name="T27" fmla="*/ 43 h 433"/>
                  <a:gd name="T28" fmla="*/ 92 w 264"/>
                  <a:gd name="T29" fmla="*/ 56 h 433"/>
                  <a:gd name="T30" fmla="*/ 69 w 264"/>
                  <a:gd name="T31" fmla="*/ 101 h 433"/>
                  <a:gd name="T32" fmla="*/ 85 w 264"/>
                  <a:gd name="T33" fmla="*/ 144 h 433"/>
                  <a:gd name="T34" fmla="*/ 156 w 264"/>
                  <a:gd name="T35" fmla="*/ 188 h 433"/>
                  <a:gd name="T36" fmla="*/ 213 w 264"/>
                  <a:gd name="T37" fmla="*/ 221 h 433"/>
                  <a:gd name="T38" fmla="*/ 253 w 264"/>
                  <a:gd name="T39" fmla="*/ 265 h 433"/>
                  <a:gd name="T40" fmla="*/ 264 w 264"/>
                  <a:gd name="T41" fmla="*/ 316 h 433"/>
                  <a:gd name="T42" fmla="*/ 105 w 264"/>
                  <a:gd name="T43" fmla="*/ 433 h 433"/>
                  <a:gd name="T44" fmla="*/ 0 w 264"/>
                  <a:gd name="T45" fmla="*/ 416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4" h="433">
                    <a:moveTo>
                      <a:pt x="0" y="416"/>
                    </a:moveTo>
                    <a:cubicBezTo>
                      <a:pt x="0" y="366"/>
                      <a:pt x="0" y="366"/>
                      <a:pt x="0" y="366"/>
                    </a:cubicBezTo>
                    <a:cubicBezTo>
                      <a:pt x="28" y="381"/>
                      <a:pt x="61" y="389"/>
                      <a:pt x="101" y="389"/>
                    </a:cubicBezTo>
                    <a:cubicBezTo>
                      <a:pt x="168" y="389"/>
                      <a:pt x="202" y="367"/>
                      <a:pt x="202" y="323"/>
                    </a:cubicBezTo>
                    <a:cubicBezTo>
                      <a:pt x="202" y="306"/>
                      <a:pt x="196" y="292"/>
                      <a:pt x="185" y="280"/>
                    </a:cubicBezTo>
                    <a:cubicBezTo>
                      <a:pt x="176" y="271"/>
                      <a:pt x="166" y="263"/>
                      <a:pt x="154" y="257"/>
                    </a:cubicBezTo>
                    <a:cubicBezTo>
                      <a:pt x="144" y="252"/>
                      <a:pt x="131" y="245"/>
                      <a:pt x="116" y="238"/>
                    </a:cubicBezTo>
                    <a:cubicBezTo>
                      <a:pt x="77" y="219"/>
                      <a:pt x="51" y="201"/>
                      <a:pt x="36" y="183"/>
                    </a:cubicBezTo>
                    <a:cubicBezTo>
                      <a:pt x="17" y="163"/>
                      <a:pt x="7" y="138"/>
                      <a:pt x="7" y="108"/>
                    </a:cubicBezTo>
                    <a:cubicBezTo>
                      <a:pt x="7" y="70"/>
                      <a:pt x="22" y="42"/>
                      <a:pt x="52" y="23"/>
                    </a:cubicBezTo>
                    <a:cubicBezTo>
                      <a:pt x="76" y="8"/>
                      <a:pt x="108" y="0"/>
                      <a:pt x="146" y="0"/>
                    </a:cubicBezTo>
                    <a:cubicBezTo>
                      <a:pt x="173" y="0"/>
                      <a:pt x="202" y="5"/>
                      <a:pt x="234" y="14"/>
                    </a:cubicBezTo>
                    <a:cubicBezTo>
                      <a:pt x="234" y="60"/>
                      <a:pt x="234" y="60"/>
                      <a:pt x="234" y="60"/>
                    </a:cubicBezTo>
                    <a:cubicBezTo>
                      <a:pt x="207" y="48"/>
                      <a:pt x="179" y="43"/>
                      <a:pt x="149" y="43"/>
                    </a:cubicBezTo>
                    <a:cubicBezTo>
                      <a:pt x="126" y="43"/>
                      <a:pt x="107" y="47"/>
                      <a:pt x="92" y="56"/>
                    </a:cubicBezTo>
                    <a:cubicBezTo>
                      <a:pt x="77" y="65"/>
                      <a:pt x="69" y="81"/>
                      <a:pt x="69" y="101"/>
                    </a:cubicBezTo>
                    <a:cubicBezTo>
                      <a:pt x="69" y="119"/>
                      <a:pt x="74" y="133"/>
                      <a:pt x="85" y="144"/>
                    </a:cubicBezTo>
                    <a:cubicBezTo>
                      <a:pt x="96" y="155"/>
                      <a:pt x="119" y="170"/>
                      <a:pt x="156" y="188"/>
                    </a:cubicBezTo>
                    <a:cubicBezTo>
                      <a:pt x="184" y="203"/>
                      <a:pt x="203" y="214"/>
                      <a:pt x="213" y="221"/>
                    </a:cubicBezTo>
                    <a:cubicBezTo>
                      <a:pt x="232" y="234"/>
                      <a:pt x="245" y="249"/>
                      <a:pt x="253" y="265"/>
                    </a:cubicBezTo>
                    <a:cubicBezTo>
                      <a:pt x="260" y="279"/>
                      <a:pt x="264" y="296"/>
                      <a:pt x="264" y="316"/>
                    </a:cubicBezTo>
                    <a:cubicBezTo>
                      <a:pt x="264" y="394"/>
                      <a:pt x="211" y="433"/>
                      <a:pt x="105" y="433"/>
                    </a:cubicBezTo>
                    <a:cubicBezTo>
                      <a:pt x="62" y="433"/>
                      <a:pt x="27" y="427"/>
                      <a:pt x="0" y="416"/>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13"/>
              <p:cNvSpPr>
                <a:spLocks/>
              </p:cNvSpPr>
              <p:nvPr/>
            </p:nvSpPr>
            <p:spPr bwMode="gray">
              <a:xfrm>
                <a:off x="2287" y="2359"/>
                <a:ext cx="63" cy="124"/>
              </a:xfrm>
              <a:custGeom>
                <a:avLst/>
                <a:gdLst>
                  <a:gd name="T0" fmla="*/ 0 w 312"/>
                  <a:gd name="T1" fmla="*/ 618 h 618"/>
                  <a:gd name="T2" fmla="*/ 0 w 312"/>
                  <a:gd name="T3" fmla="*/ 0 h 618"/>
                  <a:gd name="T4" fmla="*/ 70 w 312"/>
                  <a:gd name="T5" fmla="*/ 0 h 618"/>
                  <a:gd name="T6" fmla="*/ 70 w 312"/>
                  <a:gd name="T7" fmla="*/ 218 h 618"/>
                  <a:gd name="T8" fmla="*/ 174 w 312"/>
                  <a:gd name="T9" fmla="*/ 196 h 618"/>
                  <a:gd name="T10" fmla="*/ 299 w 312"/>
                  <a:gd name="T11" fmla="*/ 260 h 618"/>
                  <a:gd name="T12" fmla="*/ 312 w 312"/>
                  <a:gd name="T13" fmla="*/ 366 h 618"/>
                  <a:gd name="T14" fmla="*/ 312 w 312"/>
                  <a:gd name="T15" fmla="*/ 618 h 618"/>
                  <a:gd name="T16" fmla="*/ 242 w 312"/>
                  <a:gd name="T17" fmla="*/ 618 h 618"/>
                  <a:gd name="T18" fmla="*/ 242 w 312"/>
                  <a:gd name="T19" fmla="*/ 355 h 618"/>
                  <a:gd name="T20" fmla="*/ 229 w 312"/>
                  <a:gd name="T21" fmla="*/ 271 h 618"/>
                  <a:gd name="T22" fmla="*/ 167 w 312"/>
                  <a:gd name="T23" fmla="*/ 239 h 618"/>
                  <a:gd name="T24" fmla="*/ 70 w 312"/>
                  <a:gd name="T25" fmla="*/ 263 h 618"/>
                  <a:gd name="T26" fmla="*/ 70 w 312"/>
                  <a:gd name="T27" fmla="*/ 618 h 618"/>
                  <a:gd name="T28" fmla="*/ 0 w 312"/>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2" h="618">
                    <a:moveTo>
                      <a:pt x="0" y="618"/>
                    </a:moveTo>
                    <a:cubicBezTo>
                      <a:pt x="0" y="0"/>
                      <a:pt x="0" y="0"/>
                      <a:pt x="0" y="0"/>
                    </a:cubicBezTo>
                    <a:cubicBezTo>
                      <a:pt x="70" y="0"/>
                      <a:pt x="70" y="0"/>
                      <a:pt x="70" y="0"/>
                    </a:cubicBezTo>
                    <a:cubicBezTo>
                      <a:pt x="70" y="218"/>
                      <a:pt x="70" y="218"/>
                      <a:pt x="70" y="218"/>
                    </a:cubicBezTo>
                    <a:cubicBezTo>
                      <a:pt x="107" y="203"/>
                      <a:pt x="142" y="196"/>
                      <a:pt x="174" y="196"/>
                    </a:cubicBezTo>
                    <a:cubicBezTo>
                      <a:pt x="239" y="196"/>
                      <a:pt x="281" y="218"/>
                      <a:pt x="299" y="260"/>
                    </a:cubicBezTo>
                    <a:cubicBezTo>
                      <a:pt x="308" y="280"/>
                      <a:pt x="312" y="315"/>
                      <a:pt x="312" y="366"/>
                    </a:cubicBezTo>
                    <a:cubicBezTo>
                      <a:pt x="312" y="618"/>
                      <a:pt x="312" y="618"/>
                      <a:pt x="312" y="618"/>
                    </a:cubicBezTo>
                    <a:cubicBezTo>
                      <a:pt x="242" y="618"/>
                      <a:pt x="242" y="618"/>
                      <a:pt x="242" y="618"/>
                    </a:cubicBezTo>
                    <a:cubicBezTo>
                      <a:pt x="242" y="355"/>
                      <a:pt x="242" y="355"/>
                      <a:pt x="242" y="355"/>
                    </a:cubicBezTo>
                    <a:cubicBezTo>
                      <a:pt x="242" y="316"/>
                      <a:pt x="237" y="288"/>
                      <a:pt x="229" y="271"/>
                    </a:cubicBezTo>
                    <a:cubicBezTo>
                      <a:pt x="218" y="249"/>
                      <a:pt x="198" y="239"/>
                      <a:pt x="167" y="239"/>
                    </a:cubicBezTo>
                    <a:cubicBezTo>
                      <a:pt x="140"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4"/>
              <p:cNvSpPr>
                <a:spLocks noEditPoints="1"/>
              </p:cNvSpPr>
              <p:nvPr/>
            </p:nvSpPr>
            <p:spPr bwMode="gray">
              <a:xfrm>
                <a:off x="2368" y="2399"/>
                <a:ext cx="64" cy="86"/>
              </a:xfrm>
              <a:custGeom>
                <a:avLst/>
                <a:gdLst>
                  <a:gd name="T0" fmla="*/ 248 w 319"/>
                  <a:gd name="T1" fmla="*/ 162 h 433"/>
                  <a:gd name="T2" fmla="*/ 248 w 319"/>
                  <a:gd name="T3" fmla="*/ 141 h 433"/>
                  <a:gd name="T4" fmla="*/ 236 w 319"/>
                  <a:gd name="T5" fmla="*/ 78 h 433"/>
                  <a:gd name="T6" fmla="*/ 154 w 319"/>
                  <a:gd name="T7" fmla="*/ 44 h 433"/>
                  <a:gd name="T8" fmla="*/ 40 w 319"/>
                  <a:gd name="T9" fmla="*/ 67 h 433"/>
                  <a:gd name="T10" fmla="*/ 40 w 319"/>
                  <a:gd name="T11" fmla="*/ 18 h 433"/>
                  <a:gd name="T12" fmla="*/ 162 w 319"/>
                  <a:gd name="T13" fmla="*/ 0 h 433"/>
                  <a:gd name="T14" fmla="*/ 293 w 319"/>
                  <a:gd name="T15" fmla="*/ 44 h 433"/>
                  <a:gd name="T16" fmla="*/ 317 w 319"/>
                  <a:gd name="T17" fmla="*/ 114 h 433"/>
                  <a:gd name="T18" fmla="*/ 319 w 319"/>
                  <a:gd name="T19" fmla="*/ 165 h 433"/>
                  <a:gd name="T20" fmla="*/ 319 w 319"/>
                  <a:gd name="T21" fmla="*/ 414 h 433"/>
                  <a:gd name="T22" fmla="*/ 166 w 319"/>
                  <a:gd name="T23" fmla="*/ 433 h 433"/>
                  <a:gd name="T24" fmla="*/ 47 w 319"/>
                  <a:gd name="T25" fmla="*/ 409 h 433"/>
                  <a:gd name="T26" fmla="*/ 0 w 319"/>
                  <a:gd name="T27" fmla="*/ 317 h 433"/>
                  <a:gd name="T28" fmla="*/ 54 w 319"/>
                  <a:gd name="T29" fmla="*/ 207 h 433"/>
                  <a:gd name="T30" fmla="*/ 191 w 319"/>
                  <a:gd name="T31" fmla="*/ 169 h 433"/>
                  <a:gd name="T32" fmla="*/ 248 w 319"/>
                  <a:gd name="T33" fmla="*/ 162 h 433"/>
                  <a:gd name="T34" fmla="*/ 248 w 319"/>
                  <a:gd name="T35" fmla="*/ 203 h 433"/>
                  <a:gd name="T36" fmla="*/ 152 w 319"/>
                  <a:gd name="T37" fmla="*/ 217 h 433"/>
                  <a:gd name="T38" fmla="*/ 72 w 319"/>
                  <a:gd name="T39" fmla="*/ 310 h 433"/>
                  <a:gd name="T40" fmla="*/ 95 w 319"/>
                  <a:gd name="T41" fmla="*/ 370 h 433"/>
                  <a:gd name="T42" fmla="*/ 177 w 319"/>
                  <a:gd name="T43" fmla="*/ 391 h 433"/>
                  <a:gd name="T44" fmla="*/ 248 w 319"/>
                  <a:gd name="T45" fmla="*/ 381 h 433"/>
                  <a:gd name="T46" fmla="*/ 248 w 319"/>
                  <a:gd name="T47" fmla="*/ 20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9" h="433">
                    <a:moveTo>
                      <a:pt x="248" y="162"/>
                    </a:moveTo>
                    <a:cubicBezTo>
                      <a:pt x="248" y="141"/>
                      <a:pt x="248" y="141"/>
                      <a:pt x="248" y="141"/>
                    </a:cubicBezTo>
                    <a:cubicBezTo>
                      <a:pt x="248" y="114"/>
                      <a:pt x="244" y="93"/>
                      <a:pt x="236" y="78"/>
                    </a:cubicBezTo>
                    <a:cubicBezTo>
                      <a:pt x="223" y="56"/>
                      <a:pt x="196" y="44"/>
                      <a:pt x="154" y="44"/>
                    </a:cubicBezTo>
                    <a:cubicBezTo>
                      <a:pt x="117" y="44"/>
                      <a:pt x="79" y="52"/>
                      <a:pt x="40" y="67"/>
                    </a:cubicBezTo>
                    <a:cubicBezTo>
                      <a:pt x="40" y="18"/>
                      <a:pt x="40" y="18"/>
                      <a:pt x="40" y="18"/>
                    </a:cubicBezTo>
                    <a:cubicBezTo>
                      <a:pt x="79" y="6"/>
                      <a:pt x="119" y="0"/>
                      <a:pt x="162" y="0"/>
                    </a:cubicBezTo>
                    <a:cubicBezTo>
                      <a:pt x="225" y="0"/>
                      <a:pt x="270" y="15"/>
                      <a:pt x="293" y="44"/>
                    </a:cubicBezTo>
                    <a:cubicBezTo>
                      <a:pt x="306" y="59"/>
                      <a:pt x="314" y="83"/>
                      <a:pt x="317" y="114"/>
                    </a:cubicBezTo>
                    <a:cubicBezTo>
                      <a:pt x="318" y="125"/>
                      <a:pt x="319" y="142"/>
                      <a:pt x="319" y="165"/>
                    </a:cubicBezTo>
                    <a:cubicBezTo>
                      <a:pt x="319" y="414"/>
                      <a:pt x="319" y="414"/>
                      <a:pt x="319" y="414"/>
                    </a:cubicBezTo>
                    <a:cubicBezTo>
                      <a:pt x="271" y="426"/>
                      <a:pt x="220" y="433"/>
                      <a:pt x="166" y="433"/>
                    </a:cubicBezTo>
                    <a:cubicBezTo>
                      <a:pt x="115" y="433"/>
                      <a:pt x="75" y="425"/>
                      <a:pt x="47" y="409"/>
                    </a:cubicBezTo>
                    <a:cubicBezTo>
                      <a:pt x="16" y="392"/>
                      <a:pt x="0" y="361"/>
                      <a:pt x="0" y="317"/>
                    </a:cubicBezTo>
                    <a:cubicBezTo>
                      <a:pt x="0" y="267"/>
                      <a:pt x="18" y="230"/>
                      <a:pt x="54" y="207"/>
                    </a:cubicBezTo>
                    <a:cubicBezTo>
                      <a:pt x="81" y="189"/>
                      <a:pt x="127" y="176"/>
                      <a:pt x="191" y="169"/>
                    </a:cubicBezTo>
                    <a:cubicBezTo>
                      <a:pt x="203" y="167"/>
                      <a:pt x="222" y="165"/>
                      <a:pt x="248" y="162"/>
                    </a:cubicBezTo>
                    <a:moveTo>
                      <a:pt x="248" y="203"/>
                    </a:moveTo>
                    <a:cubicBezTo>
                      <a:pt x="206" y="207"/>
                      <a:pt x="174" y="212"/>
                      <a:pt x="152" y="217"/>
                    </a:cubicBezTo>
                    <a:cubicBezTo>
                      <a:pt x="98" y="231"/>
                      <a:pt x="72" y="262"/>
                      <a:pt x="72" y="310"/>
                    </a:cubicBezTo>
                    <a:cubicBezTo>
                      <a:pt x="72" y="337"/>
                      <a:pt x="80" y="357"/>
                      <a:pt x="95" y="370"/>
                    </a:cubicBezTo>
                    <a:cubicBezTo>
                      <a:pt x="112" y="384"/>
                      <a:pt x="140" y="391"/>
                      <a:pt x="177" y="391"/>
                    </a:cubicBezTo>
                    <a:cubicBezTo>
                      <a:pt x="203" y="391"/>
                      <a:pt x="226" y="387"/>
                      <a:pt x="248" y="381"/>
                    </a:cubicBezTo>
                    <a:lnTo>
                      <a:pt x="248" y="2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5"/>
              <p:cNvSpPr>
                <a:spLocks noEditPoints="1"/>
              </p:cNvSpPr>
              <p:nvPr/>
            </p:nvSpPr>
            <p:spPr bwMode="gray">
              <a:xfrm>
                <a:off x="2458" y="2399"/>
                <a:ext cx="64" cy="123"/>
              </a:xfrm>
              <a:custGeom>
                <a:avLst/>
                <a:gdLst>
                  <a:gd name="T0" fmla="*/ 71 w 323"/>
                  <a:gd name="T1" fmla="*/ 404 h 618"/>
                  <a:gd name="T2" fmla="*/ 71 w 323"/>
                  <a:gd name="T3" fmla="*/ 618 h 618"/>
                  <a:gd name="T4" fmla="*/ 0 w 323"/>
                  <a:gd name="T5" fmla="*/ 618 h 618"/>
                  <a:gd name="T6" fmla="*/ 0 w 323"/>
                  <a:gd name="T7" fmla="*/ 16 h 618"/>
                  <a:gd name="T8" fmla="*/ 142 w 323"/>
                  <a:gd name="T9" fmla="*/ 0 h 618"/>
                  <a:gd name="T10" fmla="*/ 288 w 323"/>
                  <a:gd name="T11" fmla="*/ 64 h 618"/>
                  <a:gd name="T12" fmla="*/ 323 w 323"/>
                  <a:gd name="T13" fmla="*/ 216 h 618"/>
                  <a:gd name="T14" fmla="*/ 278 w 323"/>
                  <a:gd name="T15" fmla="*/ 376 h 618"/>
                  <a:gd name="T16" fmla="*/ 156 w 323"/>
                  <a:gd name="T17" fmla="*/ 433 h 618"/>
                  <a:gd name="T18" fmla="*/ 98 w 323"/>
                  <a:gd name="T19" fmla="*/ 422 h 618"/>
                  <a:gd name="T20" fmla="*/ 71 w 323"/>
                  <a:gd name="T21" fmla="*/ 404 h 618"/>
                  <a:gd name="T22" fmla="*/ 71 w 323"/>
                  <a:gd name="T23" fmla="*/ 356 h 618"/>
                  <a:gd name="T24" fmla="*/ 149 w 323"/>
                  <a:gd name="T25" fmla="*/ 391 h 618"/>
                  <a:gd name="T26" fmla="*/ 228 w 323"/>
                  <a:gd name="T27" fmla="*/ 336 h 618"/>
                  <a:gd name="T28" fmla="*/ 251 w 323"/>
                  <a:gd name="T29" fmla="*/ 215 h 618"/>
                  <a:gd name="T30" fmla="*/ 220 w 323"/>
                  <a:gd name="T31" fmla="*/ 80 h 618"/>
                  <a:gd name="T32" fmla="*/ 131 w 323"/>
                  <a:gd name="T33" fmla="*/ 43 h 618"/>
                  <a:gd name="T34" fmla="*/ 71 w 323"/>
                  <a:gd name="T35" fmla="*/ 48 h 618"/>
                  <a:gd name="T36" fmla="*/ 71 w 323"/>
                  <a:gd name="T37" fmla="*/ 35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3" h="618">
                    <a:moveTo>
                      <a:pt x="71" y="404"/>
                    </a:moveTo>
                    <a:cubicBezTo>
                      <a:pt x="71" y="618"/>
                      <a:pt x="71" y="618"/>
                      <a:pt x="71" y="618"/>
                    </a:cubicBezTo>
                    <a:cubicBezTo>
                      <a:pt x="0" y="618"/>
                      <a:pt x="0" y="618"/>
                      <a:pt x="0" y="618"/>
                    </a:cubicBezTo>
                    <a:cubicBezTo>
                      <a:pt x="0" y="16"/>
                      <a:pt x="0" y="16"/>
                      <a:pt x="0" y="16"/>
                    </a:cubicBezTo>
                    <a:cubicBezTo>
                      <a:pt x="49" y="5"/>
                      <a:pt x="96" y="0"/>
                      <a:pt x="142" y="0"/>
                    </a:cubicBezTo>
                    <a:cubicBezTo>
                      <a:pt x="213" y="0"/>
                      <a:pt x="262" y="22"/>
                      <a:pt x="288" y="64"/>
                    </a:cubicBezTo>
                    <a:cubicBezTo>
                      <a:pt x="311" y="103"/>
                      <a:pt x="323" y="153"/>
                      <a:pt x="323" y="216"/>
                    </a:cubicBezTo>
                    <a:cubicBezTo>
                      <a:pt x="323" y="282"/>
                      <a:pt x="308" y="335"/>
                      <a:pt x="278" y="376"/>
                    </a:cubicBezTo>
                    <a:cubicBezTo>
                      <a:pt x="251" y="414"/>
                      <a:pt x="210" y="433"/>
                      <a:pt x="156" y="433"/>
                    </a:cubicBezTo>
                    <a:cubicBezTo>
                      <a:pt x="134" y="433"/>
                      <a:pt x="114" y="429"/>
                      <a:pt x="98" y="422"/>
                    </a:cubicBezTo>
                    <a:cubicBezTo>
                      <a:pt x="91" y="418"/>
                      <a:pt x="81" y="413"/>
                      <a:pt x="71" y="404"/>
                    </a:cubicBezTo>
                    <a:moveTo>
                      <a:pt x="71" y="356"/>
                    </a:moveTo>
                    <a:cubicBezTo>
                      <a:pt x="94" y="379"/>
                      <a:pt x="120" y="391"/>
                      <a:pt x="149" y="391"/>
                    </a:cubicBezTo>
                    <a:cubicBezTo>
                      <a:pt x="185" y="391"/>
                      <a:pt x="211" y="372"/>
                      <a:pt x="228" y="336"/>
                    </a:cubicBezTo>
                    <a:cubicBezTo>
                      <a:pt x="244" y="303"/>
                      <a:pt x="251" y="263"/>
                      <a:pt x="251" y="215"/>
                    </a:cubicBezTo>
                    <a:cubicBezTo>
                      <a:pt x="251" y="155"/>
                      <a:pt x="241" y="110"/>
                      <a:pt x="220" y="80"/>
                    </a:cubicBezTo>
                    <a:cubicBezTo>
                      <a:pt x="203" y="55"/>
                      <a:pt x="173" y="43"/>
                      <a:pt x="131" y="43"/>
                    </a:cubicBezTo>
                    <a:cubicBezTo>
                      <a:pt x="113" y="43"/>
                      <a:pt x="93" y="44"/>
                      <a:pt x="71" y="48"/>
                    </a:cubicBezTo>
                    <a:lnTo>
                      <a:pt x="71"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6"/>
              <p:cNvSpPr>
                <a:spLocks noEditPoints="1"/>
              </p:cNvSpPr>
              <p:nvPr/>
            </p:nvSpPr>
            <p:spPr bwMode="gray">
              <a:xfrm>
                <a:off x="2541" y="2371"/>
                <a:ext cx="18" cy="112"/>
              </a:xfrm>
              <a:custGeom>
                <a:avLst/>
                <a:gdLst>
                  <a:gd name="T0" fmla="*/ 43 w 86"/>
                  <a:gd name="T1" fmla="*/ 0 h 561"/>
                  <a:gd name="T2" fmla="*/ 75 w 86"/>
                  <a:gd name="T3" fmla="*/ 14 h 561"/>
                  <a:gd name="T4" fmla="*/ 86 w 86"/>
                  <a:gd name="T5" fmla="*/ 43 h 561"/>
                  <a:gd name="T6" fmla="*/ 72 w 86"/>
                  <a:gd name="T7" fmla="*/ 75 h 561"/>
                  <a:gd name="T8" fmla="*/ 43 w 86"/>
                  <a:gd name="T9" fmla="*/ 86 h 561"/>
                  <a:gd name="T10" fmla="*/ 11 w 86"/>
                  <a:gd name="T11" fmla="*/ 72 h 561"/>
                  <a:gd name="T12" fmla="*/ 0 w 86"/>
                  <a:gd name="T13" fmla="*/ 42 h 561"/>
                  <a:gd name="T14" fmla="*/ 14 w 86"/>
                  <a:gd name="T15" fmla="*/ 11 h 561"/>
                  <a:gd name="T16" fmla="*/ 43 w 86"/>
                  <a:gd name="T17" fmla="*/ 0 h 561"/>
                  <a:gd name="T18" fmla="*/ 9 w 86"/>
                  <a:gd name="T19" fmla="*/ 150 h 561"/>
                  <a:gd name="T20" fmla="*/ 79 w 86"/>
                  <a:gd name="T21" fmla="*/ 150 h 561"/>
                  <a:gd name="T22" fmla="*/ 79 w 86"/>
                  <a:gd name="T23" fmla="*/ 561 h 561"/>
                  <a:gd name="T24" fmla="*/ 9 w 86"/>
                  <a:gd name="T25" fmla="*/ 561 h 561"/>
                  <a:gd name="T26" fmla="*/ 9 w 86"/>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61">
                    <a:moveTo>
                      <a:pt x="43" y="0"/>
                    </a:moveTo>
                    <a:cubicBezTo>
                      <a:pt x="56" y="0"/>
                      <a:pt x="66" y="5"/>
                      <a:pt x="75" y="14"/>
                    </a:cubicBezTo>
                    <a:cubicBezTo>
                      <a:pt x="82" y="22"/>
                      <a:pt x="86" y="32"/>
                      <a:pt x="86" y="43"/>
                    </a:cubicBezTo>
                    <a:cubicBezTo>
                      <a:pt x="86" y="56"/>
                      <a:pt x="81" y="67"/>
                      <a:pt x="72" y="75"/>
                    </a:cubicBezTo>
                    <a:cubicBezTo>
                      <a:pt x="64" y="83"/>
                      <a:pt x="54" y="86"/>
                      <a:pt x="43" y="86"/>
                    </a:cubicBezTo>
                    <a:cubicBezTo>
                      <a:pt x="30" y="86"/>
                      <a:pt x="19" y="82"/>
                      <a:pt x="11" y="72"/>
                    </a:cubicBezTo>
                    <a:cubicBezTo>
                      <a:pt x="4" y="64"/>
                      <a:pt x="0" y="54"/>
                      <a:pt x="0" y="42"/>
                    </a:cubicBezTo>
                    <a:cubicBezTo>
                      <a:pt x="0" y="30"/>
                      <a:pt x="5" y="20"/>
                      <a:pt x="14" y="11"/>
                    </a:cubicBezTo>
                    <a:cubicBezTo>
                      <a:pt x="22" y="4"/>
                      <a:pt x="32" y="0"/>
                      <a:pt x="43" y="0"/>
                    </a:cubicBezTo>
                    <a:moveTo>
                      <a:pt x="9" y="150"/>
                    </a:moveTo>
                    <a:cubicBezTo>
                      <a:pt x="79" y="150"/>
                      <a:pt x="79" y="150"/>
                      <a:pt x="79" y="150"/>
                    </a:cubicBezTo>
                    <a:cubicBezTo>
                      <a:pt x="79" y="561"/>
                      <a:pt x="79" y="561"/>
                      <a:pt x="79" y="561"/>
                    </a:cubicBezTo>
                    <a:cubicBezTo>
                      <a:pt x="9" y="561"/>
                      <a:pt x="9" y="561"/>
                      <a:pt x="9" y="561"/>
                    </a:cubicBezTo>
                    <a:lnTo>
                      <a:pt x="9"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7"/>
              <p:cNvSpPr>
                <a:spLocks/>
              </p:cNvSpPr>
              <p:nvPr/>
            </p:nvSpPr>
            <p:spPr bwMode="gray">
              <a:xfrm>
                <a:off x="2584" y="2399"/>
                <a:ext cx="62" cy="84"/>
              </a:xfrm>
              <a:custGeom>
                <a:avLst/>
                <a:gdLst>
                  <a:gd name="T0" fmla="*/ 0 w 311"/>
                  <a:gd name="T1" fmla="*/ 422 h 422"/>
                  <a:gd name="T2" fmla="*/ 0 w 311"/>
                  <a:gd name="T3" fmla="*/ 16 h 422"/>
                  <a:gd name="T4" fmla="*/ 164 w 311"/>
                  <a:gd name="T5" fmla="*/ 0 h 422"/>
                  <a:gd name="T6" fmla="*/ 299 w 311"/>
                  <a:gd name="T7" fmla="*/ 65 h 422"/>
                  <a:gd name="T8" fmla="*/ 311 w 311"/>
                  <a:gd name="T9" fmla="*/ 170 h 422"/>
                  <a:gd name="T10" fmla="*/ 311 w 311"/>
                  <a:gd name="T11" fmla="*/ 422 h 422"/>
                  <a:gd name="T12" fmla="*/ 241 w 311"/>
                  <a:gd name="T13" fmla="*/ 422 h 422"/>
                  <a:gd name="T14" fmla="*/ 241 w 311"/>
                  <a:gd name="T15" fmla="*/ 174 h 422"/>
                  <a:gd name="T16" fmla="*/ 229 w 311"/>
                  <a:gd name="T17" fmla="*/ 76 h 422"/>
                  <a:gd name="T18" fmla="*/ 157 w 311"/>
                  <a:gd name="T19" fmla="*/ 43 h 422"/>
                  <a:gd name="T20" fmla="*/ 70 w 311"/>
                  <a:gd name="T21" fmla="*/ 52 h 422"/>
                  <a:gd name="T22" fmla="*/ 70 w 311"/>
                  <a:gd name="T23" fmla="*/ 422 h 422"/>
                  <a:gd name="T24" fmla="*/ 0 w 311"/>
                  <a:gd name="T25"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1" h="422">
                    <a:moveTo>
                      <a:pt x="0" y="422"/>
                    </a:moveTo>
                    <a:cubicBezTo>
                      <a:pt x="0" y="16"/>
                      <a:pt x="0" y="16"/>
                      <a:pt x="0" y="16"/>
                    </a:cubicBezTo>
                    <a:cubicBezTo>
                      <a:pt x="65" y="5"/>
                      <a:pt x="119" y="0"/>
                      <a:pt x="164" y="0"/>
                    </a:cubicBezTo>
                    <a:cubicBezTo>
                      <a:pt x="236" y="0"/>
                      <a:pt x="281" y="22"/>
                      <a:pt x="299" y="65"/>
                    </a:cubicBezTo>
                    <a:cubicBezTo>
                      <a:pt x="307" y="85"/>
                      <a:pt x="311" y="120"/>
                      <a:pt x="311" y="170"/>
                    </a:cubicBezTo>
                    <a:cubicBezTo>
                      <a:pt x="311" y="422"/>
                      <a:pt x="311" y="422"/>
                      <a:pt x="311" y="422"/>
                    </a:cubicBezTo>
                    <a:cubicBezTo>
                      <a:pt x="241" y="422"/>
                      <a:pt x="241" y="422"/>
                      <a:pt x="241" y="422"/>
                    </a:cubicBezTo>
                    <a:cubicBezTo>
                      <a:pt x="241" y="174"/>
                      <a:pt x="241" y="174"/>
                      <a:pt x="241" y="174"/>
                    </a:cubicBezTo>
                    <a:cubicBezTo>
                      <a:pt x="241" y="126"/>
                      <a:pt x="237" y="93"/>
                      <a:pt x="229" y="76"/>
                    </a:cubicBezTo>
                    <a:cubicBezTo>
                      <a:pt x="217" y="54"/>
                      <a:pt x="193" y="43"/>
                      <a:pt x="157" y="43"/>
                    </a:cubicBezTo>
                    <a:cubicBezTo>
                      <a:pt x="129" y="43"/>
                      <a:pt x="100"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8"/>
              <p:cNvSpPr>
                <a:spLocks noEditPoints="1"/>
              </p:cNvSpPr>
              <p:nvPr/>
            </p:nvSpPr>
            <p:spPr bwMode="gray">
              <a:xfrm>
                <a:off x="2665" y="2399"/>
                <a:ext cx="65" cy="125"/>
              </a:xfrm>
              <a:custGeom>
                <a:avLst/>
                <a:gdLst>
                  <a:gd name="T0" fmla="*/ 253 w 323"/>
                  <a:gd name="T1" fmla="*/ 385 h 624"/>
                  <a:gd name="T2" fmla="*/ 227 w 323"/>
                  <a:gd name="T3" fmla="*/ 410 h 624"/>
                  <a:gd name="T4" fmla="*/ 146 w 323"/>
                  <a:gd name="T5" fmla="*/ 433 h 624"/>
                  <a:gd name="T6" fmla="*/ 55 w 323"/>
                  <a:gd name="T7" fmla="*/ 403 h 624"/>
                  <a:gd name="T8" fmla="*/ 0 w 323"/>
                  <a:gd name="T9" fmla="*/ 236 h 624"/>
                  <a:gd name="T10" fmla="*/ 40 w 323"/>
                  <a:gd name="T11" fmla="*/ 75 h 624"/>
                  <a:gd name="T12" fmla="*/ 193 w 323"/>
                  <a:gd name="T13" fmla="*/ 0 h 624"/>
                  <a:gd name="T14" fmla="*/ 323 w 323"/>
                  <a:gd name="T15" fmla="*/ 16 h 624"/>
                  <a:gd name="T16" fmla="*/ 323 w 323"/>
                  <a:gd name="T17" fmla="*/ 342 h 624"/>
                  <a:gd name="T18" fmla="*/ 315 w 323"/>
                  <a:gd name="T19" fmla="*/ 480 h 624"/>
                  <a:gd name="T20" fmla="*/ 240 w 323"/>
                  <a:gd name="T21" fmla="*/ 598 h 624"/>
                  <a:gd name="T22" fmla="*/ 108 w 323"/>
                  <a:gd name="T23" fmla="*/ 624 h 624"/>
                  <a:gd name="T24" fmla="*/ 56 w 323"/>
                  <a:gd name="T25" fmla="*/ 621 h 624"/>
                  <a:gd name="T26" fmla="*/ 56 w 323"/>
                  <a:gd name="T27" fmla="*/ 579 h 624"/>
                  <a:gd name="T28" fmla="*/ 108 w 323"/>
                  <a:gd name="T29" fmla="*/ 582 h 624"/>
                  <a:gd name="T30" fmla="*/ 194 w 323"/>
                  <a:gd name="T31" fmla="*/ 567 h 624"/>
                  <a:gd name="T32" fmla="*/ 247 w 323"/>
                  <a:gd name="T33" fmla="*/ 488 h 624"/>
                  <a:gd name="T34" fmla="*/ 253 w 323"/>
                  <a:gd name="T35" fmla="*/ 407 h 624"/>
                  <a:gd name="T36" fmla="*/ 253 w 323"/>
                  <a:gd name="T37" fmla="*/ 385 h 624"/>
                  <a:gd name="T38" fmla="*/ 253 w 323"/>
                  <a:gd name="T39" fmla="*/ 46 h 624"/>
                  <a:gd name="T40" fmla="*/ 200 w 323"/>
                  <a:gd name="T41" fmla="*/ 43 h 624"/>
                  <a:gd name="T42" fmla="*/ 131 w 323"/>
                  <a:gd name="T43" fmla="*/ 60 h 624"/>
                  <a:gd name="T44" fmla="*/ 86 w 323"/>
                  <a:gd name="T45" fmla="*/ 133 h 624"/>
                  <a:gd name="T46" fmla="*/ 72 w 323"/>
                  <a:gd name="T47" fmla="*/ 238 h 624"/>
                  <a:gd name="T48" fmla="*/ 99 w 323"/>
                  <a:gd name="T49" fmla="*/ 360 h 624"/>
                  <a:gd name="T50" fmla="*/ 155 w 323"/>
                  <a:gd name="T51" fmla="*/ 391 h 624"/>
                  <a:gd name="T52" fmla="*/ 211 w 323"/>
                  <a:gd name="T53" fmla="*/ 372 h 624"/>
                  <a:gd name="T54" fmla="*/ 247 w 323"/>
                  <a:gd name="T55" fmla="*/ 322 h 624"/>
                  <a:gd name="T56" fmla="*/ 253 w 323"/>
                  <a:gd name="T57" fmla="*/ 275 h 624"/>
                  <a:gd name="T58" fmla="*/ 253 w 323"/>
                  <a:gd name="T59" fmla="*/ 4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3" h="624">
                    <a:moveTo>
                      <a:pt x="253" y="385"/>
                    </a:moveTo>
                    <a:cubicBezTo>
                      <a:pt x="243" y="396"/>
                      <a:pt x="234" y="405"/>
                      <a:pt x="227" y="410"/>
                    </a:cubicBezTo>
                    <a:cubicBezTo>
                      <a:pt x="206" y="425"/>
                      <a:pt x="179" y="433"/>
                      <a:pt x="146" y="433"/>
                    </a:cubicBezTo>
                    <a:cubicBezTo>
                      <a:pt x="109" y="433"/>
                      <a:pt x="79" y="423"/>
                      <a:pt x="55" y="403"/>
                    </a:cubicBezTo>
                    <a:cubicBezTo>
                      <a:pt x="18" y="372"/>
                      <a:pt x="0" y="316"/>
                      <a:pt x="0" y="236"/>
                    </a:cubicBezTo>
                    <a:cubicBezTo>
                      <a:pt x="0" y="171"/>
                      <a:pt x="13" y="117"/>
                      <a:pt x="40" y="75"/>
                    </a:cubicBezTo>
                    <a:cubicBezTo>
                      <a:pt x="72" y="25"/>
                      <a:pt x="123" y="0"/>
                      <a:pt x="193" y="0"/>
                    </a:cubicBezTo>
                    <a:cubicBezTo>
                      <a:pt x="235" y="0"/>
                      <a:pt x="279" y="5"/>
                      <a:pt x="323" y="16"/>
                    </a:cubicBezTo>
                    <a:cubicBezTo>
                      <a:pt x="323" y="342"/>
                      <a:pt x="323" y="342"/>
                      <a:pt x="323" y="342"/>
                    </a:cubicBezTo>
                    <a:cubicBezTo>
                      <a:pt x="323" y="402"/>
                      <a:pt x="321" y="448"/>
                      <a:pt x="315" y="480"/>
                    </a:cubicBezTo>
                    <a:cubicBezTo>
                      <a:pt x="306" y="537"/>
                      <a:pt x="281" y="576"/>
                      <a:pt x="240" y="598"/>
                    </a:cubicBezTo>
                    <a:cubicBezTo>
                      <a:pt x="206" y="616"/>
                      <a:pt x="162" y="624"/>
                      <a:pt x="108" y="624"/>
                    </a:cubicBezTo>
                    <a:cubicBezTo>
                      <a:pt x="93" y="624"/>
                      <a:pt x="76" y="623"/>
                      <a:pt x="56" y="621"/>
                    </a:cubicBezTo>
                    <a:cubicBezTo>
                      <a:pt x="56" y="579"/>
                      <a:pt x="56" y="579"/>
                      <a:pt x="56" y="579"/>
                    </a:cubicBezTo>
                    <a:cubicBezTo>
                      <a:pt x="74" y="581"/>
                      <a:pt x="91" y="582"/>
                      <a:pt x="108" y="582"/>
                    </a:cubicBezTo>
                    <a:cubicBezTo>
                      <a:pt x="146" y="582"/>
                      <a:pt x="175" y="577"/>
                      <a:pt x="194" y="567"/>
                    </a:cubicBezTo>
                    <a:cubicBezTo>
                      <a:pt x="222" y="552"/>
                      <a:pt x="239" y="526"/>
                      <a:pt x="247" y="488"/>
                    </a:cubicBezTo>
                    <a:cubicBezTo>
                      <a:pt x="251" y="466"/>
                      <a:pt x="253" y="440"/>
                      <a:pt x="253" y="407"/>
                    </a:cubicBezTo>
                    <a:lnTo>
                      <a:pt x="253" y="385"/>
                    </a:lnTo>
                    <a:close/>
                    <a:moveTo>
                      <a:pt x="253" y="46"/>
                    </a:moveTo>
                    <a:cubicBezTo>
                      <a:pt x="234" y="44"/>
                      <a:pt x="216" y="43"/>
                      <a:pt x="200" y="43"/>
                    </a:cubicBezTo>
                    <a:cubicBezTo>
                      <a:pt x="171" y="43"/>
                      <a:pt x="148" y="48"/>
                      <a:pt x="131" y="60"/>
                    </a:cubicBezTo>
                    <a:cubicBezTo>
                      <a:pt x="112" y="74"/>
                      <a:pt x="97" y="98"/>
                      <a:pt x="86" y="133"/>
                    </a:cubicBezTo>
                    <a:cubicBezTo>
                      <a:pt x="77" y="163"/>
                      <a:pt x="72" y="198"/>
                      <a:pt x="72" y="238"/>
                    </a:cubicBezTo>
                    <a:cubicBezTo>
                      <a:pt x="72" y="294"/>
                      <a:pt x="81" y="335"/>
                      <a:pt x="99" y="360"/>
                    </a:cubicBezTo>
                    <a:cubicBezTo>
                      <a:pt x="113" y="380"/>
                      <a:pt x="132" y="391"/>
                      <a:pt x="155" y="391"/>
                    </a:cubicBezTo>
                    <a:cubicBezTo>
                      <a:pt x="175" y="391"/>
                      <a:pt x="194" y="384"/>
                      <a:pt x="211" y="372"/>
                    </a:cubicBezTo>
                    <a:cubicBezTo>
                      <a:pt x="228" y="359"/>
                      <a:pt x="240" y="343"/>
                      <a:pt x="247" y="322"/>
                    </a:cubicBezTo>
                    <a:cubicBezTo>
                      <a:pt x="251" y="311"/>
                      <a:pt x="253" y="296"/>
                      <a:pt x="253" y="275"/>
                    </a:cubicBezTo>
                    <a:lnTo>
                      <a:pt x="253"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9"/>
              <p:cNvSpPr>
                <a:spLocks/>
              </p:cNvSpPr>
              <p:nvPr/>
            </p:nvSpPr>
            <p:spPr bwMode="gray">
              <a:xfrm>
                <a:off x="2794" y="2379"/>
                <a:ext cx="36" cy="104"/>
              </a:xfrm>
              <a:custGeom>
                <a:avLst/>
                <a:gdLst>
                  <a:gd name="T0" fmla="*/ 0 w 180"/>
                  <a:gd name="T1" fmla="*/ 0 h 521"/>
                  <a:gd name="T2" fmla="*/ 70 w 180"/>
                  <a:gd name="T3" fmla="*/ 0 h 521"/>
                  <a:gd name="T4" fmla="*/ 70 w 180"/>
                  <a:gd name="T5" fmla="*/ 110 h 521"/>
                  <a:gd name="T6" fmla="*/ 180 w 180"/>
                  <a:gd name="T7" fmla="*/ 110 h 521"/>
                  <a:gd name="T8" fmla="*/ 180 w 180"/>
                  <a:gd name="T9" fmla="*/ 155 h 521"/>
                  <a:gd name="T10" fmla="*/ 70 w 180"/>
                  <a:gd name="T11" fmla="*/ 155 h 521"/>
                  <a:gd name="T12" fmla="*/ 70 w 180"/>
                  <a:gd name="T13" fmla="*/ 373 h 521"/>
                  <a:gd name="T14" fmla="*/ 88 w 180"/>
                  <a:gd name="T15" fmla="*/ 456 h 521"/>
                  <a:gd name="T16" fmla="*/ 127 w 180"/>
                  <a:gd name="T17" fmla="*/ 475 h 521"/>
                  <a:gd name="T18" fmla="*/ 157 w 180"/>
                  <a:gd name="T19" fmla="*/ 476 h 521"/>
                  <a:gd name="T20" fmla="*/ 180 w 180"/>
                  <a:gd name="T21" fmla="*/ 476 h 521"/>
                  <a:gd name="T22" fmla="*/ 180 w 180"/>
                  <a:gd name="T23" fmla="*/ 521 h 521"/>
                  <a:gd name="T24" fmla="*/ 142 w 180"/>
                  <a:gd name="T25" fmla="*/ 521 h 521"/>
                  <a:gd name="T26" fmla="*/ 71 w 180"/>
                  <a:gd name="T27" fmla="*/ 514 h 521"/>
                  <a:gd name="T28" fmla="*/ 6 w 180"/>
                  <a:gd name="T29" fmla="*/ 444 h 521"/>
                  <a:gd name="T30" fmla="*/ 0 w 180"/>
                  <a:gd name="T31" fmla="*/ 363 h 521"/>
                  <a:gd name="T32" fmla="*/ 0 w 180"/>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0" h="521">
                    <a:moveTo>
                      <a:pt x="0" y="0"/>
                    </a:moveTo>
                    <a:cubicBezTo>
                      <a:pt x="70" y="0"/>
                      <a:pt x="70" y="0"/>
                      <a:pt x="70" y="0"/>
                    </a:cubicBezTo>
                    <a:cubicBezTo>
                      <a:pt x="70" y="110"/>
                      <a:pt x="70" y="110"/>
                      <a:pt x="70" y="110"/>
                    </a:cubicBezTo>
                    <a:cubicBezTo>
                      <a:pt x="180" y="110"/>
                      <a:pt x="180" y="110"/>
                      <a:pt x="180" y="110"/>
                    </a:cubicBezTo>
                    <a:cubicBezTo>
                      <a:pt x="180" y="155"/>
                      <a:pt x="180" y="155"/>
                      <a:pt x="180" y="155"/>
                    </a:cubicBezTo>
                    <a:cubicBezTo>
                      <a:pt x="70" y="155"/>
                      <a:pt x="70" y="155"/>
                      <a:pt x="70" y="155"/>
                    </a:cubicBezTo>
                    <a:cubicBezTo>
                      <a:pt x="70" y="373"/>
                      <a:pt x="70" y="373"/>
                      <a:pt x="70" y="373"/>
                    </a:cubicBezTo>
                    <a:cubicBezTo>
                      <a:pt x="70" y="414"/>
                      <a:pt x="76" y="442"/>
                      <a:pt x="88" y="456"/>
                    </a:cubicBezTo>
                    <a:cubicBezTo>
                      <a:pt x="97" y="467"/>
                      <a:pt x="110" y="473"/>
                      <a:pt x="127" y="475"/>
                    </a:cubicBezTo>
                    <a:cubicBezTo>
                      <a:pt x="133" y="475"/>
                      <a:pt x="143" y="476"/>
                      <a:pt x="157" y="476"/>
                    </a:cubicBezTo>
                    <a:cubicBezTo>
                      <a:pt x="180" y="476"/>
                      <a:pt x="180" y="476"/>
                      <a:pt x="180" y="476"/>
                    </a:cubicBezTo>
                    <a:cubicBezTo>
                      <a:pt x="180" y="521"/>
                      <a:pt x="180" y="521"/>
                      <a:pt x="180" y="521"/>
                    </a:cubicBezTo>
                    <a:cubicBezTo>
                      <a:pt x="142" y="521"/>
                      <a:pt x="142" y="521"/>
                      <a:pt x="142" y="521"/>
                    </a:cubicBezTo>
                    <a:cubicBezTo>
                      <a:pt x="112" y="521"/>
                      <a:pt x="89" y="518"/>
                      <a:pt x="71" y="514"/>
                    </a:cubicBezTo>
                    <a:cubicBezTo>
                      <a:pt x="36" y="504"/>
                      <a:pt x="14" y="481"/>
                      <a:pt x="6"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20"/>
              <p:cNvSpPr>
                <a:spLocks noEditPoints="1"/>
              </p:cNvSpPr>
              <p:nvPr/>
            </p:nvSpPr>
            <p:spPr bwMode="gray">
              <a:xfrm>
                <a:off x="2845"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21"/>
              <p:cNvSpPr>
                <a:spLocks/>
              </p:cNvSpPr>
              <p:nvPr/>
            </p:nvSpPr>
            <p:spPr bwMode="gray">
              <a:xfrm>
                <a:off x="2934" y="2399"/>
                <a:ext cx="106" cy="84"/>
              </a:xfrm>
              <a:custGeom>
                <a:avLst/>
                <a:gdLst>
                  <a:gd name="T0" fmla="*/ 0 w 530"/>
                  <a:gd name="T1" fmla="*/ 422 h 422"/>
                  <a:gd name="T2" fmla="*/ 0 w 530"/>
                  <a:gd name="T3" fmla="*/ 16 h 422"/>
                  <a:gd name="T4" fmla="*/ 151 w 530"/>
                  <a:gd name="T5" fmla="*/ 0 h 422"/>
                  <a:gd name="T6" fmla="*/ 261 w 530"/>
                  <a:gd name="T7" fmla="*/ 27 h 422"/>
                  <a:gd name="T8" fmla="*/ 392 w 530"/>
                  <a:gd name="T9" fmla="*/ 0 h 422"/>
                  <a:gd name="T10" fmla="*/ 518 w 530"/>
                  <a:gd name="T11" fmla="*/ 65 h 422"/>
                  <a:gd name="T12" fmla="*/ 530 w 530"/>
                  <a:gd name="T13" fmla="*/ 170 h 422"/>
                  <a:gd name="T14" fmla="*/ 530 w 530"/>
                  <a:gd name="T15" fmla="*/ 422 h 422"/>
                  <a:gd name="T16" fmla="*/ 459 w 530"/>
                  <a:gd name="T17" fmla="*/ 422 h 422"/>
                  <a:gd name="T18" fmla="*/ 459 w 530"/>
                  <a:gd name="T19" fmla="*/ 174 h 422"/>
                  <a:gd name="T20" fmla="*/ 448 w 530"/>
                  <a:gd name="T21" fmla="*/ 77 h 422"/>
                  <a:gd name="T22" fmla="*/ 383 w 530"/>
                  <a:gd name="T23" fmla="*/ 43 h 422"/>
                  <a:gd name="T24" fmla="*/ 300 w 530"/>
                  <a:gd name="T25" fmla="*/ 62 h 422"/>
                  <a:gd name="T26" fmla="*/ 300 w 530"/>
                  <a:gd name="T27" fmla="*/ 422 h 422"/>
                  <a:gd name="T28" fmla="*/ 230 w 530"/>
                  <a:gd name="T29" fmla="*/ 422 h 422"/>
                  <a:gd name="T30" fmla="*/ 230 w 530"/>
                  <a:gd name="T31" fmla="*/ 171 h 422"/>
                  <a:gd name="T32" fmla="*/ 218 w 530"/>
                  <a:gd name="T33" fmla="*/ 77 h 422"/>
                  <a:gd name="T34" fmla="*/ 151 w 530"/>
                  <a:gd name="T35" fmla="*/ 43 h 422"/>
                  <a:gd name="T36" fmla="*/ 70 w 530"/>
                  <a:gd name="T37" fmla="*/ 52 h 422"/>
                  <a:gd name="T38" fmla="*/ 70 w 530"/>
                  <a:gd name="T39" fmla="*/ 422 h 422"/>
                  <a:gd name="T40" fmla="*/ 0 w 530"/>
                  <a:gd name="T41"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30" h="422">
                    <a:moveTo>
                      <a:pt x="0" y="422"/>
                    </a:moveTo>
                    <a:cubicBezTo>
                      <a:pt x="0" y="16"/>
                      <a:pt x="0" y="16"/>
                      <a:pt x="0" y="16"/>
                    </a:cubicBezTo>
                    <a:cubicBezTo>
                      <a:pt x="64" y="5"/>
                      <a:pt x="114" y="0"/>
                      <a:pt x="151" y="0"/>
                    </a:cubicBezTo>
                    <a:cubicBezTo>
                      <a:pt x="200" y="0"/>
                      <a:pt x="236" y="9"/>
                      <a:pt x="261" y="27"/>
                    </a:cubicBezTo>
                    <a:cubicBezTo>
                      <a:pt x="305" y="9"/>
                      <a:pt x="349" y="0"/>
                      <a:pt x="392" y="0"/>
                    </a:cubicBezTo>
                    <a:cubicBezTo>
                      <a:pt x="458" y="0"/>
                      <a:pt x="500" y="22"/>
                      <a:pt x="518" y="65"/>
                    </a:cubicBezTo>
                    <a:cubicBezTo>
                      <a:pt x="526" y="85"/>
                      <a:pt x="530" y="120"/>
                      <a:pt x="530" y="170"/>
                    </a:cubicBezTo>
                    <a:cubicBezTo>
                      <a:pt x="530" y="422"/>
                      <a:pt x="530" y="422"/>
                      <a:pt x="530" y="422"/>
                    </a:cubicBezTo>
                    <a:cubicBezTo>
                      <a:pt x="459" y="422"/>
                      <a:pt x="459" y="422"/>
                      <a:pt x="459" y="422"/>
                    </a:cubicBezTo>
                    <a:cubicBezTo>
                      <a:pt x="459" y="174"/>
                      <a:pt x="459" y="174"/>
                      <a:pt x="459" y="174"/>
                    </a:cubicBezTo>
                    <a:cubicBezTo>
                      <a:pt x="459" y="126"/>
                      <a:pt x="456" y="94"/>
                      <a:pt x="448" y="77"/>
                    </a:cubicBezTo>
                    <a:cubicBezTo>
                      <a:pt x="438" y="54"/>
                      <a:pt x="416" y="43"/>
                      <a:pt x="383" y="43"/>
                    </a:cubicBezTo>
                    <a:cubicBezTo>
                      <a:pt x="356" y="43"/>
                      <a:pt x="328" y="49"/>
                      <a:pt x="300" y="62"/>
                    </a:cubicBezTo>
                    <a:cubicBezTo>
                      <a:pt x="300" y="422"/>
                      <a:pt x="300" y="422"/>
                      <a:pt x="300" y="422"/>
                    </a:cubicBezTo>
                    <a:cubicBezTo>
                      <a:pt x="230" y="422"/>
                      <a:pt x="230" y="422"/>
                      <a:pt x="230" y="422"/>
                    </a:cubicBezTo>
                    <a:cubicBezTo>
                      <a:pt x="230" y="171"/>
                      <a:pt x="230" y="171"/>
                      <a:pt x="230" y="171"/>
                    </a:cubicBezTo>
                    <a:cubicBezTo>
                      <a:pt x="230" y="125"/>
                      <a:pt x="226" y="93"/>
                      <a:pt x="218" y="77"/>
                    </a:cubicBezTo>
                    <a:cubicBezTo>
                      <a:pt x="207" y="54"/>
                      <a:pt x="185" y="43"/>
                      <a:pt x="151" y="43"/>
                    </a:cubicBezTo>
                    <a:cubicBezTo>
                      <a:pt x="125" y="43"/>
                      <a:pt x="98" y="45"/>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22"/>
              <p:cNvSpPr>
                <a:spLocks noEditPoints="1"/>
              </p:cNvSpPr>
              <p:nvPr/>
            </p:nvSpPr>
            <p:spPr bwMode="gray">
              <a:xfrm>
                <a:off x="3060"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7" y="308"/>
                      <a:pt x="274" y="267"/>
                      <a:pt x="274" y="217"/>
                    </a:cubicBezTo>
                    <a:cubicBezTo>
                      <a:pt x="274" y="165"/>
                      <a:pt x="267" y="124"/>
                      <a:pt x="255" y="96"/>
                    </a:cubicBezTo>
                    <a:cubicBezTo>
                      <a:pt x="240"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23"/>
              <p:cNvSpPr>
                <a:spLocks/>
              </p:cNvSpPr>
              <p:nvPr/>
            </p:nvSpPr>
            <p:spPr bwMode="gray">
              <a:xfrm>
                <a:off x="3150" y="2399"/>
                <a:ext cx="35" cy="84"/>
              </a:xfrm>
              <a:custGeom>
                <a:avLst/>
                <a:gdLst>
                  <a:gd name="T0" fmla="*/ 0 w 177"/>
                  <a:gd name="T1" fmla="*/ 422 h 422"/>
                  <a:gd name="T2" fmla="*/ 0 w 177"/>
                  <a:gd name="T3" fmla="*/ 18 h 422"/>
                  <a:gd name="T4" fmla="*/ 177 w 177"/>
                  <a:gd name="T5" fmla="*/ 0 h 422"/>
                  <a:gd name="T6" fmla="*/ 177 w 177"/>
                  <a:gd name="T7" fmla="*/ 44 h 422"/>
                  <a:gd name="T8" fmla="*/ 70 w 177"/>
                  <a:gd name="T9" fmla="*/ 52 h 422"/>
                  <a:gd name="T10" fmla="*/ 70 w 177"/>
                  <a:gd name="T11" fmla="*/ 422 h 422"/>
                  <a:gd name="T12" fmla="*/ 0 w 177"/>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7" h="422">
                    <a:moveTo>
                      <a:pt x="0" y="422"/>
                    </a:moveTo>
                    <a:cubicBezTo>
                      <a:pt x="0" y="18"/>
                      <a:pt x="0" y="18"/>
                      <a:pt x="0" y="18"/>
                    </a:cubicBezTo>
                    <a:cubicBezTo>
                      <a:pt x="53" y="7"/>
                      <a:pt x="112" y="1"/>
                      <a:pt x="177" y="0"/>
                    </a:cubicBezTo>
                    <a:cubicBezTo>
                      <a:pt x="177" y="44"/>
                      <a:pt x="177" y="44"/>
                      <a:pt x="177" y="44"/>
                    </a:cubicBezTo>
                    <a:cubicBezTo>
                      <a:pt x="138" y="44"/>
                      <a:pt x="102" y="47"/>
                      <a:pt x="70" y="52"/>
                    </a:cubicBezTo>
                    <a:cubicBezTo>
                      <a:pt x="70" y="422"/>
                      <a:pt x="70" y="422"/>
                      <a:pt x="70"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4"/>
              <p:cNvSpPr>
                <a:spLocks/>
              </p:cNvSpPr>
              <p:nvPr/>
            </p:nvSpPr>
            <p:spPr bwMode="gray">
              <a:xfrm>
                <a:off x="3201" y="2399"/>
                <a:ext cx="35" cy="84"/>
              </a:xfrm>
              <a:custGeom>
                <a:avLst/>
                <a:gdLst>
                  <a:gd name="T0" fmla="*/ 0 w 178"/>
                  <a:gd name="T1" fmla="*/ 422 h 422"/>
                  <a:gd name="T2" fmla="*/ 0 w 178"/>
                  <a:gd name="T3" fmla="*/ 18 h 422"/>
                  <a:gd name="T4" fmla="*/ 178 w 178"/>
                  <a:gd name="T5" fmla="*/ 0 h 422"/>
                  <a:gd name="T6" fmla="*/ 178 w 178"/>
                  <a:gd name="T7" fmla="*/ 44 h 422"/>
                  <a:gd name="T8" fmla="*/ 71 w 178"/>
                  <a:gd name="T9" fmla="*/ 52 h 422"/>
                  <a:gd name="T10" fmla="*/ 71 w 178"/>
                  <a:gd name="T11" fmla="*/ 422 h 422"/>
                  <a:gd name="T12" fmla="*/ 0 w 178"/>
                  <a:gd name="T13" fmla="*/ 422 h 422"/>
                </a:gdLst>
                <a:ahLst/>
                <a:cxnLst>
                  <a:cxn ang="0">
                    <a:pos x="T0" y="T1"/>
                  </a:cxn>
                  <a:cxn ang="0">
                    <a:pos x="T2" y="T3"/>
                  </a:cxn>
                  <a:cxn ang="0">
                    <a:pos x="T4" y="T5"/>
                  </a:cxn>
                  <a:cxn ang="0">
                    <a:pos x="T6" y="T7"/>
                  </a:cxn>
                  <a:cxn ang="0">
                    <a:pos x="T8" y="T9"/>
                  </a:cxn>
                  <a:cxn ang="0">
                    <a:pos x="T10" y="T11"/>
                  </a:cxn>
                  <a:cxn ang="0">
                    <a:pos x="T12" y="T13"/>
                  </a:cxn>
                </a:cxnLst>
                <a:rect l="0" t="0" r="r" b="b"/>
                <a:pathLst>
                  <a:path w="178" h="422">
                    <a:moveTo>
                      <a:pt x="0" y="422"/>
                    </a:moveTo>
                    <a:cubicBezTo>
                      <a:pt x="0" y="18"/>
                      <a:pt x="0" y="18"/>
                      <a:pt x="0" y="18"/>
                    </a:cubicBezTo>
                    <a:cubicBezTo>
                      <a:pt x="54" y="7"/>
                      <a:pt x="113" y="1"/>
                      <a:pt x="178" y="0"/>
                    </a:cubicBezTo>
                    <a:cubicBezTo>
                      <a:pt x="178" y="44"/>
                      <a:pt x="178" y="44"/>
                      <a:pt x="178" y="44"/>
                    </a:cubicBezTo>
                    <a:cubicBezTo>
                      <a:pt x="138" y="44"/>
                      <a:pt x="102" y="47"/>
                      <a:pt x="71" y="52"/>
                    </a:cubicBezTo>
                    <a:cubicBezTo>
                      <a:pt x="71" y="422"/>
                      <a:pt x="71" y="422"/>
                      <a:pt x="71" y="422"/>
                    </a:cubicBezTo>
                    <a:lnTo>
                      <a:pt x="0" y="4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5"/>
              <p:cNvSpPr>
                <a:spLocks noEditPoints="1"/>
              </p:cNvSpPr>
              <p:nvPr/>
            </p:nvSpPr>
            <p:spPr bwMode="gray">
              <a:xfrm>
                <a:off x="3246"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1 w 345"/>
                  <a:gd name="T13" fmla="*/ 58 h 433"/>
                  <a:gd name="T14" fmla="*/ 173 w 345"/>
                  <a:gd name="T15" fmla="*/ 0 h 433"/>
                  <a:gd name="T16" fmla="*/ 173 w 345"/>
                  <a:gd name="T17" fmla="*/ 43 h 433"/>
                  <a:gd name="T18" fmla="*/ 90 w 345"/>
                  <a:gd name="T19" fmla="*/ 96 h 433"/>
                  <a:gd name="T20" fmla="*/ 72 w 345"/>
                  <a:gd name="T21" fmla="*/ 215 h 433"/>
                  <a:gd name="T22" fmla="*/ 90 w 345"/>
                  <a:gd name="T23" fmla="*/ 337 h 433"/>
                  <a:gd name="T24" fmla="*/ 173 w 345"/>
                  <a:gd name="T25" fmla="*/ 391 h 433"/>
                  <a:gd name="T26" fmla="*/ 255 w 345"/>
                  <a:gd name="T27" fmla="*/ 337 h 433"/>
                  <a:gd name="T28" fmla="*/ 273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1" y="0"/>
                      <a:pt x="275" y="20"/>
                      <a:pt x="304" y="58"/>
                    </a:cubicBezTo>
                    <a:cubicBezTo>
                      <a:pt x="331" y="96"/>
                      <a:pt x="345" y="149"/>
                      <a:pt x="345" y="217"/>
                    </a:cubicBezTo>
                    <a:cubicBezTo>
                      <a:pt x="345" y="284"/>
                      <a:pt x="331" y="336"/>
                      <a:pt x="304" y="375"/>
                    </a:cubicBezTo>
                    <a:cubicBezTo>
                      <a:pt x="276" y="414"/>
                      <a:pt x="232" y="433"/>
                      <a:pt x="173" y="433"/>
                    </a:cubicBezTo>
                    <a:cubicBezTo>
                      <a:pt x="58" y="433"/>
                      <a:pt x="0" y="360"/>
                      <a:pt x="0" y="214"/>
                    </a:cubicBezTo>
                    <a:cubicBezTo>
                      <a:pt x="0" y="148"/>
                      <a:pt x="14" y="96"/>
                      <a:pt x="41" y="58"/>
                    </a:cubicBezTo>
                    <a:cubicBezTo>
                      <a:pt x="70" y="20"/>
                      <a:pt x="114" y="0"/>
                      <a:pt x="173" y="0"/>
                    </a:cubicBezTo>
                    <a:moveTo>
                      <a:pt x="173" y="43"/>
                    </a:moveTo>
                    <a:cubicBezTo>
                      <a:pt x="133" y="43"/>
                      <a:pt x="106" y="60"/>
                      <a:pt x="90" y="96"/>
                    </a:cubicBezTo>
                    <a:cubicBezTo>
                      <a:pt x="78" y="125"/>
                      <a:pt x="72" y="165"/>
                      <a:pt x="72" y="215"/>
                    </a:cubicBezTo>
                    <a:cubicBezTo>
                      <a:pt x="72" y="267"/>
                      <a:pt x="78" y="308"/>
                      <a:pt x="90" y="337"/>
                    </a:cubicBezTo>
                    <a:cubicBezTo>
                      <a:pt x="106" y="373"/>
                      <a:pt x="133" y="391"/>
                      <a:pt x="173" y="391"/>
                    </a:cubicBezTo>
                    <a:cubicBezTo>
                      <a:pt x="213" y="391"/>
                      <a:pt x="240" y="373"/>
                      <a:pt x="255" y="337"/>
                    </a:cubicBezTo>
                    <a:cubicBezTo>
                      <a:pt x="267" y="308"/>
                      <a:pt x="273" y="267"/>
                      <a:pt x="273" y="217"/>
                    </a:cubicBezTo>
                    <a:cubicBezTo>
                      <a:pt x="273" y="165"/>
                      <a:pt x="267"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6"/>
              <p:cNvSpPr>
                <a:spLocks/>
              </p:cNvSpPr>
              <p:nvPr/>
            </p:nvSpPr>
            <p:spPr bwMode="gray">
              <a:xfrm>
                <a:off x="3324" y="2401"/>
                <a:ext cx="106" cy="82"/>
              </a:xfrm>
              <a:custGeom>
                <a:avLst/>
                <a:gdLst>
                  <a:gd name="T0" fmla="*/ 116 w 528"/>
                  <a:gd name="T1" fmla="*/ 411 h 411"/>
                  <a:gd name="T2" fmla="*/ 0 w 528"/>
                  <a:gd name="T3" fmla="*/ 0 h 411"/>
                  <a:gd name="T4" fmla="*/ 70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8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0" y="0"/>
                      <a:pt x="70" y="0"/>
                      <a:pt x="70"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8" y="411"/>
                      <a:pt x="188" y="411"/>
                      <a:pt x="188"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7"/>
              <p:cNvSpPr>
                <a:spLocks/>
              </p:cNvSpPr>
              <p:nvPr/>
            </p:nvSpPr>
            <p:spPr bwMode="gray">
              <a:xfrm>
                <a:off x="3472" y="2401"/>
                <a:ext cx="105" cy="82"/>
              </a:xfrm>
              <a:custGeom>
                <a:avLst/>
                <a:gdLst>
                  <a:gd name="T0" fmla="*/ 116 w 528"/>
                  <a:gd name="T1" fmla="*/ 411 h 411"/>
                  <a:gd name="T2" fmla="*/ 0 w 528"/>
                  <a:gd name="T3" fmla="*/ 0 h 411"/>
                  <a:gd name="T4" fmla="*/ 71 w 528"/>
                  <a:gd name="T5" fmla="*/ 0 h 411"/>
                  <a:gd name="T6" fmla="*/ 157 w 528"/>
                  <a:gd name="T7" fmla="*/ 335 h 411"/>
                  <a:gd name="T8" fmla="*/ 234 w 528"/>
                  <a:gd name="T9" fmla="*/ 0 h 411"/>
                  <a:gd name="T10" fmla="*/ 304 w 528"/>
                  <a:gd name="T11" fmla="*/ 0 h 411"/>
                  <a:gd name="T12" fmla="*/ 384 w 528"/>
                  <a:gd name="T13" fmla="*/ 335 h 411"/>
                  <a:gd name="T14" fmla="*/ 471 w 528"/>
                  <a:gd name="T15" fmla="*/ 0 h 411"/>
                  <a:gd name="T16" fmla="*/ 528 w 528"/>
                  <a:gd name="T17" fmla="*/ 0 h 411"/>
                  <a:gd name="T18" fmla="*/ 412 w 528"/>
                  <a:gd name="T19" fmla="*/ 411 h 411"/>
                  <a:gd name="T20" fmla="*/ 343 w 528"/>
                  <a:gd name="T21" fmla="*/ 411 h 411"/>
                  <a:gd name="T22" fmla="*/ 281 w 528"/>
                  <a:gd name="T23" fmla="*/ 145 h 411"/>
                  <a:gd name="T24" fmla="*/ 266 w 528"/>
                  <a:gd name="T25" fmla="*/ 61 h 411"/>
                  <a:gd name="T26" fmla="*/ 250 w 528"/>
                  <a:gd name="T27" fmla="*/ 145 h 411"/>
                  <a:gd name="T28" fmla="*/ 189 w 528"/>
                  <a:gd name="T29" fmla="*/ 411 h 411"/>
                  <a:gd name="T30" fmla="*/ 116 w 528"/>
                  <a:gd name="T31" fmla="*/ 411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28" h="411">
                    <a:moveTo>
                      <a:pt x="116" y="411"/>
                    </a:moveTo>
                    <a:cubicBezTo>
                      <a:pt x="0" y="0"/>
                      <a:pt x="0" y="0"/>
                      <a:pt x="0" y="0"/>
                    </a:cubicBezTo>
                    <a:cubicBezTo>
                      <a:pt x="71" y="0"/>
                      <a:pt x="71" y="0"/>
                      <a:pt x="71" y="0"/>
                    </a:cubicBezTo>
                    <a:cubicBezTo>
                      <a:pt x="157" y="335"/>
                      <a:pt x="157" y="335"/>
                      <a:pt x="157" y="335"/>
                    </a:cubicBezTo>
                    <a:cubicBezTo>
                      <a:pt x="234" y="0"/>
                      <a:pt x="234" y="0"/>
                      <a:pt x="234" y="0"/>
                    </a:cubicBezTo>
                    <a:cubicBezTo>
                      <a:pt x="304" y="0"/>
                      <a:pt x="304" y="0"/>
                      <a:pt x="304" y="0"/>
                    </a:cubicBezTo>
                    <a:cubicBezTo>
                      <a:pt x="384" y="335"/>
                      <a:pt x="384" y="335"/>
                      <a:pt x="384" y="335"/>
                    </a:cubicBezTo>
                    <a:cubicBezTo>
                      <a:pt x="471" y="0"/>
                      <a:pt x="471" y="0"/>
                      <a:pt x="471" y="0"/>
                    </a:cubicBezTo>
                    <a:cubicBezTo>
                      <a:pt x="528" y="0"/>
                      <a:pt x="528" y="0"/>
                      <a:pt x="528" y="0"/>
                    </a:cubicBezTo>
                    <a:cubicBezTo>
                      <a:pt x="412" y="411"/>
                      <a:pt x="412" y="411"/>
                      <a:pt x="412" y="411"/>
                    </a:cubicBezTo>
                    <a:cubicBezTo>
                      <a:pt x="343" y="411"/>
                      <a:pt x="343" y="411"/>
                      <a:pt x="343" y="411"/>
                    </a:cubicBezTo>
                    <a:cubicBezTo>
                      <a:pt x="281" y="145"/>
                      <a:pt x="281" y="145"/>
                      <a:pt x="281" y="145"/>
                    </a:cubicBezTo>
                    <a:cubicBezTo>
                      <a:pt x="277" y="126"/>
                      <a:pt x="272" y="98"/>
                      <a:pt x="266" y="61"/>
                    </a:cubicBezTo>
                    <a:cubicBezTo>
                      <a:pt x="261" y="91"/>
                      <a:pt x="256" y="119"/>
                      <a:pt x="250" y="145"/>
                    </a:cubicBezTo>
                    <a:cubicBezTo>
                      <a:pt x="189" y="411"/>
                      <a:pt x="189" y="411"/>
                      <a:pt x="189" y="411"/>
                    </a:cubicBezTo>
                    <a:lnTo>
                      <a:pt x="116" y="4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8"/>
              <p:cNvSpPr>
                <a:spLocks noEditPoints="1"/>
              </p:cNvSpPr>
              <p:nvPr/>
            </p:nvSpPr>
            <p:spPr bwMode="gray">
              <a:xfrm>
                <a:off x="3591" y="2371"/>
                <a:ext cx="17" cy="112"/>
              </a:xfrm>
              <a:custGeom>
                <a:avLst/>
                <a:gdLst>
                  <a:gd name="T0" fmla="*/ 42 w 85"/>
                  <a:gd name="T1" fmla="*/ 0 h 561"/>
                  <a:gd name="T2" fmla="*/ 74 w 85"/>
                  <a:gd name="T3" fmla="*/ 14 h 561"/>
                  <a:gd name="T4" fmla="*/ 85 w 85"/>
                  <a:gd name="T5" fmla="*/ 43 h 561"/>
                  <a:gd name="T6" fmla="*/ 71 w 85"/>
                  <a:gd name="T7" fmla="*/ 75 h 561"/>
                  <a:gd name="T8" fmla="*/ 42 w 85"/>
                  <a:gd name="T9" fmla="*/ 86 h 561"/>
                  <a:gd name="T10" fmla="*/ 11 w 85"/>
                  <a:gd name="T11" fmla="*/ 72 h 561"/>
                  <a:gd name="T12" fmla="*/ 0 w 85"/>
                  <a:gd name="T13" fmla="*/ 42 h 561"/>
                  <a:gd name="T14" fmla="*/ 14 w 85"/>
                  <a:gd name="T15" fmla="*/ 11 h 561"/>
                  <a:gd name="T16" fmla="*/ 42 w 85"/>
                  <a:gd name="T17" fmla="*/ 0 h 561"/>
                  <a:gd name="T18" fmla="*/ 8 w 85"/>
                  <a:gd name="T19" fmla="*/ 150 h 561"/>
                  <a:gd name="T20" fmla="*/ 78 w 85"/>
                  <a:gd name="T21" fmla="*/ 150 h 561"/>
                  <a:gd name="T22" fmla="*/ 78 w 85"/>
                  <a:gd name="T23" fmla="*/ 561 h 561"/>
                  <a:gd name="T24" fmla="*/ 8 w 85"/>
                  <a:gd name="T25" fmla="*/ 561 h 561"/>
                  <a:gd name="T26" fmla="*/ 8 w 85"/>
                  <a:gd name="T27" fmla="*/ 15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561">
                    <a:moveTo>
                      <a:pt x="42" y="0"/>
                    </a:moveTo>
                    <a:cubicBezTo>
                      <a:pt x="55" y="0"/>
                      <a:pt x="66" y="5"/>
                      <a:pt x="74" y="14"/>
                    </a:cubicBezTo>
                    <a:cubicBezTo>
                      <a:pt x="82" y="22"/>
                      <a:pt x="85" y="32"/>
                      <a:pt x="85" y="43"/>
                    </a:cubicBezTo>
                    <a:cubicBezTo>
                      <a:pt x="85" y="56"/>
                      <a:pt x="81" y="67"/>
                      <a:pt x="71" y="75"/>
                    </a:cubicBezTo>
                    <a:cubicBezTo>
                      <a:pt x="63" y="83"/>
                      <a:pt x="54" y="86"/>
                      <a:pt x="42" y="86"/>
                    </a:cubicBezTo>
                    <a:cubicBezTo>
                      <a:pt x="29" y="86"/>
                      <a:pt x="19" y="82"/>
                      <a:pt x="11" y="72"/>
                    </a:cubicBezTo>
                    <a:cubicBezTo>
                      <a:pt x="3" y="64"/>
                      <a:pt x="0" y="54"/>
                      <a:pt x="0" y="42"/>
                    </a:cubicBezTo>
                    <a:cubicBezTo>
                      <a:pt x="0" y="30"/>
                      <a:pt x="4" y="20"/>
                      <a:pt x="14" y="11"/>
                    </a:cubicBezTo>
                    <a:cubicBezTo>
                      <a:pt x="22" y="4"/>
                      <a:pt x="31" y="0"/>
                      <a:pt x="42" y="0"/>
                    </a:cubicBezTo>
                    <a:moveTo>
                      <a:pt x="8" y="150"/>
                    </a:moveTo>
                    <a:cubicBezTo>
                      <a:pt x="78" y="150"/>
                      <a:pt x="78" y="150"/>
                      <a:pt x="78" y="150"/>
                    </a:cubicBezTo>
                    <a:cubicBezTo>
                      <a:pt x="78" y="561"/>
                      <a:pt x="78" y="561"/>
                      <a:pt x="78" y="561"/>
                    </a:cubicBezTo>
                    <a:cubicBezTo>
                      <a:pt x="8" y="561"/>
                      <a:pt x="8" y="561"/>
                      <a:pt x="8" y="561"/>
                    </a:cubicBezTo>
                    <a:lnTo>
                      <a:pt x="8" y="1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9"/>
              <p:cNvSpPr>
                <a:spLocks/>
              </p:cNvSpPr>
              <p:nvPr/>
            </p:nvSpPr>
            <p:spPr bwMode="gray">
              <a:xfrm>
                <a:off x="3632" y="2379"/>
                <a:ext cx="37" cy="104"/>
              </a:xfrm>
              <a:custGeom>
                <a:avLst/>
                <a:gdLst>
                  <a:gd name="T0" fmla="*/ 0 w 181"/>
                  <a:gd name="T1" fmla="*/ 0 h 521"/>
                  <a:gd name="T2" fmla="*/ 70 w 181"/>
                  <a:gd name="T3" fmla="*/ 0 h 521"/>
                  <a:gd name="T4" fmla="*/ 70 w 181"/>
                  <a:gd name="T5" fmla="*/ 110 h 521"/>
                  <a:gd name="T6" fmla="*/ 181 w 181"/>
                  <a:gd name="T7" fmla="*/ 110 h 521"/>
                  <a:gd name="T8" fmla="*/ 181 w 181"/>
                  <a:gd name="T9" fmla="*/ 155 h 521"/>
                  <a:gd name="T10" fmla="*/ 70 w 181"/>
                  <a:gd name="T11" fmla="*/ 155 h 521"/>
                  <a:gd name="T12" fmla="*/ 70 w 181"/>
                  <a:gd name="T13" fmla="*/ 373 h 521"/>
                  <a:gd name="T14" fmla="*/ 89 w 181"/>
                  <a:gd name="T15" fmla="*/ 456 h 521"/>
                  <a:gd name="T16" fmla="*/ 128 w 181"/>
                  <a:gd name="T17" fmla="*/ 475 h 521"/>
                  <a:gd name="T18" fmla="*/ 158 w 181"/>
                  <a:gd name="T19" fmla="*/ 476 h 521"/>
                  <a:gd name="T20" fmla="*/ 181 w 181"/>
                  <a:gd name="T21" fmla="*/ 476 h 521"/>
                  <a:gd name="T22" fmla="*/ 181 w 181"/>
                  <a:gd name="T23" fmla="*/ 521 h 521"/>
                  <a:gd name="T24" fmla="*/ 143 w 181"/>
                  <a:gd name="T25" fmla="*/ 521 h 521"/>
                  <a:gd name="T26" fmla="*/ 72 w 181"/>
                  <a:gd name="T27" fmla="*/ 514 h 521"/>
                  <a:gd name="T28" fmla="*/ 7 w 181"/>
                  <a:gd name="T29" fmla="*/ 444 h 521"/>
                  <a:gd name="T30" fmla="*/ 0 w 181"/>
                  <a:gd name="T31" fmla="*/ 363 h 521"/>
                  <a:gd name="T32" fmla="*/ 0 w 181"/>
                  <a:gd name="T33"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1" h="521">
                    <a:moveTo>
                      <a:pt x="0" y="0"/>
                    </a:moveTo>
                    <a:cubicBezTo>
                      <a:pt x="70" y="0"/>
                      <a:pt x="70" y="0"/>
                      <a:pt x="70" y="0"/>
                    </a:cubicBezTo>
                    <a:cubicBezTo>
                      <a:pt x="70" y="110"/>
                      <a:pt x="70" y="110"/>
                      <a:pt x="70" y="110"/>
                    </a:cubicBezTo>
                    <a:cubicBezTo>
                      <a:pt x="181" y="110"/>
                      <a:pt x="181" y="110"/>
                      <a:pt x="181" y="110"/>
                    </a:cubicBezTo>
                    <a:cubicBezTo>
                      <a:pt x="181" y="155"/>
                      <a:pt x="181" y="155"/>
                      <a:pt x="181" y="155"/>
                    </a:cubicBezTo>
                    <a:cubicBezTo>
                      <a:pt x="70" y="155"/>
                      <a:pt x="70" y="155"/>
                      <a:pt x="70" y="155"/>
                    </a:cubicBezTo>
                    <a:cubicBezTo>
                      <a:pt x="70" y="373"/>
                      <a:pt x="70" y="373"/>
                      <a:pt x="70" y="373"/>
                    </a:cubicBezTo>
                    <a:cubicBezTo>
                      <a:pt x="70" y="414"/>
                      <a:pt x="77" y="442"/>
                      <a:pt x="89" y="456"/>
                    </a:cubicBezTo>
                    <a:cubicBezTo>
                      <a:pt x="97" y="467"/>
                      <a:pt x="110" y="473"/>
                      <a:pt x="128" y="475"/>
                    </a:cubicBezTo>
                    <a:cubicBezTo>
                      <a:pt x="134" y="475"/>
                      <a:pt x="144" y="476"/>
                      <a:pt x="158" y="476"/>
                    </a:cubicBezTo>
                    <a:cubicBezTo>
                      <a:pt x="181" y="476"/>
                      <a:pt x="181" y="476"/>
                      <a:pt x="181" y="476"/>
                    </a:cubicBezTo>
                    <a:cubicBezTo>
                      <a:pt x="181" y="521"/>
                      <a:pt x="181" y="521"/>
                      <a:pt x="181" y="521"/>
                    </a:cubicBezTo>
                    <a:cubicBezTo>
                      <a:pt x="143" y="521"/>
                      <a:pt x="143" y="521"/>
                      <a:pt x="143" y="521"/>
                    </a:cubicBezTo>
                    <a:cubicBezTo>
                      <a:pt x="113" y="521"/>
                      <a:pt x="89" y="518"/>
                      <a:pt x="72" y="514"/>
                    </a:cubicBezTo>
                    <a:cubicBezTo>
                      <a:pt x="36" y="504"/>
                      <a:pt x="15" y="481"/>
                      <a:pt x="7" y="444"/>
                    </a:cubicBezTo>
                    <a:cubicBezTo>
                      <a:pt x="2" y="425"/>
                      <a:pt x="0" y="397"/>
                      <a:pt x="0" y="363"/>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30"/>
              <p:cNvSpPr>
                <a:spLocks/>
              </p:cNvSpPr>
              <p:nvPr/>
            </p:nvSpPr>
            <p:spPr bwMode="gray">
              <a:xfrm>
                <a:off x="3686" y="2359"/>
                <a:ext cx="62" cy="124"/>
              </a:xfrm>
              <a:custGeom>
                <a:avLst/>
                <a:gdLst>
                  <a:gd name="T0" fmla="*/ 0 w 311"/>
                  <a:gd name="T1" fmla="*/ 618 h 618"/>
                  <a:gd name="T2" fmla="*/ 0 w 311"/>
                  <a:gd name="T3" fmla="*/ 0 h 618"/>
                  <a:gd name="T4" fmla="*/ 70 w 311"/>
                  <a:gd name="T5" fmla="*/ 0 h 618"/>
                  <a:gd name="T6" fmla="*/ 70 w 311"/>
                  <a:gd name="T7" fmla="*/ 218 h 618"/>
                  <a:gd name="T8" fmla="*/ 173 w 311"/>
                  <a:gd name="T9" fmla="*/ 196 h 618"/>
                  <a:gd name="T10" fmla="*/ 298 w 311"/>
                  <a:gd name="T11" fmla="*/ 260 h 618"/>
                  <a:gd name="T12" fmla="*/ 311 w 311"/>
                  <a:gd name="T13" fmla="*/ 366 h 618"/>
                  <a:gd name="T14" fmla="*/ 311 w 311"/>
                  <a:gd name="T15" fmla="*/ 618 h 618"/>
                  <a:gd name="T16" fmla="*/ 241 w 311"/>
                  <a:gd name="T17" fmla="*/ 618 h 618"/>
                  <a:gd name="T18" fmla="*/ 241 w 311"/>
                  <a:gd name="T19" fmla="*/ 355 h 618"/>
                  <a:gd name="T20" fmla="*/ 229 w 311"/>
                  <a:gd name="T21" fmla="*/ 271 h 618"/>
                  <a:gd name="T22" fmla="*/ 167 w 311"/>
                  <a:gd name="T23" fmla="*/ 239 h 618"/>
                  <a:gd name="T24" fmla="*/ 70 w 311"/>
                  <a:gd name="T25" fmla="*/ 263 h 618"/>
                  <a:gd name="T26" fmla="*/ 70 w 311"/>
                  <a:gd name="T27" fmla="*/ 618 h 618"/>
                  <a:gd name="T28" fmla="*/ 0 w 311"/>
                  <a:gd name="T29" fmla="*/ 618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1" h="618">
                    <a:moveTo>
                      <a:pt x="0" y="618"/>
                    </a:moveTo>
                    <a:cubicBezTo>
                      <a:pt x="0" y="0"/>
                      <a:pt x="0" y="0"/>
                      <a:pt x="0" y="0"/>
                    </a:cubicBezTo>
                    <a:cubicBezTo>
                      <a:pt x="70" y="0"/>
                      <a:pt x="70" y="0"/>
                      <a:pt x="70" y="0"/>
                    </a:cubicBezTo>
                    <a:cubicBezTo>
                      <a:pt x="70" y="218"/>
                      <a:pt x="70" y="218"/>
                      <a:pt x="70" y="218"/>
                    </a:cubicBezTo>
                    <a:cubicBezTo>
                      <a:pt x="107" y="203"/>
                      <a:pt x="141" y="196"/>
                      <a:pt x="173" y="196"/>
                    </a:cubicBezTo>
                    <a:cubicBezTo>
                      <a:pt x="238" y="196"/>
                      <a:pt x="280" y="218"/>
                      <a:pt x="298" y="260"/>
                    </a:cubicBezTo>
                    <a:cubicBezTo>
                      <a:pt x="307" y="280"/>
                      <a:pt x="311" y="315"/>
                      <a:pt x="311" y="366"/>
                    </a:cubicBezTo>
                    <a:cubicBezTo>
                      <a:pt x="311" y="618"/>
                      <a:pt x="311" y="618"/>
                      <a:pt x="311" y="618"/>
                    </a:cubicBezTo>
                    <a:cubicBezTo>
                      <a:pt x="241" y="618"/>
                      <a:pt x="241" y="618"/>
                      <a:pt x="241" y="618"/>
                    </a:cubicBezTo>
                    <a:cubicBezTo>
                      <a:pt x="241" y="355"/>
                      <a:pt x="241" y="355"/>
                      <a:pt x="241" y="355"/>
                    </a:cubicBezTo>
                    <a:cubicBezTo>
                      <a:pt x="241" y="316"/>
                      <a:pt x="237" y="288"/>
                      <a:pt x="229" y="271"/>
                    </a:cubicBezTo>
                    <a:cubicBezTo>
                      <a:pt x="218" y="249"/>
                      <a:pt x="197" y="239"/>
                      <a:pt x="167" y="239"/>
                    </a:cubicBezTo>
                    <a:cubicBezTo>
                      <a:pt x="139" y="239"/>
                      <a:pt x="107" y="247"/>
                      <a:pt x="70" y="263"/>
                    </a:cubicBezTo>
                    <a:cubicBezTo>
                      <a:pt x="70" y="618"/>
                      <a:pt x="70" y="618"/>
                      <a:pt x="70" y="618"/>
                    </a:cubicBezTo>
                    <a:lnTo>
                      <a:pt x="0" y="6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31"/>
              <p:cNvSpPr>
                <a:spLocks/>
              </p:cNvSpPr>
              <p:nvPr/>
            </p:nvSpPr>
            <p:spPr bwMode="gray">
              <a:xfrm>
                <a:off x="3800" y="2401"/>
                <a:ext cx="69" cy="121"/>
              </a:xfrm>
              <a:custGeom>
                <a:avLst/>
                <a:gdLst>
                  <a:gd name="T0" fmla="*/ 30 w 69"/>
                  <a:gd name="T1" fmla="*/ 83 h 121"/>
                  <a:gd name="T2" fmla="*/ 0 w 69"/>
                  <a:gd name="T3" fmla="*/ 0 h 121"/>
                  <a:gd name="T4" fmla="*/ 15 w 69"/>
                  <a:gd name="T5" fmla="*/ 0 h 121"/>
                  <a:gd name="T6" fmla="*/ 37 w 69"/>
                  <a:gd name="T7" fmla="*/ 66 h 121"/>
                  <a:gd name="T8" fmla="*/ 57 w 69"/>
                  <a:gd name="T9" fmla="*/ 0 h 121"/>
                  <a:gd name="T10" fmla="*/ 69 w 69"/>
                  <a:gd name="T11" fmla="*/ 0 h 121"/>
                  <a:gd name="T12" fmla="*/ 28 w 69"/>
                  <a:gd name="T13" fmla="*/ 121 h 121"/>
                  <a:gd name="T14" fmla="*/ 16 w 69"/>
                  <a:gd name="T15" fmla="*/ 121 h 121"/>
                  <a:gd name="T16" fmla="*/ 30 w 69"/>
                  <a:gd name="T17" fmla="*/ 83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21">
                    <a:moveTo>
                      <a:pt x="30" y="83"/>
                    </a:moveTo>
                    <a:lnTo>
                      <a:pt x="0" y="0"/>
                    </a:lnTo>
                    <a:lnTo>
                      <a:pt x="15" y="0"/>
                    </a:lnTo>
                    <a:lnTo>
                      <a:pt x="37" y="66"/>
                    </a:lnTo>
                    <a:lnTo>
                      <a:pt x="57" y="0"/>
                    </a:lnTo>
                    <a:lnTo>
                      <a:pt x="69" y="0"/>
                    </a:lnTo>
                    <a:lnTo>
                      <a:pt x="28" y="121"/>
                    </a:lnTo>
                    <a:lnTo>
                      <a:pt x="16" y="121"/>
                    </a:lnTo>
                    <a:lnTo>
                      <a:pt x="30"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32"/>
              <p:cNvSpPr>
                <a:spLocks noEditPoints="1"/>
              </p:cNvSpPr>
              <p:nvPr/>
            </p:nvSpPr>
            <p:spPr bwMode="gray">
              <a:xfrm>
                <a:off x="3877" y="2399"/>
                <a:ext cx="69" cy="86"/>
              </a:xfrm>
              <a:custGeom>
                <a:avLst/>
                <a:gdLst>
                  <a:gd name="T0" fmla="*/ 173 w 345"/>
                  <a:gd name="T1" fmla="*/ 0 h 433"/>
                  <a:gd name="T2" fmla="*/ 304 w 345"/>
                  <a:gd name="T3" fmla="*/ 58 h 433"/>
                  <a:gd name="T4" fmla="*/ 345 w 345"/>
                  <a:gd name="T5" fmla="*/ 217 h 433"/>
                  <a:gd name="T6" fmla="*/ 304 w 345"/>
                  <a:gd name="T7" fmla="*/ 375 h 433"/>
                  <a:gd name="T8" fmla="*/ 173 w 345"/>
                  <a:gd name="T9" fmla="*/ 433 h 433"/>
                  <a:gd name="T10" fmla="*/ 0 w 345"/>
                  <a:gd name="T11" fmla="*/ 214 h 433"/>
                  <a:gd name="T12" fmla="*/ 42 w 345"/>
                  <a:gd name="T13" fmla="*/ 58 h 433"/>
                  <a:gd name="T14" fmla="*/ 173 w 345"/>
                  <a:gd name="T15" fmla="*/ 0 h 433"/>
                  <a:gd name="T16" fmla="*/ 173 w 345"/>
                  <a:gd name="T17" fmla="*/ 43 h 433"/>
                  <a:gd name="T18" fmla="*/ 91 w 345"/>
                  <a:gd name="T19" fmla="*/ 96 h 433"/>
                  <a:gd name="T20" fmla="*/ 72 w 345"/>
                  <a:gd name="T21" fmla="*/ 215 h 433"/>
                  <a:gd name="T22" fmla="*/ 91 w 345"/>
                  <a:gd name="T23" fmla="*/ 337 h 433"/>
                  <a:gd name="T24" fmla="*/ 173 w 345"/>
                  <a:gd name="T25" fmla="*/ 391 h 433"/>
                  <a:gd name="T26" fmla="*/ 255 w 345"/>
                  <a:gd name="T27" fmla="*/ 337 h 433"/>
                  <a:gd name="T28" fmla="*/ 274 w 345"/>
                  <a:gd name="T29" fmla="*/ 217 h 433"/>
                  <a:gd name="T30" fmla="*/ 255 w 345"/>
                  <a:gd name="T31" fmla="*/ 96 h 433"/>
                  <a:gd name="T32" fmla="*/ 173 w 345"/>
                  <a:gd name="T33" fmla="*/ 43 h 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5" h="433">
                    <a:moveTo>
                      <a:pt x="173" y="0"/>
                    </a:moveTo>
                    <a:cubicBezTo>
                      <a:pt x="232" y="0"/>
                      <a:pt x="275" y="20"/>
                      <a:pt x="304" y="58"/>
                    </a:cubicBezTo>
                    <a:cubicBezTo>
                      <a:pt x="332" y="96"/>
                      <a:pt x="345" y="149"/>
                      <a:pt x="345" y="217"/>
                    </a:cubicBezTo>
                    <a:cubicBezTo>
                      <a:pt x="345" y="284"/>
                      <a:pt x="332" y="336"/>
                      <a:pt x="304" y="375"/>
                    </a:cubicBezTo>
                    <a:cubicBezTo>
                      <a:pt x="276" y="414"/>
                      <a:pt x="232" y="433"/>
                      <a:pt x="173" y="433"/>
                    </a:cubicBezTo>
                    <a:cubicBezTo>
                      <a:pt x="58" y="433"/>
                      <a:pt x="0" y="360"/>
                      <a:pt x="0" y="214"/>
                    </a:cubicBezTo>
                    <a:cubicBezTo>
                      <a:pt x="0" y="148"/>
                      <a:pt x="14" y="96"/>
                      <a:pt x="42" y="58"/>
                    </a:cubicBezTo>
                    <a:cubicBezTo>
                      <a:pt x="70" y="20"/>
                      <a:pt x="114" y="0"/>
                      <a:pt x="173" y="0"/>
                    </a:cubicBezTo>
                    <a:moveTo>
                      <a:pt x="173" y="43"/>
                    </a:moveTo>
                    <a:cubicBezTo>
                      <a:pt x="133" y="43"/>
                      <a:pt x="106" y="60"/>
                      <a:pt x="91" y="96"/>
                    </a:cubicBezTo>
                    <a:cubicBezTo>
                      <a:pt x="78" y="125"/>
                      <a:pt x="72" y="165"/>
                      <a:pt x="72" y="215"/>
                    </a:cubicBezTo>
                    <a:cubicBezTo>
                      <a:pt x="72" y="267"/>
                      <a:pt x="78" y="308"/>
                      <a:pt x="91" y="337"/>
                    </a:cubicBezTo>
                    <a:cubicBezTo>
                      <a:pt x="106" y="373"/>
                      <a:pt x="133" y="391"/>
                      <a:pt x="173" y="391"/>
                    </a:cubicBezTo>
                    <a:cubicBezTo>
                      <a:pt x="213" y="391"/>
                      <a:pt x="240" y="373"/>
                      <a:pt x="255" y="337"/>
                    </a:cubicBezTo>
                    <a:cubicBezTo>
                      <a:pt x="268" y="308"/>
                      <a:pt x="274" y="267"/>
                      <a:pt x="274" y="217"/>
                    </a:cubicBezTo>
                    <a:cubicBezTo>
                      <a:pt x="274" y="165"/>
                      <a:pt x="268" y="124"/>
                      <a:pt x="255" y="96"/>
                    </a:cubicBezTo>
                    <a:cubicBezTo>
                      <a:pt x="239" y="60"/>
                      <a:pt x="212" y="43"/>
                      <a:pt x="173" y="4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33"/>
              <p:cNvSpPr>
                <a:spLocks/>
              </p:cNvSpPr>
              <p:nvPr/>
            </p:nvSpPr>
            <p:spPr bwMode="gray">
              <a:xfrm>
                <a:off x="3966" y="2401"/>
                <a:ext cx="60" cy="84"/>
              </a:xfrm>
              <a:custGeom>
                <a:avLst/>
                <a:gdLst>
                  <a:gd name="T0" fmla="*/ 0 w 299"/>
                  <a:gd name="T1" fmla="*/ 0 h 422"/>
                  <a:gd name="T2" fmla="*/ 70 w 299"/>
                  <a:gd name="T3" fmla="*/ 0 h 422"/>
                  <a:gd name="T4" fmla="*/ 70 w 299"/>
                  <a:gd name="T5" fmla="*/ 253 h 422"/>
                  <a:gd name="T6" fmla="*/ 83 w 299"/>
                  <a:gd name="T7" fmla="*/ 347 h 422"/>
                  <a:gd name="T8" fmla="*/ 112 w 299"/>
                  <a:gd name="T9" fmla="*/ 373 h 422"/>
                  <a:gd name="T10" fmla="*/ 157 w 299"/>
                  <a:gd name="T11" fmla="*/ 380 h 422"/>
                  <a:gd name="T12" fmla="*/ 229 w 299"/>
                  <a:gd name="T13" fmla="*/ 369 h 422"/>
                  <a:gd name="T14" fmla="*/ 229 w 299"/>
                  <a:gd name="T15" fmla="*/ 0 h 422"/>
                  <a:gd name="T16" fmla="*/ 299 w 299"/>
                  <a:gd name="T17" fmla="*/ 0 h 422"/>
                  <a:gd name="T18" fmla="*/ 299 w 299"/>
                  <a:gd name="T19" fmla="*/ 404 h 422"/>
                  <a:gd name="T20" fmla="*/ 153 w 299"/>
                  <a:gd name="T21" fmla="*/ 422 h 422"/>
                  <a:gd name="T22" fmla="*/ 49 w 299"/>
                  <a:gd name="T23" fmla="*/ 400 h 422"/>
                  <a:gd name="T24" fmla="*/ 4 w 299"/>
                  <a:gd name="T25" fmla="*/ 323 h 422"/>
                  <a:gd name="T26" fmla="*/ 0 w 299"/>
                  <a:gd name="T27" fmla="*/ 259 h 422"/>
                  <a:gd name="T28" fmla="*/ 0 w 299"/>
                  <a:gd name="T29"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9" h="422">
                    <a:moveTo>
                      <a:pt x="0" y="0"/>
                    </a:moveTo>
                    <a:cubicBezTo>
                      <a:pt x="70" y="0"/>
                      <a:pt x="70" y="0"/>
                      <a:pt x="70" y="0"/>
                    </a:cubicBezTo>
                    <a:cubicBezTo>
                      <a:pt x="70" y="253"/>
                      <a:pt x="70" y="253"/>
                      <a:pt x="70" y="253"/>
                    </a:cubicBezTo>
                    <a:cubicBezTo>
                      <a:pt x="70" y="300"/>
                      <a:pt x="74" y="331"/>
                      <a:pt x="83" y="347"/>
                    </a:cubicBezTo>
                    <a:cubicBezTo>
                      <a:pt x="90" y="360"/>
                      <a:pt x="99" y="369"/>
                      <a:pt x="112" y="373"/>
                    </a:cubicBezTo>
                    <a:cubicBezTo>
                      <a:pt x="123" y="377"/>
                      <a:pt x="138" y="380"/>
                      <a:pt x="157" y="380"/>
                    </a:cubicBezTo>
                    <a:cubicBezTo>
                      <a:pt x="180" y="380"/>
                      <a:pt x="204" y="376"/>
                      <a:pt x="229" y="369"/>
                    </a:cubicBezTo>
                    <a:cubicBezTo>
                      <a:pt x="229" y="0"/>
                      <a:pt x="229" y="0"/>
                      <a:pt x="229" y="0"/>
                    </a:cubicBezTo>
                    <a:cubicBezTo>
                      <a:pt x="299" y="0"/>
                      <a:pt x="299" y="0"/>
                      <a:pt x="299" y="0"/>
                    </a:cubicBezTo>
                    <a:cubicBezTo>
                      <a:pt x="299" y="404"/>
                      <a:pt x="299" y="404"/>
                      <a:pt x="299" y="404"/>
                    </a:cubicBezTo>
                    <a:cubicBezTo>
                      <a:pt x="248" y="416"/>
                      <a:pt x="199" y="422"/>
                      <a:pt x="153" y="422"/>
                    </a:cubicBezTo>
                    <a:cubicBezTo>
                      <a:pt x="106" y="422"/>
                      <a:pt x="72" y="415"/>
                      <a:pt x="49" y="400"/>
                    </a:cubicBezTo>
                    <a:cubicBezTo>
                      <a:pt x="23" y="384"/>
                      <a:pt x="8" y="358"/>
                      <a:pt x="4" y="323"/>
                    </a:cubicBezTo>
                    <a:cubicBezTo>
                      <a:pt x="1" y="307"/>
                      <a:pt x="0" y="285"/>
                      <a:pt x="0" y="259"/>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4"/>
              <p:cNvSpPr>
                <a:spLocks/>
              </p:cNvSpPr>
              <p:nvPr/>
            </p:nvSpPr>
            <p:spPr bwMode="gray">
              <a:xfrm>
                <a:off x="2903" y="1607"/>
                <a:ext cx="269" cy="208"/>
              </a:xfrm>
              <a:custGeom>
                <a:avLst/>
                <a:gdLst>
                  <a:gd name="T0" fmla="*/ 547 w 1348"/>
                  <a:gd name="T1" fmla="*/ 436 h 1041"/>
                  <a:gd name="T2" fmla="*/ 341 w 1348"/>
                  <a:gd name="T3" fmla="*/ 367 h 1041"/>
                  <a:gd name="T4" fmla="*/ 1 w 1348"/>
                  <a:gd name="T5" fmla="*/ 704 h 1041"/>
                  <a:gd name="T6" fmla="*/ 341 w 1348"/>
                  <a:gd name="T7" fmla="*/ 1040 h 1041"/>
                  <a:gd name="T8" fmla="*/ 600 w 1348"/>
                  <a:gd name="T9" fmla="*/ 923 h 1041"/>
                  <a:gd name="T10" fmla="*/ 600 w 1348"/>
                  <a:gd name="T11" fmla="*/ 737 h 1041"/>
                  <a:gd name="T12" fmla="*/ 439 w 1348"/>
                  <a:gd name="T13" fmla="*/ 894 h 1041"/>
                  <a:gd name="T14" fmla="*/ 341 w 1348"/>
                  <a:gd name="T15" fmla="*/ 915 h 1041"/>
                  <a:gd name="T16" fmla="*/ 128 w 1348"/>
                  <a:gd name="T17" fmla="*/ 704 h 1041"/>
                  <a:gd name="T18" fmla="*/ 341 w 1348"/>
                  <a:gd name="T19" fmla="*/ 492 h 1041"/>
                  <a:gd name="T20" fmla="*/ 491 w 1348"/>
                  <a:gd name="T21" fmla="*/ 554 h 1041"/>
                  <a:gd name="T22" fmla="*/ 623 w 1348"/>
                  <a:gd name="T23" fmla="*/ 707 h 1041"/>
                  <a:gd name="T24" fmla="*/ 929 w 1348"/>
                  <a:gd name="T25" fmla="*/ 840 h 1041"/>
                  <a:gd name="T26" fmla="*/ 1348 w 1348"/>
                  <a:gd name="T27" fmla="*/ 423 h 1041"/>
                  <a:gd name="T28" fmla="*/ 929 w 1348"/>
                  <a:gd name="T29" fmla="*/ 0 h 1041"/>
                  <a:gd name="T30" fmla="*/ 600 w 1348"/>
                  <a:gd name="T31" fmla="*/ 168 h 1041"/>
                  <a:gd name="T32" fmla="*/ 600 w 1348"/>
                  <a:gd name="T33" fmla="*/ 419 h 1041"/>
                  <a:gd name="T34" fmla="*/ 929 w 1348"/>
                  <a:gd name="T35" fmla="*/ 133 h 1041"/>
                  <a:gd name="T36" fmla="*/ 1216 w 1348"/>
                  <a:gd name="T37" fmla="*/ 423 h 1041"/>
                  <a:gd name="T38" fmla="*/ 929 w 1348"/>
                  <a:gd name="T39" fmla="*/ 710 h 1041"/>
                  <a:gd name="T40" fmla="*/ 743 w 1348"/>
                  <a:gd name="T41" fmla="*/ 642 h 1041"/>
                  <a:gd name="T42" fmla="*/ 547 w 1348"/>
                  <a:gd name="T43" fmla="*/ 436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8" h="1041">
                    <a:moveTo>
                      <a:pt x="547" y="436"/>
                    </a:moveTo>
                    <a:cubicBezTo>
                      <a:pt x="498" y="393"/>
                      <a:pt x="419" y="367"/>
                      <a:pt x="341" y="367"/>
                    </a:cubicBezTo>
                    <a:cubicBezTo>
                      <a:pt x="154" y="366"/>
                      <a:pt x="1" y="514"/>
                      <a:pt x="1" y="704"/>
                    </a:cubicBezTo>
                    <a:cubicBezTo>
                      <a:pt x="0" y="892"/>
                      <a:pt x="154" y="1040"/>
                      <a:pt x="341" y="1040"/>
                    </a:cubicBezTo>
                    <a:cubicBezTo>
                      <a:pt x="446" y="1041"/>
                      <a:pt x="537" y="998"/>
                      <a:pt x="600" y="923"/>
                    </a:cubicBezTo>
                    <a:cubicBezTo>
                      <a:pt x="600" y="737"/>
                      <a:pt x="600" y="737"/>
                      <a:pt x="600" y="737"/>
                    </a:cubicBezTo>
                    <a:cubicBezTo>
                      <a:pt x="567" y="795"/>
                      <a:pt x="500" y="869"/>
                      <a:pt x="439" y="894"/>
                    </a:cubicBezTo>
                    <a:cubicBezTo>
                      <a:pt x="409" y="907"/>
                      <a:pt x="377" y="915"/>
                      <a:pt x="341" y="915"/>
                    </a:cubicBezTo>
                    <a:cubicBezTo>
                      <a:pt x="224" y="915"/>
                      <a:pt x="128" y="824"/>
                      <a:pt x="128" y="704"/>
                    </a:cubicBezTo>
                    <a:cubicBezTo>
                      <a:pt x="128" y="594"/>
                      <a:pt x="217" y="492"/>
                      <a:pt x="341" y="492"/>
                    </a:cubicBezTo>
                    <a:cubicBezTo>
                      <a:pt x="399" y="493"/>
                      <a:pt x="452" y="517"/>
                      <a:pt x="491" y="554"/>
                    </a:cubicBezTo>
                    <a:cubicBezTo>
                      <a:pt x="531" y="593"/>
                      <a:pt x="593" y="675"/>
                      <a:pt x="623" y="707"/>
                    </a:cubicBezTo>
                    <a:cubicBezTo>
                      <a:pt x="699" y="789"/>
                      <a:pt x="808" y="840"/>
                      <a:pt x="929" y="840"/>
                    </a:cubicBezTo>
                    <a:cubicBezTo>
                      <a:pt x="1160" y="841"/>
                      <a:pt x="1348" y="654"/>
                      <a:pt x="1348" y="423"/>
                    </a:cubicBezTo>
                    <a:cubicBezTo>
                      <a:pt x="1348" y="192"/>
                      <a:pt x="1160" y="0"/>
                      <a:pt x="929" y="0"/>
                    </a:cubicBezTo>
                    <a:cubicBezTo>
                      <a:pt x="795" y="0"/>
                      <a:pt x="677" y="70"/>
                      <a:pt x="600" y="168"/>
                    </a:cubicBezTo>
                    <a:cubicBezTo>
                      <a:pt x="600" y="419"/>
                      <a:pt x="600" y="419"/>
                      <a:pt x="600" y="419"/>
                    </a:cubicBezTo>
                    <a:cubicBezTo>
                      <a:pt x="658" y="260"/>
                      <a:pt x="764" y="133"/>
                      <a:pt x="929" y="133"/>
                    </a:cubicBezTo>
                    <a:cubicBezTo>
                      <a:pt x="1088" y="133"/>
                      <a:pt x="1217" y="264"/>
                      <a:pt x="1216" y="423"/>
                    </a:cubicBezTo>
                    <a:cubicBezTo>
                      <a:pt x="1216" y="582"/>
                      <a:pt x="1088" y="710"/>
                      <a:pt x="929" y="710"/>
                    </a:cubicBezTo>
                    <a:cubicBezTo>
                      <a:pt x="858" y="710"/>
                      <a:pt x="793" y="684"/>
                      <a:pt x="743" y="642"/>
                    </a:cubicBezTo>
                    <a:cubicBezTo>
                      <a:pt x="681" y="593"/>
                      <a:pt x="612" y="490"/>
                      <a:pt x="547" y="436"/>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5"/>
              <p:cNvSpPr>
                <a:spLocks/>
              </p:cNvSpPr>
              <p:nvPr/>
            </p:nvSpPr>
            <p:spPr bwMode="gray">
              <a:xfrm>
                <a:off x="2463" y="1834"/>
                <a:ext cx="185" cy="302"/>
              </a:xfrm>
              <a:custGeom>
                <a:avLst/>
                <a:gdLst>
                  <a:gd name="T0" fmla="*/ 0 w 925"/>
                  <a:gd name="T1" fmla="*/ 0 h 1511"/>
                  <a:gd name="T2" fmla="*/ 925 w 925"/>
                  <a:gd name="T3" fmla="*/ 0 h 1511"/>
                  <a:gd name="T4" fmla="*/ 925 w 925"/>
                  <a:gd name="T5" fmla="*/ 258 h 1511"/>
                  <a:gd name="T6" fmla="*/ 778 w 925"/>
                  <a:gd name="T7" fmla="*/ 156 h 1511"/>
                  <a:gd name="T8" fmla="*/ 349 w 925"/>
                  <a:gd name="T9" fmla="*/ 156 h 1511"/>
                  <a:gd name="T10" fmla="*/ 349 w 925"/>
                  <a:gd name="T11" fmla="*/ 601 h 1511"/>
                  <a:gd name="T12" fmla="*/ 814 w 925"/>
                  <a:gd name="T13" fmla="*/ 601 h 1511"/>
                  <a:gd name="T14" fmla="*/ 814 w 925"/>
                  <a:gd name="T15" fmla="*/ 836 h 1511"/>
                  <a:gd name="T16" fmla="*/ 687 w 925"/>
                  <a:gd name="T17" fmla="*/ 761 h 1511"/>
                  <a:gd name="T18" fmla="*/ 349 w 925"/>
                  <a:gd name="T19" fmla="*/ 761 h 1511"/>
                  <a:gd name="T20" fmla="*/ 349 w 925"/>
                  <a:gd name="T21" fmla="*/ 1369 h 1511"/>
                  <a:gd name="T22" fmla="*/ 446 w 925"/>
                  <a:gd name="T23" fmla="*/ 1511 h 1511"/>
                  <a:gd name="T24" fmla="*/ 6 w 925"/>
                  <a:gd name="T25" fmla="*/ 1511 h 1511"/>
                  <a:gd name="T26" fmla="*/ 98 w 925"/>
                  <a:gd name="T27" fmla="*/ 1369 h 1511"/>
                  <a:gd name="T28" fmla="*/ 98 w 925"/>
                  <a:gd name="T29" fmla="*/ 158 h 1511"/>
                  <a:gd name="T30" fmla="*/ 0 w 925"/>
                  <a:gd name="T31"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5" h="1511">
                    <a:moveTo>
                      <a:pt x="0" y="0"/>
                    </a:moveTo>
                    <a:cubicBezTo>
                      <a:pt x="925" y="0"/>
                      <a:pt x="925" y="0"/>
                      <a:pt x="925" y="0"/>
                    </a:cubicBezTo>
                    <a:cubicBezTo>
                      <a:pt x="925" y="258"/>
                      <a:pt x="925" y="258"/>
                      <a:pt x="925" y="258"/>
                    </a:cubicBezTo>
                    <a:cubicBezTo>
                      <a:pt x="925" y="258"/>
                      <a:pt x="878" y="156"/>
                      <a:pt x="778" y="156"/>
                    </a:cubicBezTo>
                    <a:cubicBezTo>
                      <a:pt x="349" y="156"/>
                      <a:pt x="349" y="156"/>
                      <a:pt x="349" y="156"/>
                    </a:cubicBezTo>
                    <a:cubicBezTo>
                      <a:pt x="349" y="601"/>
                      <a:pt x="349" y="601"/>
                      <a:pt x="349" y="601"/>
                    </a:cubicBezTo>
                    <a:cubicBezTo>
                      <a:pt x="814" y="601"/>
                      <a:pt x="814" y="601"/>
                      <a:pt x="814" y="601"/>
                    </a:cubicBezTo>
                    <a:cubicBezTo>
                      <a:pt x="814" y="836"/>
                      <a:pt x="814" y="836"/>
                      <a:pt x="814" y="836"/>
                    </a:cubicBezTo>
                    <a:cubicBezTo>
                      <a:pt x="814" y="836"/>
                      <a:pt x="799" y="761"/>
                      <a:pt x="687" y="761"/>
                    </a:cubicBezTo>
                    <a:cubicBezTo>
                      <a:pt x="349" y="761"/>
                      <a:pt x="349" y="761"/>
                      <a:pt x="349" y="761"/>
                    </a:cubicBezTo>
                    <a:cubicBezTo>
                      <a:pt x="349" y="1369"/>
                      <a:pt x="349" y="1369"/>
                      <a:pt x="349" y="1369"/>
                    </a:cubicBezTo>
                    <a:cubicBezTo>
                      <a:pt x="349" y="1458"/>
                      <a:pt x="446" y="1511"/>
                      <a:pt x="446" y="1511"/>
                    </a:cubicBezTo>
                    <a:cubicBezTo>
                      <a:pt x="6" y="1511"/>
                      <a:pt x="6" y="1511"/>
                      <a:pt x="6" y="1511"/>
                    </a:cubicBezTo>
                    <a:cubicBezTo>
                      <a:pt x="6" y="1511"/>
                      <a:pt x="98" y="1465"/>
                      <a:pt x="98" y="1369"/>
                    </a:cubicBezTo>
                    <a:cubicBezTo>
                      <a:pt x="98" y="158"/>
                      <a:pt x="98" y="158"/>
                      <a:pt x="98" y="158"/>
                    </a:cubicBezTo>
                    <a:cubicBezTo>
                      <a:pt x="99" y="57"/>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6"/>
              <p:cNvSpPr>
                <a:spLocks/>
              </p:cNvSpPr>
              <p:nvPr/>
            </p:nvSpPr>
            <p:spPr bwMode="gray">
              <a:xfrm>
                <a:off x="2900" y="1834"/>
                <a:ext cx="122" cy="421"/>
              </a:xfrm>
              <a:custGeom>
                <a:avLst/>
                <a:gdLst>
                  <a:gd name="T0" fmla="*/ 140 w 611"/>
                  <a:gd name="T1" fmla="*/ 0 h 2106"/>
                  <a:gd name="T2" fmla="*/ 611 w 611"/>
                  <a:gd name="T3" fmla="*/ 0 h 2106"/>
                  <a:gd name="T4" fmla="*/ 505 w 611"/>
                  <a:gd name="T5" fmla="*/ 131 h 2106"/>
                  <a:gd name="T6" fmla="*/ 505 w 611"/>
                  <a:gd name="T7" fmla="*/ 1549 h 2106"/>
                  <a:gd name="T8" fmla="*/ 0 w 611"/>
                  <a:gd name="T9" fmla="*/ 2105 h 2106"/>
                  <a:gd name="T10" fmla="*/ 241 w 611"/>
                  <a:gd name="T11" fmla="*/ 1549 h 2106"/>
                  <a:gd name="T12" fmla="*/ 241 w 611"/>
                  <a:gd name="T13" fmla="*/ 131 h 2106"/>
                  <a:gd name="T14" fmla="*/ 140 w 611"/>
                  <a:gd name="T15" fmla="*/ 0 h 2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1" h="2106">
                    <a:moveTo>
                      <a:pt x="140" y="0"/>
                    </a:moveTo>
                    <a:cubicBezTo>
                      <a:pt x="611" y="0"/>
                      <a:pt x="611" y="0"/>
                      <a:pt x="611" y="0"/>
                    </a:cubicBezTo>
                    <a:cubicBezTo>
                      <a:pt x="611" y="0"/>
                      <a:pt x="505" y="50"/>
                      <a:pt x="505" y="131"/>
                    </a:cubicBezTo>
                    <a:cubicBezTo>
                      <a:pt x="505" y="1549"/>
                      <a:pt x="505" y="1549"/>
                      <a:pt x="505" y="1549"/>
                    </a:cubicBezTo>
                    <a:cubicBezTo>
                      <a:pt x="505" y="2028"/>
                      <a:pt x="25" y="2106"/>
                      <a:pt x="0" y="2105"/>
                    </a:cubicBezTo>
                    <a:cubicBezTo>
                      <a:pt x="41" y="2079"/>
                      <a:pt x="240" y="1909"/>
                      <a:pt x="241" y="1549"/>
                    </a:cubicBezTo>
                    <a:cubicBezTo>
                      <a:pt x="241" y="131"/>
                      <a:pt x="241" y="131"/>
                      <a:pt x="241" y="131"/>
                    </a:cubicBezTo>
                    <a:cubicBezTo>
                      <a:pt x="241" y="54"/>
                      <a:pt x="140" y="0"/>
                      <a:pt x="14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7"/>
              <p:cNvSpPr>
                <a:spLocks/>
              </p:cNvSpPr>
              <p:nvPr/>
            </p:nvSpPr>
            <p:spPr bwMode="gray">
              <a:xfrm>
                <a:off x="3035" y="1834"/>
                <a:ext cx="95" cy="302"/>
              </a:xfrm>
              <a:custGeom>
                <a:avLst/>
                <a:gdLst>
                  <a:gd name="T0" fmla="*/ 0 w 472"/>
                  <a:gd name="T1" fmla="*/ 0 h 1512"/>
                  <a:gd name="T2" fmla="*/ 472 w 472"/>
                  <a:gd name="T3" fmla="*/ 0 h 1512"/>
                  <a:gd name="T4" fmla="*/ 367 w 472"/>
                  <a:gd name="T5" fmla="*/ 134 h 1512"/>
                  <a:gd name="T6" fmla="*/ 367 w 472"/>
                  <a:gd name="T7" fmla="*/ 1369 h 1512"/>
                  <a:gd name="T8" fmla="*/ 472 w 472"/>
                  <a:gd name="T9" fmla="*/ 1512 h 1512"/>
                  <a:gd name="T10" fmla="*/ 0 w 472"/>
                  <a:gd name="T11" fmla="*/ 1512 h 1512"/>
                  <a:gd name="T12" fmla="*/ 105 w 472"/>
                  <a:gd name="T13" fmla="*/ 1369 h 1512"/>
                  <a:gd name="T14" fmla="*/ 105 w 472"/>
                  <a:gd name="T15" fmla="*/ 134 h 1512"/>
                  <a:gd name="T16" fmla="*/ 0 w 472"/>
                  <a:gd name="T17" fmla="*/ 0 h 1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2" h="1512">
                    <a:moveTo>
                      <a:pt x="0" y="0"/>
                    </a:moveTo>
                    <a:cubicBezTo>
                      <a:pt x="472" y="0"/>
                      <a:pt x="472" y="0"/>
                      <a:pt x="472" y="0"/>
                    </a:cubicBezTo>
                    <a:cubicBezTo>
                      <a:pt x="472" y="0"/>
                      <a:pt x="367" y="51"/>
                      <a:pt x="367" y="134"/>
                    </a:cubicBezTo>
                    <a:cubicBezTo>
                      <a:pt x="367" y="1369"/>
                      <a:pt x="367" y="1369"/>
                      <a:pt x="367" y="1369"/>
                    </a:cubicBezTo>
                    <a:cubicBezTo>
                      <a:pt x="367" y="1457"/>
                      <a:pt x="472" y="1512"/>
                      <a:pt x="472" y="1512"/>
                    </a:cubicBezTo>
                    <a:cubicBezTo>
                      <a:pt x="0" y="1512"/>
                      <a:pt x="0" y="1512"/>
                      <a:pt x="0" y="1512"/>
                    </a:cubicBezTo>
                    <a:cubicBezTo>
                      <a:pt x="0" y="1512"/>
                      <a:pt x="105" y="1458"/>
                      <a:pt x="105" y="1369"/>
                    </a:cubicBezTo>
                    <a:cubicBezTo>
                      <a:pt x="105" y="134"/>
                      <a:pt x="105" y="134"/>
                      <a:pt x="105" y="134"/>
                    </a:cubicBezTo>
                    <a:cubicBezTo>
                      <a:pt x="105" y="51"/>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8"/>
              <p:cNvSpPr>
                <a:spLocks/>
              </p:cNvSpPr>
              <p:nvPr/>
            </p:nvSpPr>
            <p:spPr bwMode="gray">
              <a:xfrm>
                <a:off x="3130" y="1834"/>
                <a:ext cx="227" cy="302"/>
              </a:xfrm>
              <a:custGeom>
                <a:avLst/>
                <a:gdLst>
                  <a:gd name="T0" fmla="*/ 93 w 1132"/>
                  <a:gd name="T1" fmla="*/ 0 h 1511"/>
                  <a:gd name="T2" fmla="*/ 1132 w 1132"/>
                  <a:gd name="T3" fmla="*/ 0 h 1511"/>
                  <a:gd name="T4" fmla="*/ 1043 w 1132"/>
                  <a:gd name="T5" fmla="*/ 275 h 1511"/>
                  <a:gd name="T6" fmla="*/ 917 w 1132"/>
                  <a:gd name="T7" fmla="*/ 159 h 1511"/>
                  <a:gd name="T8" fmla="*/ 701 w 1132"/>
                  <a:gd name="T9" fmla="*/ 159 h 1511"/>
                  <a:gd name="T10" fmla="*/ 701 w 1132"/>
                  <a:gd name="T11" fmla="*/ 1369 h 1511"/>
                  <a:gd name="T12" fmla="*/ 802 w 1132"/>
                  <a:gd name="T13" fmla="*/ 1511 h 1511"/>
                  <a:gd name="T14" fmla="*/ 340 w 1132"/>
                  <a:gd name="T15" fmla="*/ 1511 h 1511"/>
                  <a:gd name="T16" fmla="*/ 440 w 1132"/>
                  <a:gd name="T17" fmla="*/ 1369 h 1511"/>
                  <a:gd name="T18" fmla="*/ 440 w 1132"/>
                  <a:gd name="T19" fmla="*/ 159 h 1511"/>
                  <a:gd name="T20" fmla="*/ 180 w 1132"/>
                  <a:gd name="T21" fmla="*/ 159 h 1511"/>
                  <a:gd name="T22" fmla="*/ 0 w 1132"/>
                  <a:gd name="T23" fmla="*/ 298 h 1511"/>
                  <a:gd name="T24" fmla="*/ 93 w 1132"/>
                  <a:gd name="T25" fmla="*/ 0 h 1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2" h="1511">
                    <a:moveTo>
                      <a:pt x="93" y="0"/>
                    </a:moveTo>
                    <a:cubicBezTo>
                      <a:pt x="1132" y="0"/>
                      <a:pt x="1132" y="0"/>
                      <a:pt x="1132" y="0"/>
                    </a:cubicBezTo>
                    <a:cubicBezTo>
                      <a:pt x="1043" y="275"/>
                      <a:pt x="1043" y="275"/>
                      <a:pt x="1043" y="275"/>
                    </a:cubicBezTo>
                    <a:cubicBezTo>
                      <a:pt x="1043" y="275"/>
                      <a:pt x="1017" y="159"/>
                      <a:pt x="917" y="159"/>
                    </a:cubicBezTo>
                    <a:cubicBezTo>
                      <a:pt x="701" y="159"/>
                      <a:pt x="701" y="159"/>
                      <a:pt x="701" y="159"/>
                    </a:cubicBezTo>
                    <a:cubicBezTo>
                      <a:pt x="701" y="1369"/>
                      <a:pt x="701" y="1369"/>
                      <a:pt x="701" y="1369"/>
                    </a:cubicBezTo>
                    <a:cubicBezTo>
                      <a:pt x="701" y="1445"/>
                      <a:pt x="802" y="1511"/>
                      <a:pt x="802" y="1511"/>
                    </a:cubicBezTo>
                    <a:cubicBezTo>
                      <a:pt x="340" y="1511"/>
                      <a:pt x="340" y="1511"/>
                      <a:pt x="340" y="1511"/>
                    </a:cubicBezTo>
                    <a:cubicBezTo>
                      <a:pt x="340" y="1511"/>
                      <a:pt x="440" y="1452"/>
                      <a:pt x="440" y="1369"/>
                    </a:cubicBezTo>
                    <a:cubicBezTo>
                      <a:pt x="440" y="159"/>
                      <a:pt x="440" y="159"/>
                      <a:pt x="440" y="159"/>
                    </a:cubicBezTo>
                    <a:cubicBezTo>
                      <a:pt x="180" y="159"/>
                      <a:pt x="180" y="159"/>
                      <a:pt x="180" y="159"/>
                    </a:cubicBezTo>
                    <a:cubicBezTo>
                      <a:pt x="106" y="160"/>
                      <a:pt x="0" y="298"/>
                      <a:pt x="0" y="298"/>
                    </a:cubicBezTo>
                    <a:lnTo>
                      <a:pt x="93"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9"/>
              <p:cNvSpPr>
                <a:spLocks/>
              </p:cNvSpPr>
              <p:nvPr/>
            </p:nvSpPr>
            <p:spPr bwMode="gray">
              <a:xfrm>
                <a:off x="3542" y="1834"/>
                <a:ext cx="253" cy="307"/>
              </a:xfrm>
              <a:custGeom>
                <a:avLst/>
                <a:gdLst>
                  <a:gd name="T0" fmla="*/ 810 w 1265"/>
                  <a:gd name="T1" fmla="*/ 0 h 1535"/>
                  <a:gd name="T2" fmla="*/ 1265 w 1265"/>
                  <a:gd name="T3" fmla="*/ 0 h 1535"/>
                  <a:gd name="T4" fmla="*/ 1167 w 1265"/>
                  <a:gd name="T5" fmla="*/ 134 h 1535"/>
                  <a:gd name="T6" fmla="*/ 1167 w 1265"/>
                  <a:gd name="T7" fmla="*/ 1049 h 1535"/>
                  <a:gd name="T8" fmla="*/ 645 w 1265"/>
                  <a:gd name="T9" fmla="*/ 1535 h 1535"/>
                  <a:gd name="T10" fmla="*/ 100 w 1265"/>
                  <a:gd name="T11" fmla="*/ 1049 h 1535"/>
                  <a:gd name="T12" fmla="*/ 100 w 1265"/>
                  <a:gd name="T13" fmla="*/ 134 h 1535"/>
                  <a:gd name="T14" fmla="*/ 0 w 1265"/>
                  <a:gd name="T15" fmla="*/ 0 h 1535"/>
                  <a:gd name="T16" fmla="*/ 468 w 1265"/>
                  <a:gd name="T17" fmla="*/ 0 h 1535"/>
                  <a:gd name="T18" fmla="*/ 364 w 1265"/>
                  <a:gd name="T19" fmla="*/ 134 h 1535"/>
                  <a:gd name="T20" fmla="*/ 364 w 1265"/>
                  <a:gd name="T21" fmla="*/ 1049 h 1535"/>
                  <a:gd name="T22" fmla="*/ 645 w 1265"/>
                  <a:gd name="T23" fmla="*/ 1372 h 1535"/>
                  <a:gd name="T24" fmla="*/ 912 w 1265"/>
                  <a:gd name="T25" fmla="*/ 1049 h 1535"/>
                  <a:gd name="T26" fmla="*/ 912 w 1265"/>
                  <a:gd name="T27" fmla="*/ 134 h 1535"/>
                  <a:gd name="T28" fmla="*/ 810 w 1265"/>
                  <a:gd name="T29" fmla="*/ 0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5" h="1535">
                    <a:moveTo>
                      <a:pt x="810" y="0"/>
                    </a:moveTo>
                    <a:cubicBezTo>
                      <a:pt x="1265" y="0"/>
                      <a:pt x="1265" y="0"/>
                      <a:pt x="1265" y="0"/>
                    </a:cubicBezTo>
                    <a:cubicBezTo>
                      <a:pt x="1265" y="0"/>
                      <a:pt x="1167" y="52"/>
                      <a:pt x="1167" y="134"/>
                    </a:cubicBezTo>
                    <a:cubicBezTo>
                      <a:pt x="1167" y="1049"/>
                      <a:pt x="1167" y="1049"/>
                      <a:pt x="1167" y="1049"/>
                    </a:cubicBezTo>
                    <a:cubicBezTo>
                      <a:pt x="1167" y="1421"/>
                      <a:pt x="859" y="1535"/>
                      <a:pt x="645" y="1535"/>
                    </a:cubicBezTo>
                    <a:cubicBezTo>
                      <a:pt x="433" y="1535"/>
                      <a:pt x="100" y="1419"/>
                      <a:pt x="100" y="1049"/>
                    </a:cubicBezTo>
                    <a:cubicBezTo>
                      <a:pt x="100" y="134"/>
                      <a:pt x="100" y="134"/>
                      <a:pt x="100" y="134"/>
                    </a:cubicBezTo>
                    <a:cubicBezTo>
                      <a:pt x="101" y="52"/>
                      <a:pt x="0" y="0"/>
                      <a:pt x="0" y="0"/>
                    </a:cubicBezTo>
                    <a:cubicBezTo>
                      <a:pt x="468" y="0"/>
                      <a:pt x="468" y="0"/>
                      <a:pt x="468" y="0"/>
                    </a:cubicBezTo>
                    <a:cubicBezTo>
                      <a:pt x="468" y="0"/>
                      <a:pt x="364" y="51"/>
                      <a:pt x="364" y="134"/>
                    </a:cubicBezTo>
                    <a:cubicBezTo>
                      <a:pt x="364" y="1049"/>
                      <a:pt x="364" y="1049"/>
                      <a:pt x="364" y="1049"/>
                    </a:cubicBezTo>
                    <a:cubicBezTo>
                      <a:pt x="364" y="1244"/>
                      <a:pt x="493" y="1372"/>
                      <a:pt x="645" y="1372"/>
                    </a:cubicBezTo>
                    <a:cubicBezTo>
                      <a:pt x="797" y="1372"/>
                      <a:pt x="912" y="1239"/>
                      <a:pt x="912" y="1049"/>
                    </a:cubicBezTo>
                    <a:cubicBezTo>
                      <a:pt x="912" y="134"/>
                      <a:pt x="912" y="134"/>
                      <a:pt x="912" y="134"/>
                    </a:cubicBezTo>
                    <a:cubicBezTo>
                      <a:pt x="913" y="52"/>
                      <a:pt x="810" y="0"/>
                      <a:pt x="81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40"/>
              <p:cNvSpPr>
                <a:spLocks/>
              </p:cNvSpPr>
              <p:nvPr/>
            </p:nvSpPr>
            <p:spPr bwMode="gray">
              <a:xfrm>
                <a:off x="2656" y="1834"/>
                <a:ext cx="256" cy="308"/>
              </a:xfrm>
              <a:custGeom>
                <a:avLst/>
                <a:gdLst>
                  <a:gd name="T0" fmla="*/ 814 w 1277"/>
                  <a:gd name="T1" fmla="*/ 0 h 1539"/>
                  <a:gd name="T2" fmla="*/ 1277 w 1277"/>
                  <a:gd name="T3" fmla="*/ 0 h 1539"/>
                  <a:gd name="T4" fmla="*/ 1179 w 1277"/>
                  <a:gd name="T5" fmla="*/ 135 h 1539"/>
                  <a:gd name="T6" fmla="*/ 1178 w 1277"/>
                  <a:gd name="T7" fmla="*/ 1048 h 1539"/>
                  <a:gd name="T8" fmla="*/ 640 w 1277"/>
                  <a:gd name="T9" fmla="*/ 1539 h 1539"/>
                  <a:gd name="T10" fmla="*/ 95 w 1277"/>
                  <a:gd name="T11" fmla="*/ 1048 h 1539"/>
                  <a:gd name="T12" fmla="*/ 94 w 1277"/>
                  <a:gd name="T13" fmla="*/ 135 h 1539"/>
                  <a:gd name="T14" fmla="*/ 0 w 1277"/>
                  <a:gd name="T15" fmla="*/ 0 h 1539"/>
                  <a:gd name="T16" fmla="*/ 468 w 1277"/>
                  <a:gd name="T17" fmla="*/ 0 h 1539"/>
                  <a:gd name="T18" fmla="*/ 360 w 1277"/>
                  <a:gd name="T19" fmla="*/ 135 h 1539"/>
                  <a:gd name="T20" fmla="*/ 359 w 1277"/>
                  <a:gd name="T21" fmla="*/ 1048 h 1539"/>
                  <a:gd name="T22" fmla="*/ 640 w 1277"/>
                  <a:gd name="T23" fmla="*/ 1376 h 1539"/>
                  <a:gd name="T24" fmla="*/ 913 w 1277"/>
                  <a:gd name="T25" fmla="*/ 1048 h 1539"/>
                  <a:gd name="T26" fmla="*/ 914 w 1277"/>
                  <a:gd name="T27" fmla="*/ 135 h 1539"/>
                  <a:gd name="T28" fmla="*/ 814 w 1277"/>
                  <a:gd name="T29" fmla="*/ 0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7" h="1539">
                    <a:moveTo>
                      <a:pt x="814" y="0"/>
                    </a:moveTo>
                    <a:cubicBezTo>
                      <a:pt x="1277" y="0"/>
                      <a:pt x="1277" y="0"/>
                      <a:pt x="1277" y="0"/>
                    </a:cubicBezTo>
                    <a:cubicBezTo>
                      <a:pt x="1277" y="0"/>
                      <a:pt x="1179" y="54"/>
                      <a:pt x="1179" y="135"/>
                    </a:cubicBezTo>
                    <a:cubicBezTo>
                      <a:pt x="1179" y="136"/>
                      <a:pt x="1178" y="1048"/>
                      <a:pt x="1178" y="1048"/>
                    </a:cubicBezTo>
                    <a:cubicBezTo>
                      <a:pt x="1178" y="1422"/>
                      <a:pt x="856" y="1539"/>
                      <a:pt x="640" y="1539"/>
                    </a:cubicBezTo>
                    <a:cubicBezTo>
                      <a:pt x="427" y="1539"/>
                      <a:pt x="95" y="1420"/>
                      <a:pt x="95" y="1048"/>
                    </a:cubicBezTo>
                    <a:cubicBezTo>
                      <a:pt x="94" y="135"/>
                      <a:pt x="94" y="135"/>
                      <a:pt x="94" y="135"/>
                    </a:cubicBezTo>
                    <a:cubicBezTo>
                      <a:pt x="94" y="54"/>
                      <a:pt x="0" y="0"/>
                      <a:pt x="0" y="0"/>
                    </a:cubicBezTo>
                    <a:cubicBezTo>
                      <a:pt x="468" y="0"/>
                      <a:pt x="468" y="0"/>
                      <a:pt x="468" y="0"/>
                    </a:cubicBezTo>
                    <a:cubicBezTo>
                      <a:pt x="468" y="0"/>
                      <a:pt x="360" y="54"/>
                      <a:pt x="360" y="135"/>
                    </a:cubicBezTo>
                    <a:cubicBezTo>
                      <a:pt x="359" y="1048"/>
                      <a:pt x="359" y="1048"/>
                      <a:pt x="359" y="1048"/>
                    </a:cubicBezTo>
                    <a:cubicBezTo>
                      <a:pt x="359" y="1241"/>
                      <a:pt x="488" y="1375"/>
                      <a:pt x="640" y="1376"/>
                    </a:cubicBezTo>
                    <a:cubicBezTo>
                      <a:pt x="791" y="1376"/>
                      <a:pt x="913" y="1240"/>
                      <a:pt x="913" y="1048"/>
                    </a:cubicBezTo>
                    <a:cubicBezTo>
                      <a:pt x="914" y="135"/>
                      <a:pt x="914" y="135"/>
                      <a:pt x="914" y="135"/>
                    </a:cubicBezTo>
                    <a:cubicBezTo>
                      <a:pt x="914" y="54"/>
                      <a:pt x="814" y="0"/>
                      <a:pt x="814"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41"/>
              <p:cNvSpPr>
                <a:spLocks/>
              </p:cNvSpPr>
              <p:nvPr/>
            </p:nvSpPr>
            <p:spPr bwMode="gray">
              <a:xfrm>
                <a:off x="3347" y="1828"/>
                <a:ext cx="194" cy="314"/>
              </a:xfrm>
              <a:custGeom>
                <a:avLst/>
                <a:gdLst>
                  <a:gd name="T0" fmla="*/ 836 w 973"/>
                  <a:gd name="T1" fmla="*/ 272 h 1570"/>
                  <a:gd name="T2" fmla="*/ 581 w 973"/>
                  <a:gd name="T3" fmla="*/ 157 h 1570"/>
                  <a:gd name="T4" fmla="*/ 287 w 973"/>
                  <a:gd name="T5" fmla="*/ 385 h 1570"/>
                  <a:gd name="T6" fmla="*/ 567 w 973"/>
                  <a:gd name="T7" fmla="*/ 669 h 1570"/>
                  <a:gd name="T8" fmla="*/ 972 w 973"/>
                  <a:gd name="T9" fmla="*/ 1124 h 1570"/>
                  <a:gd name="T10" fmla="*/ 371 w 973"/>
                  <a:gd name="T11" fmla="*/ 1570 h 1570"/>
                  <a:gd name="T12" fmla="*/ 88 w 973"/>
                  <a:gd name="T13" fmla="*/ 1531 h 1570"/>
                  <a:gd name="T14" fmla="*/ 0 w 973"/>
                  <a:gd name="T15" fmla="*/ 1240 h 1570"/>
                  <a:gd name="T16" fmla="*/ 375 w 973"/>
                  <a:gd name="T17" fmla="*/ 1405 h 1570"/>
                  <a:gd name="T18" fmla="*/ 713 w 973"/>
                  <a:gd name="T19" fmla="*/ 1157 h 1570"/>
                  <a:gd name="T20" fmla="*/ 26 w 973"/>
                  <a:gd name="T21" fmla="*/ 416 h 1570"/>
                  <a:gd name="T22" fmla="*/ 555 w 973"/>
                  <a:gd name="T23" fmla="*/ 0 h 1570"/>
                  <a:gd name="T24" fmla="*/ 836 w 973"/>
                  <a:gd name="T25" fmla="*/ 39 h 1570"/>
                  <a:gd name="T26" fmla="*/ 836 w 973"/>
                  <a:gd name="T27" fmla="*/ 272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3" h="1570">
                    <a:moveTo>
                      <a:pt x="836" y="272"/>
                    </a:moveTo>
                    <a:cubicBezTo>
                      <a:pt x="836" y="272"/>
                      <a:pt x="770" y="157"/>
                      <a:pt x="581" y="157"/>
                    </a:cubicBezTo>
                    <a:cubicBezTo>
                      <a:pt x="391" y="156"/>
                      <a:pt x="288" y="256"/>
                      <a:pt x="287" y="385"/>
                    </a:cubicBezTo>
                    <a:cubicBezTo>
                      <a:pt x="287" y="532"/>
                      <a:pt x="397" y="587"/>
                      <a:pt x="567" y="669"/>
                    </a:cubicBezTo>
                    <a:cubicBezTo>
                      <a:pt x="729" y="747"/>
                      <a:pt x="973" y="854"/>
                      <a:pt x="972" y="1124"/>
                    </a:cubicBezTo>
                    <a:cubicBezTo>
                      <a:pt x="971" y="1367"/>
                      <a:pt x="756" y="1570"/>
                      <a:pt x="371" y="1570"/>
                    </a:cubicBezTo>
                    <a:cubicBezTo>
                      <a:pt x="252" y="1569"/>
                      <a:pt x="88" y="1531"/>
                      <a:pt x="88" y="1531"/>
                    </a:cubicBezTo>
                    <a:cubicBezTo>
                      <a:pt x="0" y="1240"/>
                      <a:pt x="0" y="1240"/>
                      <a:pt x="0" y="1240"/>
                    </a:cubicBezTo>
                    <a:cubicBezTo>
                      <a:pt x="81" y="1320"/>
                      <a:pt x="226" y="1405"/>
                      <a:pt x="375" y="1405"/>
                    </a:cubicBezTo>
                    <a:cubicBezTo>
                      <a:pt x="529" y="1405"/>
                      <a:pt x="713" y="1310"/>
                      <a:pt x="713" y="1157"/>
                    </a:cubicBezTo>
                    <a:cubicBezTo>
                      <a:pt x="713" y="861"/>
                      <a:pt x="26" y="911"/>
                      <a:pt x="26" y="416"/>
                    </a:cubicBezTo>
                    <a:cubicBezTo>
                      <a:pt x="26" y="246"/>
                      <a:pt x="145" y="0"/>
                      <a:pt x="555" y="0"/>
                    </a:cubicBezTo>
                    <a:cubicBezTo>
                      <a:pt x="688" y="0"/>
                      <a:pt x="836" y="39"/>
                      <a:pt x="836" y="39"/>
                    </a:cubicBezTo>
                    <a:lnTo>
                      <a:pt x="836" y="27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17833634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br>
              <a:rPr lang="en-US" altLang="ja-JP" noProof="0"/>
            </a:br>
            <a:r>
              <a:rPr lang="ja-JP" altLang="en-US" noProof="0"/>
              <a:t>マスタ タイトルの書式設定</a:t>
            </a:r>
            <a:endParaRPr lang="de-DE" altLang="ja-JP" noProof="0"/>
          </a:p>
        </p:txBody>
      </p:sp>
      <p:grpSp>
        <p:nvGrpSpPr>
          <p:cNvPr id="647182" name="Group 14"/>
          <p:cNvGrpSpPr>
            <a:grpSpLocks noChangeAspect="1"/>
          </p:cNvGrpSpPr>
          <p:nvPr userDrawn="1"/>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p:txBody>
          <a:bodyPr/>
          <a:lstStyle>
            <a:lvl1pPr>
              <a:defRPr/>
            </a:lvl1pPr>
          </a:lstStyle>
          <a:p>
            <a:r>
              <a:rPr lang="en-US" altLang="ja-JP"/>
              <a:t>Copyright 2019 FUJITSU LABORATORIES LTD.</a:t>
            </a:r>
            <a:endParaRPr lang="de-DE" altLang="ja-JP"/>
          </a:p>
        </p:txBody>
      </p:sp>
      <p:pic>
        <p:nvPicPr>
          <p:cNvPr id="41" name="Picture 24" descr="SD_関係者外秘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26165" y="6638166"/>
            <a:ext cx="948408" cy="20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8577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4pPr marL="1014413" indent="-134938">
              <a:buFont typeface="Meiryo UI" panose="020B0604030504040204" pitchFamily="50" charset="-128"/>
              <a:buChar char="‒"/>
              <a:defRPr/>
            </a:lvl4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p:txBody>
          <a:bodyPr/>
          <a:lstStyle>
            <a:lvl1pPr>
              <a:defRPr sz="1100"/>
            </a:lvl1pPr>
          </a:lstStyle>
          <a:p>
            <a:fld id="{ABE7092C-0B95-4DB1-982B-A772D61FE585}" type="slidenum">
              <a:rPr lang="de-DE" altLang="ja-JP" smtClean="0"/>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398220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54322882-144F-476E-AD90-CEBE18540ECD}" type="slidenum">
              <a:rPr lang="de-DE" altLang="ja-JP"/>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42733238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sz="1100"/>
            </a:lvl1pPr>
          </a:lstStyle>
          <a:p>
            <a:fld id="{468EEE22-8705-46E3-A205-43B66A95B468}" type="slidenum">
              <a:rPr lang="de-DE" altLang="ja-JP" smtClean="0"/>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7623718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54322882-144F-476E-AD90-CEBE18540ECD}" type="slidenum">
              <a:rPr lang="de-DE" altLang="ja-JP"/>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804085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sz="1100"/>
            </a:lvl1pPr>
          </a:lstStyle>
          <a:p>
            <a:fld id="{AB658157-FA79-49CF-9BE9-A68685343DEB}" type="slidenum">
              <a:rPr lang="de-DE" altLang="ja-JP" smtClean="0"/>
              <a:pPr/>
              <a:t>‹#›</a:t>
            </a:fld>
            <a:endParaRPr lang="de-DE" altLang="ja-JP"/>
          </a:p>
        </p:txBody>
      </p:sp>
      <p:sp>
        <p:nvSpPr>
          <p:cNvPr id="4" name="フッター プレースホルダー 3"/>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26635609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sz="1100"/>
            </a:lvl1pPr>
          </a:lstStyle>
          <a:p>
            <a:fld id="{B8032FDA-9BEE-4785-AE92-469E67279ECF}" type="slidenum">
              <a:rPr lang="de-DE" altLang="ja-JP" smtClean="0"/>
              <a:pPr/>
              <a:t>‹#›</a:t>
            </a:fld>
            <a:endParaRPr lang="de-DE" altLang="ja-JP"/>
          </a:p>
        </p:txBody>
      </p:sp>
      <p:sp>
        <p:nvSpPr>
          <p:cNvPr id="3" name="フッター プレースホルダー 2"/>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18284064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178" name="Picture 10" descr="TitleGray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46638"/>
          </a:xfrm>
          <a:prstGeom prst="rect">
            <a:avLst/>
          </a:prstGeom>
          <a:noFill/>
          <a:extLst>
            <a:ext uri="{909E8E84-426E-40DD-AFC4-6F175D3DCCD1}">
              <a14:hiddenFill xmlns:a14="http://schemas.microsoft.com/office/drawing/2010/main">
                <a:solidFill>
                  <a:srgbClr val="FFFFFF"/>
                </a:solidFill>
              </a14:hiddenFill>
            </a:ext>
          </a:extLst>
        </p:spPr>
      </p:pic>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000000"/>
                </a:solidFill>
              </a:defRPr>
            </a:lvl1pPr>
          </a:lstStyle>
          <a:p>
            <a:pPr lvl="0"/>
            <a:br>
              <a:rPr lang="en-US" altLang="ja-JP" noProof="0"/>
            </a:br>
            <a:r>
              <a:rPr lang="ja-JP" altLang="en-US" noProof="0"/>
              <a:t>マスタ タイトルの書式設定</a:t>
            </a:r>
            <a:endParaRPr lang="de-DE" altLang="ja-JP" noProof="0"/>
          </a:p>
        </p:txBody>
      </p:sp>
      <p:grpSp>
        <p:nvGrpSpPr>
          <p:cNvPr id="647182" name="Group 14"/>
          <p:cNvGrpSpPr>
            <a:grpSpLocks noChangeAspect="1"/>
          </p:cNvGrpSpPr>
          <p:nvPr userDrawn="1"/>
        </p:nvGrpSpPr>
        <p:grpSpPr bwMode="auto">
          <a:xfrm>
            <a:off x="7308850" y="185738"/>
            <a:ext cx="1647825" cy="920750"/>
            <a:chOff x="4604" y="117"/>
            <a:chExt cx="1038" cy="580"/>
          </a:xfrm>
        </p:grpSpPr>
        <p:sp>
          <p:nvSpPr>
            <p:cNvPr id="647181" name="AutoShape 13"/>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183" name="Freeform 15"/>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4" name="Freeform 16"/>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5" name="Freeform 17"/>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6" name="Freeform 18"/>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7" name="Freeform 19"/>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8" name="Freeform 20"/>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89" name="Freeform 21"/>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0" name="Freeform 22"/>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1" name="Freeform 23"/>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2" name="Freeform 24"/>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3" name="Freeform 25"/>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4" name="Freeform 26"/>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5" name="Freeform 27"/>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6" name="Freeform 28"/>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7" name="Freeform 29"/>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8" name="Freeform 30"/>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199" name="Freeform 31"/>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0" name="Freeform 32"/>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1" name="Freeform 33"/>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2" name="Freeform 34"/>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3" name="Freeform 35"/>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4" name="Freeform 36"/>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5" name="Freeform 37"/>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6" name="Freeform 38"/>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7" name="Freeform 39"/>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8" name="Freeform 40"/>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09" name="Freeform 41"/>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0" name="Freeform 42"/>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1" name="Freeform 43"/>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12" name="Freeform 44"/>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215" name="Rectangle 47"/>
          <p:cNvSpPr>
            <a:spLocks noGrp="1" noChangeArrowheads="1"/>
          </p:cNvSpPr>
          <p:nvPr>
            <p:ph type="ftr" sz="quarter" idx="3"/>
          </p:nvPr>
        </p:nvSpPr>
        <p:spPr/>
        <p:txBody>
          <a:bodyPr/>
          <a:lstStyle>
            <a:lvl1pPr>
              <a:defRPr/>
            </a:lvl1pPr>
          </a:lstStyle>
          <a:p>
            <a:r>
              <a:rPr lang="en-US" altLang="ja-JP"/>
              <a:t>Copyright 2019 FUJITSU LABORATORIES LTD.</a:t>
            </a:r>
            <a:endParaRPr lang="de-DE" altLang="ja-JP" dirty="0"/>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30590796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lvl4pPr marL="1014413" indent="-134938">
              <a:buFont typeface="Meiryo UI" panose="020B0604030504040204" pitchFamily="50" charset="-128"/>
              <a:buChar char="‒"/>
              <a:defRPr/>
            </a:lvl4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p:txBody>
          <a:bodyPr/>
          <a:lstStyle>
            <a:lvl1pPr>
              <a:defRPr sz="1100"/>
            </a:lvl1pPr>
          </a:lstStyle>
          <a:p>
            <a:fld id="{ABE7092C-0B95-4DB1-982B-A772D61FE585}" type="slidenum">
              <a:rPr lang="de-DE" altLang="ja-JP" smtClean="0"/>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en-US" altLang="ja-JP"/>
              <a:t>Copyright 2019 FUJITSU LABORATORIES LTD.</a:t>
            </a:r>
            <a:endParaRPr lang="de-DE" altLang="ja-JP" dirty="0"/>
          </a:p>
        </p:txBody>
      </p:sp>
    </p:spTree>
    <p:extLst>
      <p:ext uri="{BB962C8B-B14F-4D97-AF65-F5344CB8AC3E}">
        <p14:creationId xmlns:p14="http://schemas.microsoft.com/office/powerpoint/2010/main" val="98436283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スライド番号プレースホルダー 3"/>
          <p:cNvSpPr>
            <a:spLocks noGrp="1"/>
          </p:cNvSpPr>
          <p:nvPr>
            <p:ph type="sldNum" sz="quarter" idx="10"/>
          </p:nvPr>
        </p:nvSpPr>
        <p:spPr/>
        <p:txBody>
          <a:bodyPr/>
          <a:lstStyle>
            <a:lvl1pPr>
              <a:defRPr sz="1100"/>
            </a:lvl1pPr>
          </a:lstStyle>
          <a:p>
            <a:fld id="{468EEE22-8705-46E3-A205-43B66A95B468}" type="slidenum">
              <a:rPr lang="de-DE" altLang="ja-JP" smtClean="0"/>
              <a:pPr/>
              <a:t>‹#›</a:t>
            </a:fld>
            <a:endParaRPr lang="de-DE" altLang="ja-JP"/>
          </a:p>
        </p:txBody>
      </p:sp>
      <p:sp>
        <p:nvSpPr>
          <p:cNvPr id="5" name="フッター プレースホルダー 4"/>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14635999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168275" y="869950"/>
            <a:ext cx="4316413"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37088" y="869950"/>
            <a:ext cx="4318000" cy="5592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スライド番号プレースホルダー 4"/>
          <p:cNvSpPr>
            <a:spLocks noGrp="1"/>
          </p:cNvSpPr>
          <p:nvPr>
            <p:ph type="sldNum" sz="quarter" idx="10"/>
          </p:nvPr>
        </p:nvSpPr>
        <p:spPr/>
        <p:txBody>
          <a:bodyPr/>
          <a:lstStyle>
            <a:lvl1pPr>
              <a:defRPr/>
            </a:lvl1pPr>
          </a:lstStyle>
          <a:p>
            <a:fld id="{54322882-144F-476E-AD90-CEBE18540ECD}" type="slidenum">
              <a:rPr lang="de-DE" altLang="ja-JP"/>
              <a:pPr/>
              <a:t>‹#›</a:t>
            </a:fld>
            <a:endParaRPr lang="de-DE" altLang="ja-JP"/>
          </a:p>
        </p:txBody>
      </p:sp>
      <p:sp>
        <p:nvSpPr>
          <p:cNvPr id="6" name="フッター プレースホルダー 5"/>
          <p:cNvSpPr>
            <a:spLocks noGrp="1"/>
          </p:cNvSpPr>
          <p:nvPr>
            <p:ph type="ftr" sz="quarter" idx="11"/>
          </p:nvPr>
        </p:nvSpPr>
        <p:spPr/>
        <p:txBody>
          <a:bodyPr/>
          <a:lstStyle>
            <a:lvl1pPr>
              <a:defRPr/>
            </a:lvl1pPr>
          </a:lstStyle>
          <a:p>
            <a:r>
              <a:rPr lang="en-US" altLang="ja-JP"/>
              <a:t>Copyright 2019 FUJITSU LABORATORIES LTD.</a:t>
            </a:r>
            <a:endParaRPr lang="de-DE" altLang="ja-JP" dirty="0"/>
          </a:p>
        </p:txBody>
      </p:sp>
    </p:spTree>
    <p:extLst>
      <p:ext uri="{BB962C8B-B14F-4D97-AF65-F5344CB8AC3E}">
        <p14:creationId xmlns:p14="http://schemas.microsoft.com/office/powerpoint/2010/main" val="13164193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sz="1100"/>
            </a:lvl1pPr>
          </a:lstStyle>
          <a:p>
            <a:fld id="{AB658157-FA79-49CF-9BE9-A68685343DEB}" type="slidenum">
              <a:rPr lang="de-DE" altLang="ja-JP" smtClean="0"/>
              <a:pPr/>
              <a:t>‹#›</a:t>
            </a:fld>
            <a:endParaRPr lang="de-DE" altLang="ja-JP"/>
          </a:p>
        </p:txBody>
      </p:sp>
      <p:sp>
        <p:nvSpPr>
          <p:cNvPr id="4" name="フッター プレースホルダー 3"/>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20344239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sz="1100"/>
            </a:lvl1pPr>
          </a:lstStyle>
          <a:p>
            <a:fld id="{B8032FDA-9BEE-4785-AE92-469E67279ECF}" type="slidenum">
              <a:rPr lang="de-DE" altLang="ja-JP" smtClean="0"/>
              <a:pPr/>
              <a:t>‹#›</a:t>
            </a:fld>
            <a:endParaRPr lang="de-DE" altLang="ja-JP"/>
          </a:p>
        </p:txBody>
      </p:sp>
      <p:sp>
        <p:nvSpPr>
          <p:cNvPr id="3" name="フッター プレースホルダー 2"/>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2449484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p:txBody>
          <a:bodyPr/>
          <a:lstStyle>
            <a:lvl1pPr>
              <a:defRPr sz="1100"/>
            </a:lvl1pPr>
          </a:lstStyle>
          <a:p>
            <a:fld id="{AB658157-FA79-49CF-9BE9-A68685343DEB}" type="slidenum">
              <a:rPr lang="de-DE" altLang="ja-JP" smtClean="0"/>
              <a:pPr/>
              <a:t>‹#›</a:t>
            </a:fld>
            <a:endParaRPr lang="de-DE" altLang="ja-JP"/>
          </a:p>
        </p:txBody>
      </p:sp>
      <p:sp>
        <p:nvSpPr>
          <p:cNvPr id="4" name="フッター プレースホルダー 3"/>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34455655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62503" name="Picture 7" descr="TitleRed_24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972632"/>
          </a:xfrm>
          <a:prstGeom prst="rect">
            <a:avLst/>
          </a:prstGeom>
          <a:noFill/>
          <a:extLst>
            <a:ext uri="{909E8E84-426E-40DD-AFC4-6F175D3DCCD1}">
              <a14:hiddenFill xmlns:a14="http://schemas.microsoft.com/office/drawing/2010/main">
                <a:solidFill>
                  <a:srgbClr val="FFFFFF"/>
                </a:solidFill>
              </a14:hiddenFill>
            </a:ext>
          </a:extLst>
        </p:spPr>
      </p:pic>
      <p:sp>
        <p:nvSpPr>
          <p:cNvPr id="362499" name="Rectangle 3"/>
          <p:cNvSpPr>
            <a:spLocks noGrp="1" noChangeArrowheads="1"/>
          </p:cNvSpPr>
          <p:nvPr>
            <p:ph type="ctrTitle" hasCustomPrompt="1"/>
          </p:nvPr>
        </p:nvSpPr>
        <p:spPr bwMode="gray">
          <a:xfrm>
            <a:off x="233363" y="2085267"/>
            <a:ext cx="8280000" cy="2000757"/>
          </a:xfr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lnSpc>
                <a:spcPct val="100000"/>
              </a:lnSpc>
              <a:defRPr sz="3200">
                <a:solidFill>
                  <a:schemeClr val="bg1"/>
                </a:solidFill>
              </a:defRPr>
            </a:lvl1pPr>
          </a:lstStyle>
          <a:p>
            <a:pPr lvl="0"/>
            <a:r>
              <a:rPr lang="ja-JP" altLang="en-US" noProof="0" dirty="0"/>
              <a:t>タイトル</a:t>
            </a:r>
          </a:p>
        </p:txBody>
      </p:sp>
      <p:sp>
        <p:nvSpPr>
          <p:cNvPr id="362500" name="Rectangle 4"/>
          <p:cNvSpPr>
            <a:spLocks noGrp="1" noChangeArrowheads="1"/>
          </p:cNvSpPr>
          <p:nvPr>
            <p:ph type="subTitle" idx="1"/>
          </p:nvPr>
        </p:nvSpPr>
        <p:spPr bwMode="gray">
          <a:xfrm>
            <a:off x="1619672" y="4531968"/>
            <a:ext cx="5544618" cy="1786283"/>
          </a:xfrm>
        </p:spPr>
        <p:txBody>
          <a:bodyPr anchor="t" anchorCtr="0"/>
          <a:lstStyle>
            <a:lvl1pPr marL="0" marR="0" indent="0" algn="l" defTabSz="809625" rtl="0" eaLnBrk="1" fontAlgn="ctr" latinLnBrk="0" hangingPunct="1">
              <a:lnSpc>
                <a:spcPct val="100000"/>
              </a:lnSpc>
              <a:spcBef>
                <a:spcPts val="0"/>
              </a:spcBef>
              <a:spcAft>
                <a:spcPts val="0"/>
              </a:spcAft>
              <a:buClr>
                <a:srgbClr val="A30B1A"/>
              </a:buClr>
              <a:buSzTx/>
              <a:buFont typeface="Wingdings" pitchFamily="2" charset="2"/>
              <a:buNone/>
              <a:tabLst/>
              <a:defRPr kumimoji="0" sz="2000">
                <a:solidFill>
                  <a:schemeClr val="tx1"/>
                </a:solidFill>
              </a:defRPr>
            </a:lvl1pPr>
          </a:lstStyle>
          <a:p>
            <a:pPr lvl="0"/>
            <a:endParaRPr lang="ja-JP" altLang="en-US" noProof="0" dirty="0"/>
          </a:p>
        </p:txBody>
      </p:sp>
      <p:grpSp>
        <p:nvGrpSpPr>
          <p:cNvPr id="362507" name="Group 11"/>
          <p:cNvGrpSpPr>
            <a:grpSpLocks noChangeAspect="1"/>
          </p:cNvGrpSpPr>
          <p:nvPr userDrawn="1"/>
        </p:nvGrpSpPr>
        <p:grpSpPr bwMode="gray">
          <a:xfrm>
            <a:off x="7608890" y="152354"/>
            <a:ext cx="1417637" cy="1055892"/>
            <a:chOff x="4793" y="72"/>
            <a:chExt cx="893" cy="499"/>
          </a:xfrm>
        </p:grpSpPr>
        <p:sp>
          <p:nvSpPr>
            <p:cNvPr id="362506" name="AutoShape 10"/>
            <p:cNvSpPr>
              <a:spLocks noChangeAspect="1" noChangeArrowheads="1" noTextEdit="1"/>
            </p:cNvSpPr>
            <p:nvPr userDrawn="1"/>
          </p:nvSpPr>
          <p:spPr bwMode="gray">
            <a:xfrm>
              <a:off x="4793" y="72"/>
              <a:ext cx="89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362508" name="Freeform 12"/>
            <p:cNvSpPr>
              <a:spLocks/>
            </p:cNvSpPr>
            <p:nvPr userDrawn="1"/>
          </p:nvSpPr>
          <p:spPr bwMode="gray">
            <a:xfrm>
              <a:off x="4837" y="491"/>
              <a:ext cx="22" cy="37"/>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09" name="Freeform 13"/>
            <p:cNvSpPr>
              <a:spLocks/>
            </p:cNvSpPr>
            <p:nvPr userDrawn="1"/>
          </p:nvSpPr>
          <p:spPr bwMode="gray">
            <a:xfrm>
              <a:off x="4868" y="475"/>
              <a:ext cx="26" cy="52"/>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10" name="Freeform 14"/>
            <p:cNvSpPr>
              <a:spLocks noEditPoints="1"/>
            </p:cNvSpPr>
            <p:nvPr userDrawn="1"/>
          </p:nvSpPr>
          <p:spPr bwMode="gray">
            <a:xfrm>
              <a:off x="4902" y="491"/>
              <a:ext cx="27" cy="37"/>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11" name="Freeform 15"/>
            <p:cNvSpPr>
              <a:spLocks noEditPoints="1"/>
            </p:cNvSpPr>
            <p:nvPr userDrawn="1"/>
          </p:nvSpPr>
          <p:spPr bwMode="gray">
            <a:xfrm>
              <a:off x="4939" y="491"/>
              <a:ext cx="28" cy="53"/>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12" name="Freeform 16"/>
            <p:cNvSpPr>
              <a:spLocks noEditPoints="1"/>
            </p:cNvSpPr>
            <p:nvPr userDrawn="1"/>
          </p:nvSpPr>
          <p:spPr bwMode="gray">
            <a:xfrm>
              <a:off x="4975" y="479"/>
              <a:ext cx="7" cy="48"/>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13" name="Freeform 17"/>
            <p:cNvSpPr>
              <a:spLocks/>
            </p:cNvSpPr>
            <p:nvPr userDrawn="1"/>
          </p:nvSpPr>
          <p:spPr bwMode="gray">
            <a:xfrm>
              <a:off x="4993" y="491"/>
              <a:ext cx="26" cy="36"/>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14" name="Freeform 18"/>
            <p:cNvSpPr>
              <a:spLocks noEditPoints="1"/>
            </p:cNvSpPr>
            <p:nvPr userDrawn="1"/>
          </p:nvSpPr>
          <p:spPr bwMode="gray">
            <a:xfrm>
              <a:off x="5027" y="491"/>
              <a:ext cx="27" cy="53"/>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15" name="Freeform 19"/>
            <p:cNvSpPr>
              <a:spLocks/>
            </p:cNvSpPr>
            <p:nvPr userDrawn="1"/>
          </p:nvSpPr>
          <p:spPr bwMode="gray">
            <a:xfrm>
              <a:off x="5082" y="483"/>
              <a:ext cx="15" cy="44"/>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16" name="Freeform 20"/>
            <p:cNvSpPr>
              <a:spLocks noEditPoints="1"/>
            </p:cNvSpPr>
            <p:nvPr userDrawn="1"/>
          </p:nvSpPr>
          <p:spPr bwMode="gray">
            <a:xfrm>
              <a:off x="5102" y="491"/>
              <a:ext cx="29" cy="37"/>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17" name="Freeform 21"/>
            <p:cNvSpPr>
              <a:spLocks/>
            </p:cNvSpPr>
            <p:nvPr userDrawn="1"/>
          </p:nvSpPr>
          <p:spPr bwMode="gray">
            <a:xfrm>
              <a:off x="5140" y="491"/>
              <a:ext cx="45" cy="36"/>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18" name="Freeform 22"/>
            <p:cNvSpPr>
              <a:spLocks noEditPoints="1"/>
            </p:cNvSpPr>
            <p:nvPr userDrawn="1"/>
          </p:nvSpPr>
          <p:spPr bwMode="gray">
            <a:xfrm>
              <a:off x="5193" y="491"/>
              <a:ext cx="29" cy="37"/>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19" name="Freeform 23"/>
            <p:cNvSpPr>
              <a:spLocks/>
            </p:cNvSpPr>
            <p:nvPr userDrawn="1"/>
          </p:nvSpPr>
          <p:spPr bwMode="gray">
            <a:xfrm>
              <a:off x="5230" y="491"/>
              <a:ext cx="16" cy="36"/>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20" name="Freeform 24"/>
            <p:cNvSpPr>
              <a:spLocks/>
            </p:cNvSpPr>
            <p:nvPr userDrawn="1"/>
          </p:nvSpPr>
          <p:spPr bwMode="gray">
            <a:xfrm>
              <a:off x="5252" y="491"/>
              <a:ext cx="15" cy="36"/>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21" name="Freeform 25"/>
            <p:cNvSpPr>
              <a:spLocks noEditPoints="1"/>
            </p:cNvSpPr>
            <p:nvPr userDrawn="1"/>
          </p:nvSpPr>
          <p:spPr bwMode="gray">
            <a:xfrm>
              <a:off x="5271" y="491"/>
              <a:ext cx="29" cy="37"/>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22" name="Freeform 26"/>
            <p:cNvSpPr>
              <a:spLocks/>
            </p:cNvSpPr>
            <p:nvPr userDrawn="1"/>
          </p:nvSpPr>
          <p:spPr bwMode="gray">
            <a:xfrm>
              <a:off x="5304" y="492"/>
              <a:ext cx="45" cy="35"/>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23" name="Freeform 27"/>
            <p:cNvSpPr>
              <a:spLocks/>
            </p:cNvSpPr>
            <p:nvPr userDrawn="1"/>
          </p:nvSpPr>
          <p:spPr bwMode="gray">
            <a:xfrm>
              <a:off x="5366" y="492"/>
              <a:ext cx="45" cy="35"/>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24" name="Freeform 28"/>
            <p:cNvSpPr>
              <a:spLocks noEditPoints="1"/>
            </p:cNvSpPr>
            <p:nvPr userDrawn="1"/>
          </p:nvSpPr>
          <p:spPr bwMode="gray">
            <a:xfrm>
              <a:off x="5417" y="479"/>
              <a:ext cx="7" cy="48"/>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25" name="Freeform 29"/>
            <p:cNvSpPr>
              <a:spLocks/>
            </p:cNvSpPr>
            <p:nvPr userDrawn="1"/>
          </p:nvSpPr>
          <p:spPr bwMode="gray">
            <a:xfrm>
              <a:off x="5435" y="483"/>
              <a:ext cx="15" cy="44"/>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26" name="Freeform 30"/>
            <p:cNvSpPr>
              <a:spLocks/>
            </p:cNvSpPr>
            <p:nvPr userDrawn="1"/>
          </p:nvSpPr>
          <p:spPr bwMode="gray">
            <a:xfrm>
              <a:off x="5457" y="475"/>
              <a:ext cx="26" cy="52"/>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27" name="Freeform 31"/>
            <p:cNvSpPr>
              <a:spLocks/>
            </p:cNvSpPr>
            <p:nvPr userDrawn="1"/>
          </p:nvSpPr>
          <p:spPr bwMode="gray">
            <a:xfrm>
              <a:off x="5506" y="492"/>
              <a:ext cx="29" cy="52"/>
            </a:xfrm>
            <a:custGeom>
              <a:avLst/>
              <a:gdLst>
                <a:gd name="T0" fmla="*/ 12 w 29"/>
                <a:gd name="T1" fmla="*/ 36 h 52"/>
                <a:gd name="T2" fmla="*/ 0 w 29"/>
                <a:gd name="T3" fmla="*/ 0 h 52"/>
                <a:gd name="T4" fmla="*/ 6 w 29"/>
                <a:gd name="T5" fmla="*/ 0 h 52"/>
                <a:gd name="T6" fmla="*/ 15 w 29"/>
                <a:gd name="T7" fmla="*/ 28 h 52"/>
                <a:gd name="T8" fmla="*/ 23 w 29"/>
                <a:gd name="T9" fmla="*/ 0 h 52"/>
                <a:gd name="T10" fmla="*/ 29 w 29"/>
                <a:gd name="T11" fmla="*/ 0 h 52"/>
                <a:gd name="T12" fmla="*/ 11 w 29"/>
                <a:gd name="T13" fmla="*/ 52 h 52"/>
                <a:gd name="T14" fmla="*/ 6 w 29"/>
                <a:gd name="T15" fmla="*/ 52 h 52"/>
                <a:gd name="T16" fmla="*/ 12 w 29"/>
                <a:gd name="T17"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52">
                  <a:moveTo>
                    <a:pt x="12" y="36"/>
                  </a:moveTo>
                  <a:lnTo>
                    <a:pt x="0" y="0"/>
                  </a:lnTo>
                  <a:lnTo>
                    <a:pt x="6" y="0"/>
                  </a:lnTo>
                  <a:lnTo>
                    <a:pt x="15" y="28"/>
                  </a:lnTo>
                  <a:lnTo>
                    <a:pt x="23" y="0"/>
                  </a:lnTo>
                  <a:lnTo>
                    <a:pt x="29" y="0"/>
                  </a:lnTo>
                  <a:lnTo>
                    <a:pt x="11" y="52"/>
                  </a:lnTo>
                  <a:lnTo>
                    <a:pt x="6" y="52"/>
                  </a:lnTo>
                  <a:lnTo>
                    <a:pt x="1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28" name="Freeform 32"/>
            <p:cNvSpPr>
              <a:spLocks noEditPoints="1"/>
            </p:cNvSpPr>
            <p:nvPr userDrawn="1"/>
          </p:nvSpPr>
          <p:spPr bwMode="gray">
            <a:xfrm>
              <a:off x="5538" y="491"/>
              <a:ext cx="29" cy="37"/>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29" name="Freeform 33"/>
            <p:cNvSpPr>
              <a:spLocks/>
            </p:cNvSpPr>
            <p:nvPr userDrawn="1"/>
          </p:nvSpPr>
          <p:spPr bwMode="gray">
            <a:xfrm>
              <a:off x="5576" y="492"/>
              <a:ext cx="25" cy="36"/>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30" name="Freeform 34"/>
            <p:cNvSpPr>
              <a:spLocks/>
            </p:cNvSpPr>
            <p:nvPr userDrawn="1"/>
          </p:nvSpPr>
          <p:spPr bwMode="gray">
            <a:xfrm>
              <a:off x="5233" y="157"/>
              <a:ext cx="113" cy="88"/>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31" name="Freeform 35"/>
            <p:cNvSpPr>
              <a:spLocks/>
            </p:cNvSpPr>
            <p:nvPr userDrawn="1"/>
          </p:nvSpPr>
          <p:spPr bwMode="gray">
            <a:xfrm>
              <a:off x="5047" y="253"/>
              <a:ext cx="78" cy="127"/>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32" name="Freeform 36"/>
            <p:cNvSpPr>
              <a:spLocks/>
            </p:cNvSpPr>
            <p:nvPr userDrawn="1"/>
          </p:nvSpPr>
          <p:spPr bwMode="gray">
            <a:xfrm>
              <a:off x="5232" y="253"/>
              <a:ext cx="51" cy="17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33" name="Freeform 37"/>
            <p:cNvSpPr>
              <a:spLocks/>
            </p:cNvSpPr>
            <p:nvPr userDrawn="1"/>
          </p:nvSpPr>
          <p:spPr bwMode="gray">
            <a:xfrm>
              <a:off x="5289" y="253"/>
              <a:ext cx="40" cy="127"/>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34" name="Freeform 38"/>
            <p:cNvSpPr>
              <a:spLocks/>
            </p:cNvSpPr>
            <p:nvPr userDrawn="1"/>
          </p:nvSpPr>
          <p:spPr bwMode="gray">
            <a:xfrm>
              <a:off x="5329" y="253"/>
              <a:ext cx="95" cy="127"/>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35" name="Freeform 39"/>
            <p:cNvSpPr>
              <a:spLocks/>
            </p:cNvSpPr>
            <p:nvPr userDrawn="1"/>
          </p:nvSpPr>
          <p:spPr bwMode="gray">
            <a:xfrm>
              <a:off x="5502" y="253"/>
              <a:ext cx="107" cy="129"/>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36" name="Freeform 40"/>
            <p:cNvSpPr>
              <a:spLocks/>
            </p:cNvSpPr>
            <p:nvPr userDrawn="1"/>
          </p:nvSpPr>
          <p:spPr bwMode="gray">
            <a:xfrm>
              <a:off x="5129" y="253"/>
              <a:ext cx="107" cy="130"/>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2537" name="Freeform 41"/>
            <p:cNvSpPr>
              <a:spLocks/>
            </p:cNvSpPr>
            <p:nvPr userDrawn="1"/>
          </p:nvSpPr>
          <p:spPr bwMode="gray">
            <a:xfrm>
              <a:off x="5420" y="250"/>
              <a:ext cx="82" cy="13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362538" name="Rectangle 42"/>
          <p:cNvSpPr>
            <a:spLocks noGrp="1" noChangeArrowheads="1"/>
          </p:cNvSpPr>
          <p:nvPr>
            <p:ph type="ftr" sz="quarter" idx="3"/>
          </p:nvPr>
        </p:nvSpPr>
        <p:spPr bwMode="gray"/>
        <p:txBody>
          <a:bodyPr/>
          <a:lstStyle>
            <a:lvl1pPr>
              <a:defRPr/>
            </a:lvl1pPr>
          </a:lstStyle>
          <a:p>
            <a:r>
              <a:rPr lang="en-US" altLang="ja-JP"/>
              <a:t>Copyright 2019 FUJITSU LABORATORIES LTD.</a:t>
            </a:r>
            <a:endParaRPr lang="de-DE" altLang="ja-JP" dirty="0"/>
          </a:p>
        </p:txBody>
      </p:sp>
      <p:sp>
        <p:nvSpPr>
          <p:cNvPr id="38" name="Rectangle 6"/>
          <p:cNvSpPr>
            <a:spLocks noGrp="1" noChangeArrowheads="1"/>
          </p:cNvSpPr>
          <p:nvPr>
            <p:ph type="sldNum" sz="quarter" idx="4"/>
          </p:nvPr>
        </p:nvSpPr>
        <p:spPr bwMode="gray">
          <a:xfrm>
            <a:off x="4300538" y="6582919"/>
            <a:ext cx="539750" cy="26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defRPr>
            </a:lvl1pPr>
          </a:lstStyle>
          <a:p>
            <a:fld id="{2145D5DA-CF11-4C66-BB26-5DC06B07024B}" type="slidenum">
              <a:rPr lang="de-DE" altLang="ja-JP" smtClean="0"/>
              <a:pPr/>
              <a:t>‹#›</a:t>
            </a:fld>
            <a:endParaRPr lang="de-DE" altLang="ja-JP"/>
          </a:p>
        </p:txBody>
      </p:sp>
      <p:pic>
        <p:nvPicPr>
          <p:cNvPr id="2" name="BP_INTERNAL USE ONLY"/>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88" y="6598581"/>
            <a:ext cx="1583789" cy="256211"/>
          </a:xfrm>
          <a:prstGeom prst="rect">
            <a:avLst/>
          </a:prstGeom>
        </p:spPr>
      </p:pic>
      <p:pic>
        <p:nvPicPr>
          <p:cNvPr id="41" name="図 4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64289" y="4456188"/>
            <a:ext cx="1728192" cy="2070435"/>
          </a:xfrm>
          <a:prstGeom prst="rect">
            <a:avLst/>
          </a:prstGeom>
        </p:spPr>
      </p:pic>
      <p:sp>
        <p:nvSpPr>
          <p:cNvPr id="42" name="正方形/長方形 41"/>
          <p:cNvSpPr>
            <a:spLocks noChangeArrowheads="1"/>
          </p:cNvSpPr>
          <p:nvPr userDrawn="1"/>
        </p:nvSpPr>
        <p:spPr bwMode="auto">
          <a:xfrm>
            <a:off x="230016" y="338511"/>
            <a:ext cx="4572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defRPr/>
            </a:pPr>
            <a:r>
              <a:rPr lang="ja-JP" altLang="en-US" sz="1800" dirty="0">
                <a:solidFill>
                  <a:srgbClr val="FFFFFF"/>
                </a:solidFill>
                <a:latin typeface="+mn-ea"/>
                <a:ea typeface="+mn-ea"/>
              </a:rPr>
              <a:t>第１０回富士通研究所大会</a:t>
            </a:r>
          </a:p>
        </p:txBody>
      </p:sp>
    </p:spTree>
    <p:extLst>
      <p:ext uri="{BB962C8B-B14F-4D97-AF65-F5344CB8AC3E}">
        <p14:creationId xmlns:p14="http://schemas.microsoft.com/office/powerpoint/2010/main" val="41456415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40" name="Group 23" descr="F_Tool_Middle_Cover"/>
          <p:cNvGrpSpPr>
            <a:grpSpLocks/>
          </p:cNvGrpSpPr>
          <p:nvPr userDrawn="1"/>
        </p:nvGrpSpPr>
        <p:grpSpPr bwMode="gray">
          <a:xfrm>
            <a:off x="0" y="1"/>
            <a:ext cx="9144000" cy="4037353"/>
            <a:chOff x="0" y="0"/>
            <a:chExt cx="5760" cy="1908"/>
          </a:xfrm>
        </p:grpSpPr>
        <p:pic>
          <p:nvPicPr>
            <p:cNvPr id="41" name="Picture 8" descr="MiddleGray_24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1908"/>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 12"/>
            <p:cNvGrpSpPr>
              <a:grpSpLocks noChangeAspect="1"/>
            </p:cNvGrpSpPr>
            <p:nvPr/>
          </p:nvGrpSpPr>
          <p:grpSpPr bwMode="gray">
            <a:xfrm>
              <a:off x="4792" y="72"/>
              <a:ext cx="893" cy="499"/>
              <a:chOff x="4792" y="72"/>
              <a:chExt cx="893" cy="499"/>
            </a:xfrm>
          </p:grpSpPr>
          <p:sp>
            <p:nvSpPr>
              <p:cNvPr id="43" name="AutoShape 11"/>
              <p:cNvSpPr>
                <a:spLocks noChangeAspect="1" noChangeArrowheads="1" noTextEdit="1"/>
              </p:cNvSpPr>
              <p:nvPr/>
            </p:nvSpPr>
            <p:spPr bwMode="gray">
              <a:xfrm>
                <a:off x="4792" y="72"/>
                <a:ext cx="893"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4" name="Freeform 13"/>
              <p:cNvSpPr>
                <a:spLocks/>
              </p:cNvSpPr>
              <p:nvPr/>
            </p:nvSpPr>
            <p:spPr bwMode="gray">
              <a:xfrm>
                <a:off x="5232" y="157"/>
                <a:ext cx="113" cy="88"/>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14"/>
              <p:cNvSpPr>
                <a:spLocks/>
              </p:cNvSpPr>
              <p:nvPr/>
            </p:nvSpPr>
            <p:spPr bwMode="gray">
              <a:xfrm>
                <a:off x="5046" y="253"/>
                <a:ext cx="78" cy="127"/>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15"/>
              <p:cNvSpPr>
                <a:spLocks/>
              </p:cNvSpPr>
              <p:nvPr/>
            </p:nvSpPr>
            <p:spPr bwMode="gray">
              <a:xfrm>
                <a:off x="5231" y="253"/>
                <a:ext cx="51" cy="17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16"/>
              <p:cNvSpPr>
                <a:spLocks/>
              </p:cNvSpPr>
              <p:nvPr/>
            </p:nvSpPr>
            <p:spPr bwMode="gray">
              <a:xfrm>
                <a:off x="5288" y="253"/>
                <a:ext cx="40" cy="127"/>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17"/>
              <p:cNvSpPr>
                <a:spLocks/>
              </p:cNvSpPr>
              <p:nvPr/>
            </p:nvSpPr>
            <p:spPr bwMode="gray">
              <a:xfrm>
                <a:off x="5328" y="253"/>
                <a:ext cx="95" cy="127"/>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18"/>
              <p:cNvSpPr>
                <a:spLocks/>
              </p:cNvSpPr>
              <p:nvPr/>
            </p:nvSpPr>
            <p:spPr bwMode="gray">
              <a:xfrm>
                <a:off x="5501" y="253"/>
                <a:ext cx="107" cy="129"/>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19"/>
              <p:cNvSpPr>
                <a:spLocks/>
              </p:cNvSpPr>
              <p:nvPr/>
            </p:nvSpPr>
            <p:spPr bwMode="gray">
              <a:xfrm>
                <a:off x="5128" y="253"/>
                <a:ext cx="107" cy="130"/>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1" name="Freeform 20"/>
              <p:cNvSpPr>
                <a:spLocks/>
              </p:cNvSpPr>
              <p:nvPr/>
            </p:nvSpPr>
            <p:spPr bwMode="gray">
              <a:xfrm>
                <a:off x="5419" y="250"/>
                <a:ext cx="82" cy="133"/>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362499" name="Rectangle 3"/>
          <p:cNvSpPr>
            <a:spLocks noGrp="1" noChangeArrowheads="1"/>
          </p:cNvSpPr>
          <p:nvPr>
            <p:ph type="ctrTitle" hasCustomPrompt="1"/>
          </p:nvPr>
        </p:nvSpPr>
        <p:spPr bwMode="gray">
          <a:xfrm>
            <a:off x="233363" y="1797323"/>
            <a:ext cx="8280000" cy="1398491"/>
          </a:xfrm>
          <a:extLst>
            <a:ext uri="{AF507438-7753-43E0-B8FC-AC1667EBCBE1}">
              <a14:hiddenEffects xmlns:a14="http://schemas.microsoft.com/office/drawing/2010/main">
                <a:effectLst>
                  <a:outerShdw dist="17961" dir="2700000" algn="ctr" rotWithShape="0">
                    <a:srgbClr val="C0C0C0"/>
                  </a:outerShdw>
                </a:effectLst>
              </a14:hiddenEffects>
            </a:ext>
          </a:extLst>
        </p:spPr>
        <p:txBody>
          <a:bodyPr anchor="b"/>
          <a:lstStyle>
            <a:lvl1pPr>
              <a:lnSpc>
                <a:spcPct val="100000"/>
              </a:lnSpc>
              <a:defRPr sz="3200">
                <a:solidFill>
                  <a:schemeClr val="tx1"/>
                </a:solidFill>
              </a:defRPr>
            </a:lvl1pPr>
          </a:lstStyle>
          <a:p>
            <a:pPr lvl="0"/>
            <a:r>
              <a:rPr lang="ja-JP" altLang="en-US" noProof="0" dirty="0"/>
              <a:t>マスタ タイトルの書式設定</a:t>
            </a:r>
          </a:p>
        </p:txBody>
      </p:sp>
      <p:sp>
        <p:nvSpPr>
          <p:cNvPr id="362500" name="Rectangle 4"/>
          <p:cNvSpPr>
            <a:spLocks noGrp="1" noChangeArrowheads="1"/>
          </p:cNvSpPr>
          <p:nvPr>
            <p:ph type="subTitle" idx="1" hasCustomPrompt="1"/>
          </p:nvPr>
        </p:nvSpPr>
        <p:spPr bwMode="gray">
          <a:xfrm>
            <a:off x="233363" y="3637277"/>
            <a:ext cx="8280000" cy="2680975"/>
          </a:xfrm>
        </p:spPr>
        <p:txBody>
          <a:bodyPr anchor="t" anchorCtr="0"/>
          <a:lstStyle>
            <a:lvl1pPr marL="271463" marR="0" indent="-271463" algn="l" defTabSz="809625" rtl="0" eaLnBrk="1" fontAlgn="ctr" latinLnBrk="0" hangingPunct="1">
              <a:lnSpc>
                <a:spcPct val="100000"/>
              </a:lnSpc>
              <a:spcBef>
                <a:spcPct val="10000"/>
              </a:spcBef>
              <a:spcAft>
                <a:spcPct val="10000"/>
              </a:spcAft>
              <a:buClr>
                <a:srgbClr val="87867E"/>
              </a:buClr>
              <a:buSzTx/>
              <a:buFont typeface="Wingdings" pitchFamily="2" charset="2"/>
              <a:buChar char="n"/>
              <a:tabLst/>
              <a:defRPr kumimoji="0" sz="2200">
                <a:solidFill>
                  <a:schemeClr val="tx1"/>
                </a:solidFill>
                <a:latin typeface="+mj-lt"/>
              </a:defRPr>
            </a:lvl1pPr>
          </a:lstStyle>
          <a:p>
            <a:pPr marL="271463" marR="0" lvl="0" indent="-271463" algn="l" defTabSz="809625" rtl="0" eaLnBrk="1" fontAlgn="ctr" latinLnBrk="0" hangingPunct="1">
              <a:lnSpc>
                <a:spcPct val="110000"/>
              </a:lnSpc>
              <a:spcBef>
                <a:spcPct val="10000"/>
              </a:spcBef>
              <a:spcAft>
                <a:spcPct val="10000"/>
              </a:spcAft>
              <a:buClr>
                <a:srgbClr val="87867E"/>
              </a:buClr>
              <a:buSzTx/>
              <a:buFont typeface="Wingdings" pitchFamily="2" charset="2"/>
              <a:buChar char="n"/>
              <a:tabLst/>
              <a:defRPr/>
            </a:pPr>
            <a:r>
              <a:rPr kumimoji="1" lang="ja-JP" altLang="en-US" sz="2200" b="0" i="0" u="none" strike="noStrike" kern="0" cap="none" spc="0" normalizeH="0" baseline="0" noProof="0" dirty="0">
                <a:ln>
                  <a:noFill/>
                </a:ln>
                <a:solidFill>
                  <a:srgbClr val="000000"/>
                </a:solidFill>
                <a:effectLst/>
                <a:uLnTx/>
                <a:uFillTx/>
                <a:latin typeface="+mn-lt"/>
                <a:ea typeface="+mn-ea"/>
              </a:rPr>
              <a:t>マスタ サブタイトルの書式設定</a:t>
            </a:r>
            <a:endParaRPr kumimoji="1" lang="ja-JP" altLang="de-DE" sz="2200" b="0" i="0" u="none" strike="noStrike" kern="0" cap="none" spc="0" normalizeH="0" baseline="0" noProof="0" dirty="0">
              <a:ln>
                <a:noFill/>
              </a:ln>
              <a:solidFill>
                <a:srgbClr val="000000"/>
              </a:solidFill>
              <a:effectLst/>
              <a:uLnTx/>
              <a:uFillTx/>
              <a:latin typeface="+mn-lt"/>
              <a:ea typeface="+mn-ea"/>
            </a:endParaRPr>
          </a:p>
        </p:txBody>
      </p:sp>
      <p:sp>
        <p:nvSpPr>
          <p:cNvPr id="362538" name="Rectangle 42"/>
          <p:cNvSpPr>
            <a:spLocks noGrp="1" noChangeArrowheads="1"/>
          </p:cNvSpPr>
          <p:nvPr>
            <p:ph type="ftr" sz="quarter" idx="3"/>
          </p:nvPr>
        </p:nvSpPr>
        <p:spPr bwMode="gray"/>
        <p:txBody>
          <a:bodyPr/>
          <a:lstStyle>
            <a:lvl1pPr>
              <a:defRPr>
                <a:latin typeface="Arial" panose="020B0604020202020204" pitchFamily="34" charset="0"/>
                <a:ea typeface="ＭＳ Ｐゴシック" panose="020B0600070205080204" pitchFamily="50" charset="-128"/>
                <a:sym typeface="Arial" panose="020B0604020202020204" pitchFamily="34" charset="0"/>
              </a:defRPr>
            </a:lvl1pPr>
          </a:lstStyle>
          <a:p>
            <a:r>
              <a:rPr lang="en-US" altLang="ja-JP"/>
              <a:t>Copyright 2019 FUJITSU LABORATORIES LTD.</a:t>
            </a:r>
            <a:endParaRPr lang="de-DE" altLang="ja-JP" dirty="0"/>
          </a:p>
        </p:txBody>
      </p:sp>
      <p:sp>
        <p:nvSpPr>
          <p:cNvPr id="38" name="Rectangle 6"/>
          <p:cNvSpPr>
            <a:spLocks noGrp="1" noChangeArrowheads="1"/>
          </p:cNvSpPr>
          <p:nvPr>
            <p:ph type="sldNum" sz="quarter" idx="4"/>
          </p:nvPr>
        </p:nvSpPr>
        <p:spPr bwMode="gray">
          <a:xfrm>
            <a:off x="4300538" y="6582919"/>
            <a:ext cx="539750" cy="26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fld id="{2145D5DA-CF11-4C66-BB26-5DC06B07024B}" type="slidenum">
              <a:rPr lang="de-DE" altLang="ja-JP" smtClean="0"/>
              <a:pPr/>
              <a:t>‹#›</a:t>
            </a:fld>
            <a:endParaRPr lang="de-DE" altLang="ja-JP"/>
          </a:p>
        </p:txBody>
      </p:sp>
      <p:sp>
        <p:nvSpPr>
          <p:cNvPr id="18" name="Line 4"/>
          <p:cNvSpPr>
            <a:spLocks noChangeShapeType="1"/>
          </p:cNvSpPr>
          <p:nvPr userDrawn="1"/>
        </p:nvSpPr>
        <p:spPr bwMode="gray">
          <a:xfrm>
            <a:off x="0" y="6558453"/>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pic>
        <p:nvPicPr>
          <p:cNvPr id="2" name="図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88" y="6598581"/>
            <a:ext cx="1583789" cy="256211"/>
          </a:xfrm>
          <a:prstGeom prst="rect">
            <a:avLst/>
          </a:prstGeom>
        </p:spPr>
      </p:pic>
    </p:spTree>
    <p:extLst>
      <p:ext uri="{BB962C8B-B14F-4D97-AF65-F5344CB8AC3E}">
        <p14:creationId xmlns:p14="http://schemas.microsoft.com/office/powerpoint/2010/main" val="25246041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idx="1"/>
          </p:nvPr>
        </p:nvSpPr>
        <p:spPr bwMode="gray"/>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フッター プレースホルダー 3"/>
          <p:cNvSpPr>
            <a:spLocks noGrp="1"/>
          </p:cNvSpPr>
          <p:nvPr>
            <p:ph type="ftr" sz="quarter" idx="10"/>
          </p:nvPr>
        </p:nvSpPr>
        <p:spPr bwMode="gray"/>
        <p:txBody>
          <a:bodyPr/>
          <a:lstStyle>
            <a:lvl1pPr>
              <a:defRPr/>
            </a:lvl1pPr>
          </a:lstStyle>
          <a:p>
            <a:r>
              <a:rPr lang="en-US" altLang="ja-JP"/>
              <a:t>Copyright 2019 FUJITSU LABORATORIES LTD.</a:t>
            </a:r>
            <a:endParaRPr lang="de-DE" altLang="ja-JP" dirty="0"/>
          </a:p>
        </p:txBody>
      </p:sp>
      <p:sp>
        <p:nvSpPr>
          <p:cNvPr id="5" name="スライド番号プレースホルダー 4"/>
          <p:cNvSpPr>
            <a:spLocks noGrp="1"/>
          </p:cNvSpPr>
          <p:nvPr>
            <p:ph type="sldNum" sz="quarter" idx="11"/>
          </p:nvPr>
        </p:nvSpPr>
        <p:spPr bwMode="gray"/>
        <p:txBody>
          <a:bodyPr/>
          <a:lstStyle>
            <a:lvl1pPr>
              <a:defRPr/>
            </a:lvl1pPr>
          </a:lstStyle>
          <a:p>
            <a:fld id="{C1C4E512-0C63-49C4-B8A6-86EFFB7A3CB6}" type="slidenum">
              <a:rPr lang="de-DE" altLang="ja-JP"/>
              <a:pPr/>
              <a:t>‹#›</a:t>
            </a:fld>
            <a:endParaRPr lang="de-DE" altLang="ja-JP"/>
          </a:p>
        </p:txBody>
      </p:sp>
    </p:spTree>
    <p:extLst>
      <p:ext uri="{BB962C8B-B14F-4D97-AF65-F5344CB8AC3E}">
        <p14:creationId xmlns:p14="http://schemas.microsoft.com/office/powerpoint/2010/main" val="10724212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233363" y="1174390"/>
            <a:ext cx="4246562" cy="5144027"/>
          </a:xfrm>
        </p:spPr>
        <p:txBody>
          <a:bodyPr/>
          <a:lstStyle>
            <a:lvl1pPr>
              <a:defRPr sz="2200"/>
            </a:lvl1pPr>
            <a:lvl2pPr>
              <a:defRPr sz="1800"/>
            </a:lvl2pPr>
            <a:lvl3pPr>
              <a:defRPr sz="1600"/>
            </a:lvl3pPr>
            <a:lvl4pPr>
              <a:defRPr sz="14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4632327" y="1174390"/>
            <a:ext cx="4246563" cy="5144027"/>
          </a:xfrm>
        </p:spPr>
        <p:txBody>
          <a:bodyPr/>
          <a:lstStyle>
            <a:lvl1pPr>
              <a:defRPr sz="2200"/>
            </a:lvl1pPr>
            <a:lvl2pPr>
              <a:defRPr sz="1800"/>
            </a:lvl2pPr>
            <a:lvl3pPr>
              <a:defRPr sz="1600"/>
            </a:lvl3pPr>
            <a:lvl4pPr>
              <a:defRPr sz="14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フッター プレースホルダー 4"/>
          <p:cNvSpPr>
            <a:spLocks noGrp="1"/>
          </p:cNvSpPr>
          <p:nvPr>
            <p:ph type="ftr" sz="quarter" idx="10"/>
          </p:nvPr>
        </p:nvSpPr>
        <p:spPr bwMode="gray"/>
        <p:txBody>
          <a:bodyPr/>
          <a:lstStyle>
            <a:lvl1pPr>
              <a:defRPr/>
            </a:lvl1pPr>
          </a:lstStyle>
          <a:p>
            <a:r>
              <a:rPr lang="en-US" altLang="ja-JP"/>
              <a:t>Copyright 2019 FUJITSU LABORATORIES LTD.</a:t>
            </a:r>
            <a:endParaRPr lang="de-DE" altLang="ja-JP" dirty="0"/>
          </a:p>
        </p:txBody>
      </p:sp>
      <p:sp>
        <p:nvSpPr>
          <p:cNvPr id="6" name="スライド番号プレースホルダー 5"/>
          <p:cNvSpPr>
            <a:spLocks noGrp="1"/>
          </p:cNvSpPr>
          <p:nvPr>
            <p:ph type="sldNum" sz="quarter" idx="11"/>
          </p:nvPr>
        </p:nvSpPr>
        <p:spPr bwMode="gray"/>
        <p:txBody>
          <a:bodyPr/>
          <a:lstStyle>
            <a:lvl1pPr>
              <a:defRPr/>
            </a:lvl1pPr>
          </a:lstStyle>
          <a:p>
            <a:fld id="{34A46DBC-526E-4019-B245-D43DF9034DC2}" type="slidenum">
              <a:rPr lang="de-DE" altLang="ja-JP"/>
              <a:pPr/>
              <a:t>‹#›</a:t>
            </a:fld>
            <a:endParaRPr lang="de-DE" altLang="ja-JP"/>
          </a:p>
        </p:txBody>
      </p:sp>
    </p:spTree>
    <p:extLst>
      <p:ext uri="{BB962C8B-B14F-4D97-AF65-F5344CB8AC3E}">
        <p14:creationId xmlns:p14="http://schemas.microsoft.com/office/powerpoint/2010/main" val="5390913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a:t>マスター タイトルの書式設定</a:t>
            </a:r>
          </a:p>
        </p:txBody>
      </p:sp>
      <p:sp>
        <p:nvSpPr>
          <p:cNvPr id="3" name="フッター プレースホルダー 2"/>
          <p:cNvSpPr>
            <a:spLocks noGrp="1"/>
          </p:cNvSpPr>
          <p:nvPr>
            <p:ph type="ftr" sz="quarter" idx="10"/>
          </p:nvPr>
        </p:nvSpPr>
        <p:spPr bwMode="gray"/>
        <p:txBody>
          <a:bodyPr/>
          <a:lstStyle>
            <a:lvl1pPr>
              <a:defRPr/>
            </a:lvl1pPr>
          </a:lstStyle>
          <a:p>
            <a:r>
              <a:rPr lang="en-US" altLang="ja-JP"/>
              <a:t>Copyright 2019 FUJITSU LABORATORIES LTD.</a:t>
            </a:r>
            <a:endParaRPr lang="de-DE" altLang="ja-JP" dirty="0"/>
          </a:p>
        </p:txBody>
      </p:sp>
      <p:sp>
        <p:nvSpPr>
          <p:cNvPr id="4" name="スライド番号プレースホルダー 3"/>
          <p:cNvSpPr>
            <a:spLocks noGrp="1"/>
          </p:cNvSpPr>
          <p:nvPr>
            <p:ph type="sldNum" sz="quarter" idx="11"/>
          </p:nvPr>
        </p:nvSpPr>
        <p:spPr bwMode="gray"/>
        <p:txBody>
          <a:bodyPr/>
          <a:lstStyle>
            <a:lvl1pPr>
              <a:defRPr/>
            </a:lvl1pPr>
          </a:lstStyle>
          <a:p>
            <a:fld id="{72E657AC-4808-49C2-85C9-9B8A09B04136}" type="slidenum">
              <a:rPr lang="de-DE" altLang="ja-JP"/>
              <a:pPr/>
              <a:t>‹#›</a:t>
            </a:fld>
            <a:endParaRPr lang="de-DE" altLang="ja-JP"/>
          </a:p>
        </p:txBody>
      </p:sp>
    </p:spTree>
    <p:extLst>
      <p:ext uri="{BB962C8B-B14F-4D97-AF65-F5344CB8AC3E}">
        <p14:creationId xmlns:p14="http://schemas.microsoft.com/office/powerpoint/2010/main" val="30096609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白紙">
    <p:bg bwMode="gray">
      <p:bgPr>
        <a:solidFill>
          <a:schemeClr val="bg1"/>
        </a:solidFill>
        <a:effectLst/>
      </p:bgPr>
    </p:bg>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0"/>
          </p:nvPr>
        </p:nvSpPr>
        <p:spPr bwMode="gray"/>
        <p:txBody>
          <a:bodyPr/>
          <a:lstStyle>
            <a:lvl1pPr>
              <a:defRPr/>
            </a:lvl1pPr>
          </a:lstStyle>
          <a:p>
            <a:r>
              <a:rPr lang="en-US" altLang="ja-JP"/>
              <a:t>Copyright 2019 FUJITSU LABORATORIES LTD.</a:t>
            </a:r>
            <a:endParaRPr lang="de-DE" altLang="ja-JP" dirty="0"/>
          </a:p>
        </p:txBody>
      </p:sp>
      <p:sp>
        <p:nvSpPr>
          <p:cNvPr id="3" name="スライド番号プレースホルダー 2"/>
          <p:cNvSpPr>
            <a:spLocks noGrp="1"/>
          </p:cNvSpPr>
          <p:nvPr>
            <p:ph type="sldNum" sz="quarter" idx="11"/>
          </p:nvPr>
        </p:nvSpPr>
        <p:spPr bwMode="gray"/>
        <p:txBody>
          <a:bodyPr/>
          <a:lstStyle>
            <a:lvl1pPr>
              <a:defRPr/>
            </a:lvl1pPr>
          </a:lstStyle>
          <a:p>
            <a:fld id="{89208CCA-4E5E-4821-A19F-D7D094397A23}" type="slidenum">
              <a:rPr lang="de-DE" altLang="ja-JP"/>
              <a:pPr/>
              <a:t>‹#›</a:t>
            </a:fld>
            <a:endParaRPr lang="de-DE" altLang="ja-JP"/>
          </a:p>
        </p:txBody>
      </p:sp>
    </p:spTree>
    <p:extLst>
      <p:ext uri="{BB962C8B-B14F-4D97-AF65-F5344CB8AC3E}">
        <p14:creationId xmlns:p14="http://schemas.microsoft.com/office/powerpoint/2010/main" val="2266392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エンドカット">
    <p:spTree>
      <p:nvGrpSpPr>
        <p:cNvPr id="1" name=""/>
        <p:cNvGrpSpPr/>
        <p:nvPr/>
      </p:nvGrpSpPr>
      <p:grpSpPr>
        <a:xfrm>
          <a:off x="0" y="0"/>
          <a:ext cx="0" cy="0"/>
          <a:chOff x="0" y="0"/>
          <a:chExt cx="0" cy="0"/>
        </a:xfrm>
      </p:grpSpPr>
      <p:sp>
        <p:nvSpPr>
          <p:cNvPr id="36" name="Rectangle 5"/>
          <p:cNvSpPr>
            <a:spLocks noGrp="1" noChangeArrowheads="1"/>
          </p:cNvSpPr>
          <p:nvPr>
            <p:ph type="ftr" sz="quarter" idx="3"/>
          </p:nvPr>
        </p:nvSpPr>
        <p:spPr bwMode="gray">
          <a:xfrm>
            <a:off x="4932363" y="6580803"/>
            <a:ext cx="3960812" cy="26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700">
                <a:solidFill>
                  <a:schemeClr val="bg1"/>
                </a:solidFill>
              </a:defRPr>
            </a:lvl1pPr>
          </a:lstStyle>
          <a:p>
            <a:r>
              <a:rPr lang="en-US" altLang="ja-JP"/>
              <a:t>Copyright 2019 FUJITSU LABORATORIES LTD.</a:t>
            </a:r>
            <a:endParaRPr lang="de-DE" altLang="ja-JP" dirty="0"/>
          </a:p>
        </p:txBody>
      </p:sp>
      <p:sp>
        <p:nvSpPr>
          <p:cNvPr id="37" name="Rectangle 6"/>
          <p:cNvSpPr>
            <a:spLocks noGrp="1" noChangeArrowheads="1"/>
          </p:cNvSpPr>
          <p:nvPr>
            <p:ph type="sldNum" sz="quarter" idx="4"/>
          </p:nvPr>
        </p:nvSpPr>
        <p:spPr bwMode="gray">
          <a:xfrm>
            <a:off x="4300538" y="6582919"/>
            <a:ext cx="539750" cy="26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defRPr>
            </a:lvl1pPr>
          </a:lstStyle>
          <a:p>
            <a:fld id="{2145D5DA-CF11-4C66-BB26-5DC06B07024B}" type="slidenum">
              <a:rPr lang="de-DE" altLang="ja-JP" smtClean="0"/>
              <a:pPr/>
              <a:t>‹#›</a:t>
            </a:fld>
            <a:endParaRPr lang="de-DE" altLang="ja-JP"/>
          </a:p>
        </p:txBody>
      </p:sp>
      <p:grpSp>
        <p:nvGrpSpPr>
          <p:cNvPr id="39" name="Group 106" descr="Message Lockup"/>
          <p:cNvGrpSpPr>
            <a:grpSpLocks/>
          </p:cNvGrpSpPr>
          <p:nvPr userDrawn="1"/>
        </p:nvGrpSpPr>
        <p:grpSpPr bwMode="gray">
          <a:xfrm>
            <a:off x="2" y="1"/>
            <a:ext cx="9148763" cy="6860116"/>
            <a:chOff x="0" y="0"/>
            <a:chExt cx="5763" cy="3242"/>
          </a:xfrm>
        </p:grpSpPr>
        <p:sp>
          <p:nvSpPr>
            <p:cNvPr id="40" name="Rectangle 3"/>
            <p:cNvSpPr>
              <a:spLocks noChangeArrowheads="1"/>
            </p:cNvSpPr>
            <p:nvPr/>
          </p:nvSpPr>
          <p:spPr bwMode="gray">
            <a:xfrm>
              <a:off x="0" y="1"/>
              <a:ext cx="5760" cy="3241"/>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41" name="Group 74"/>
            <p:cNvGrpSpPr>
              <a:grpSpLocks noChangeAspect="1"/>
            </p:cNvGrpSpPr>
            <p:nvPr/>
          </p:nvGrpSpPr>
          <p:grpSpPr bwMode="gray">
            <a:xfrm>
              <a:off x="0" y="0"/>
              <a:ext cx="5763" cy="3242"/>
              <a:chOff x="0" y="0"/>
              <a:chExt cx="5763" cy="3242"/>
            </a:xfrm>
          </p:grpSpPr>
          <p:sp>
            <p:nvSpPr>
              <p:cNvPr id="42" name="AutoShape 73"/>
              <p:cNvSpPr>
                <a:spLocks noChangeAspect="1" noChangeArrowheads="1" noTextEdit="1"/>
              </p:cNvSpPr>
              <p:nvPr/>
            </p:nvSpPr>
            <p:spPr bwMode="gray">
              <a:xfrm>
                <a:off x="0" y="0"/>
                <a:ext cx="5763" cy="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75"/>
              <p:cNvSpPr>
                <a:spLocks/>
              </p:cNvSpPr>
              <p:nvPr/>
            </p:nvSpPr>
            <p:spPr bwMode="gray">
              <a:xfrm>
                <a:off x="1633" y="1949"/>
                <a:ext cx="73" cy="120"/>
              </a:xfrm>
              <a:custGeom>
                <a:avLst/>
                <a:gdLst>
                  <a:gd name="T0" fmla="*/ 0 w 363"/>
                  <a:gd name="T1" fmla="*/ 573 h 597"/>
                  <a:gd name="T2" fmla="*/ 0 w 363"/>
                  <a:gd name="T3" fmla="*/ 504 h 597"/>
                  <a:gd name="T4" fmla="*/ 139 w 363"/>
                  <a:gd name="T5" fmla="*/ 536 h 597"/>
                  <a:gd name="T6" fmla="*/ 278 w 363"/>
                  <a:gd name="T7" fmla="*/ 445 h 597"/>
                  <a:gd name="T8" fmla="*/ 255 w 363"/>
                  <a:gd name="T9" fmla="*/ 387 h 597"/>
                  <a:gd name="T10" fmla="*/ 213 w 363"/>
                  <a:gd name="T11" fmla="*/ 354 h 597"/>
                  <a:gd name="T12" fmla="*/ 159 w 363"/>
                  <a:gd name="T13" fmla="*/ 328 h 597"/>
                  <a:gd name="T14" fmla="*/ 49 w 363"/>
                  <a:gd name="T15" fmla="*/ 253 h 597"/>
                  <a:gd name="T16" fmla="*/ 10 w 363"/>
                  <a:gd name="T17" fmla="*/ 150 h 597"/>
                  <a:gd name="T18" fmla="*/ 71 w 363"/>
                  <a:gd name="T19" fmla="*/ 33 h 597"/>
                  <a:gd name="T20" fmla="*/ 201 w 363"/>
                  <a:gd name="T21" fmla="*/ 0 h 597"/>
                  <a:gd name="T22" fmla="*/ 322 w 363"/>
                  <a:gd name="T23" fmla="*/ 20 h 597"/>
                  <a:gd name="T24" fmla="*/ 322 w 363"/>
                  <a:gd name="T25" fmla="*/ 83 h 597"/>
                  <a:gd name="T26" fmla="*/ 206 w 363"/>
                  <a:gd name="T27" fmla="*/ 59 h 597"/>
                  <a:gd name="T28" fmla="*/ 127 w 363"/>
                  <a:gd name="T29" fmla="*/ 78 h 597"/>
                  <a:gd name="T30" fmla="*/ 95 w 363"/>
                  <a:gd name="T31" fmla="*/ 140 h 597"/>
                  <a:gd name="T32" fmla="*/ 117 w 363"/>
                  <a:gd name="T33" fmla="*/ 199 h 597"/>
                  <a:gd name="T34" fmla="*/ 214 w 363"/>
                  <a:gd name="T35" fmla="*/ 260 h 597"/>
                  <a:gd name="T36" fmla="*/ 293 w 363"/>
                  <a:gd name="T37" fmla="*/ 305 h 597"/>
                  <a:gd name="T38" fmla="*/ 348 w 363"/>
                  <a:gd name="T39" fmla="*/ 365 h 597"/>
                  <a:gd name="T40" fmla="*/ 363 w 363"/>
                  <a:gd name="T41" fmla="*/ 436 h 597"/>
                  <a:gd name="T42" fmla="*/ 145 w 363"/>
                  <a:gd name="T43" fmla="*/ 597 h 597"/>
                  <a:gd name="T44" fmla="*/ 0 w 363"/>
                  <a:gd name="T45" fmla="*/ 573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3" h="597">
                    <a:moveTo>
                      <a:pt x="0" y="573"/>
                    </a:moveTo>
                    <a:cubicBezTo>
                      <a:pt x="0" y="504"/>
                      <a:pt x="0" y="504"/>
                      <a:pt x="0" y="504"/>
                    </a:cubicBezTo>
                    <a:cubicBezTo>
                      <a:pt x="38" y="526"/>
                      <a:pt x="84" y="536"/>
                      <a:pt x="139" y="536"/>
                    </a:cubicBezTo>
                    <a:cubicBezTo>
                      <a:pt x="232" y="536"/>
                      <a:pt x="278" y="506"/>
                      <a:pt x="278" y="445"/>
                    </a:cubicBezTo>
                    <a:cubicBezTo>
                      <a:pt x="278" y="422"/>
                      <a:pt x="270" y="402"/>
                      <a:pt x="255" y="387"/>
                    </a:cubicBezTo>
                    <a:cubicBezTo>
                      <a:pt x="242" y="374"/>
                      <a:pt x="228" y="363"/>
                      <a:pt x="213" y="354"/>
                    </a:cubicBezTo>
                    <a:cubicBezTo>
                      <a:pt x="199" y="347"/>
                      <a:pt x="181" y="338"/>
                      <a:pt x="159" y="328"/>
                    </a:cubicBezTo>
                    <a:cubicBezTo>
                      <a:pt x="107" y="302"/>
                      <a:pt x="70" y="277"/>
                      <a:pt x="49" y="253"/>
                    </a:cubicBezTo>
                    <a:cubicBezTo>
                      <a:pt x="23" y="224"/>
                      <a:pt x="10" y="190"/>
                      <a:pt x="10" y="150"/>
                    </a:cubicBezTo>
                    <a:cubicBezTo>
                      <a:pt x="10" y="97"/>
                      <a:pt x="30" y="58"/>
                      <a:pt x="71" y="33"/>
                    </a:cubicBezTo>
                    <a:cubicBezTo>
                      <a:pt x="105" y="11"/>
                      <a:pt x="148" y="0"/>
                      <a:pt x="201" y="0"/>
                    </a:cubicBezTo>
                    <a:cubicBezTo>
                      <a:pt x="238" y="0"/>
                      <a:pt x="279" y="7"/>
                      <a:pt x="322" y="20"/>
                    </a:cubicBezTo>
                    <a:cubicBezTo>
                      <a:pt x="322" y="83"/>
                      <a:pt x="322" y="83"/>
                      <a:pt x="322" y="83"/>
                    </a:cubicBezTo>
                    <a:cubicBezTo>
                      <a:pt x="286" y="67"/>
                      <a:pt x="247" y="59"/>
                      <a:pt x="206" y="59"/>
                    </a:cubicBezTo>
                    <a:cubicBezTo>
                      <a:pt x="174" y="59"/>
                      <a:pt x="148" y="65"/>
                      <a:pt x="127" y="78"/>
                    </a:cubicBezTo>
                    <a:cubicBezTo>
                      <a:pt x="105" y="90"/>
                      <a:pt x="95" y="111"/>
                      <a:pt x="95" y="140"/>
                    </a:cubicBezTo>
                    <a:cubicBezTo>
                      <a:pt x="95" y="164"/>
                      <a:pt x="102" y="184"/>
                      <a:pt x="117" y="199"/>
                    </a:cubicBezTo>
                    <a:cubicBezTo>
                      <a:pt x="132" y="214"/>
                      <a:pt x="164" y="234"/>
                      <a:pt x="214" y="260"/>
                    </a:cubicBezTo>
                    <a:cubicBezTo>
                      <a:pt x="254" y="280"/>
                      <a:pt x="280" y="294"/>
                      <a:pt x="293" y="305"/>
                    </a:cubicBezTo>
                    <a:cubicBezTo>
                      <a:pt x="319" y="323"/>
                      <a:pt x="337" y="343"/>
                      <a:pt x="348" y="365"/>
                    </a:cubicBezTo>
                    <a:cubicBezTo>
                      <a:pt x="358" y="384"/>
                      <a:pt x="363" y="408"/>
                      <a:pt x="363" y="436"/>
                    </a:cubicBezTo>
                    <a:cubicBezTo>
                      <a:pt x="363" y="543"/>
                      <a:pt x="290" y="597"/>
                      <a:pt x="145" y="597"/>
                    </a:cubicBezTo>
                    <a:cubicBezTo>
                      <a:pt x="86" y="597"/>
                      <a:pt x="38" y="589"/>
                      <a:pt x="0" y="573"/>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76"/>
              <p:cNvSpPr>
                <a:spLocks/>
              </p:cNvSpPr>
              <p:nvPr/>
            </p:nvSpPr>
            <p:spPr bwMode="gray">
              <a:xfrm>
                <a:off x="1733" y="1895"/>
                <a:ext cx="86" cy="170"/>
              </a:xfrm>
              <a:custGeom>
                <a:avLst/>
                <a:gdLst>
                  <a:gd name="T0" fmla="*/ 0 w 429"/>
                  <a:gd name="T1" fmla="*/ 851 h 851"/>
                  <a:gd name="T2" fmla="*/ 0 w 429"/>
                  <a:gd name="T3" fmla="*/ 0 h 851"/>
                  <a:gd name="T4" fmla="*/ 96 w 429"/>
                  <a:gd name="T5" fmla="*/ 0 h 851"/>
                  <a:gd name="T6" fmla="*/ 96 w 429"/>
                  <a:gd name="T7" fmla="*/ 300 h 851"/>
                  <a:gd name="T8" fmla="*/ 239 w 429"/>
                  <a:gd name="T9" fmla="*/ 270 h 851"/>
                  <a:gd name="T10" fmla="*/ 411 w 429"/>
                  <a:gd name="T11" fmla="*/ 359 h 851"/>
                  <a:gd name="T12" fmla="*/ 429 w 429"/>
                  <a:gd name="T13" fmla="*/ 504 h 851"/>
                  <a:gd name="T14" fmla="*/ 429 w 429"/>
                  <a:gd name="T15" fmla="*/ 851 h 851"/>
                  <a:gd name="T16" fmla="*/ 332 w 429"/>
                  <a:gd name="T17" fmla="*/ 851 h 851"/>
                  <a:gd name="T18" fmla="*/ 332 w 429"/>
                  <a:gd name="T19" fmla="*/ 489 h 851"/>
                  <a:gd name="T20" fmla="*/ 315 w 429"/>
                  <a:gd name="T21" fmla="*/ 374 h 851"/>
                  <a:gd name="T22" fmla="*/ 229 w 429"/>
                  <a:gd name="T23" fmla="*/ 329 h 851"/>
                  <a:gd name="T24" fmla="*/ 96 w 429"/>
                  <a:gd name="T25" fmla="*/ 363 h 851"/>
                  <a:gd name="T26" fmla="*/ 96 w 429"/>
                  <a:gd name="T27" fmla="*/ 851 h 851"/>
                  <a:gd name="T28" fmla="*/ 0 w 429"/>
                  <a:gd name="T29" fmla="*/ 851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9" h="851">
                    <a:moveTo>
                      <a:pt x="0" y="851"/>
                    </a:moveTo>
                    <a:cubicBezTo>
                      <a:pt x="0" y="0"/>
                      <a:pt x="0" y="0"/>
                      <a:pt x="0" y="0"/>
                    </a:cubicBezTo>
                    <a:cubicBezTo>
                      <a:pt x="96" y="0"/>
                      <a:pt x="96" y="0"/>
                      <a:pt x="96" y="0"/>
                    </a:cubicBezTo>
                    <a:cubicBezTo>
                      <a:pt x="96" y="300"/>
                      <a:pt x="96" y="300"/>
                      <a:pt x="96" y="300"/>
                    </a:cubicBezTo>
                    <a:cubicBezTo>
                      <a:pt x="147" y="280"/>
                      <a:pt x="194" y="270"/>
                      <a:pt x="239" y="270"/>
                    </a:cubicBezTo>
                    <a:cubicBezTo>
                      <a:pt x="328" y="270"/>
                      <a:pt x="386" y="300"/>
                      <a:pt x="411" y="359"/>
                    </a:cubicBezTo>
                    <a:cubicBezTo>
                      <a:pt x="423" y="386"/>
                      <a:pt x="429" y="434"/>
                      <a:pt x="429" y="504"/>
                    </a:cubicBezTo>
                    <a:cubicBezTo>
                      <a:pt x="429" y="851"/>
                      <a:pt x="429" y="851"/>
                      <a:pt x="429" y="851"/>
                    </a:cubicBezTo>
                    <a:cubicBezTo>
                      <a:pt x="332" y="851"/>
                      <a:pt x="332" y="851"/>
                      <a:pt x="332" y="851"/>
                    </a:cubicBezTo>
                    <a:cubicBezTo>
                      <a:pt x="332" y="489"/>
                      <a:pt x="332" y="489"/>
                      <a:pt x="332" y="489"/>
                    </a:cubicBezTo>
                    <a:cubicBezTo>
                      <a:pt x="332" y="435"/>
                      <a:pt x="326" y="397"/>
                      <a:pt x="315" y="374"/>
                    </a:cubicBezTo>
                    <a:cubicBezTo>
                      <a:pt x="300" y="344"/>
                      <a:pt x="271" y="329"/>
                      <a:pt x="229" y="329"/>
                    </a:cubicBezTo>
                    <a:cubicBezTo>
                      <a:pt x="192" y="329"/>
                      <a:pt x="147" y="340"/>
                      <a:pt x="96" y="363"/>
                    </a:cubicBezTo>
                    <a:cubicBezTo>
                      <a:pt x="96" y="851"/>
                      <a:pt x="96" y="851"/>
                      <a:pt x="96" y="851"/>
                    </a:cubicBezTo>
                    <a:lnTo>
                      <a:pt x="0" y="8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77"/>
              <p:cNvSpPr>
                <a:spLocks noEditPoints="1"/>
              </p:cNvSpPr>
              <p:nvPr/>
            </p:nvSpPr>
            <p:spPr bwMode="gray">
              <a:xfrm>
                <a:off x="1845" y="1949"/>
                <a:ext cx="88" cy="120"/>
              </a:xfrm>
              <a:custGeom>
                <a:avLst/>
                <a:gdLst>
                  <a:gd name="T0" fmla="*/ 342 w 439"/>
                  <a:gd name="T1" fmla="*/ 224 h 597"/>
                  <a:gd name="T2" fmla="*/ 342 w 439"/>
                  <a:gd name="T3" fmla="*/ 194 h 597"/>
                  <a:gd name="T4" fmla="*/ 324 w 439"/>
                  <a:gd name="T5" fmla="*/ 108 h 597"/>
                  <a:gd name="T6" fmla="*/ 212 w 439"/>
                  <a:gd name="T7" fmla="*/ 61 h 597"/>
                  <a:gd name="T8" fmla="*/ 55 w 439"/>
                  <a:gd name="T9" fmla="*/ 93 h 597"/>
                  <a:gd name="T10" fmla="*/ 55 w 439"/>
                  <a:gd name="T11" fmla="*/ 25 h 597"/>
                  <a:gd name="T12" fmla="*/ 222 w 439"/>
                  <a:gd name="T13" fmla="*/ 0 h 597"/>
                  <a:gd name="T14" fmla="*/ 404 w 439"/>
                  <a:gd name="T15" fmla="*/ 60 h 597"/>
                  <a:gd name="T16" fmla="*/ 437 w 439"/>
                  <a:gd name="T17" fmla="*/ 157 h 597"/>
                  <a:gd name="T18" fmla="*/ 439 w 439"/>
                  <a:gd name="T19" fmla="*/ 227 h 597"/>
                  <a:gd name="T20" fmla="*/ 439 w 439"/>
                  <a:gd name="T21" fmla="*/ 570 h 597"/>
                  <a:gd name="T22" fmla="*/ 229 w 439"/>
                  <a:gd name="T23" fmla="*/ 597 h 597"/>
                  <a:gd name="T24" fmla="*/ 64 w 439"/>
                  <a:gd name="T25" fmla="*/ 564 h 597"/>
                  <a:gd name="T26" fmla="*/ 0 w 439"/>
                  <a:gd name="T27" fmla="*/ 438 h 597"/>
                  <a:gd name="T28" fmla="*/ 75 w 439"/>
                  <a:gd name="T29" fmla="*/ 285 h 597"/>
                  <a:gd name="T30" fmla="*/ 263 w 439"/>
                  <a:gd name="T31" fmla="*/ 233 h 597"/>
                  <a:gd name="T32" fmla="*/ 342 w 439"/>
                  <a:gd name="T33" fmla="*/ 224 h 597"/>
                  <a:gd name="T34" fmla="*/ 342 w 439"/>
                  <a:gd name="T35" fmla="*/ 279 h 597"/>
                  <a:gd name="T36" fmla="*/ 208 w 439"/>
                  <a:gd name="T37" fmla="*/ 300 h 597"/>
                  <a:gd name="T38" fmla="*/ 99 w 439"/>
                  <a:gd name="T39" fmla="*/ 428 h 597"/>
                  <a:gd name="T40" fmla="*/ 131 w 439"/>
                  <a:gd name="T41" fmla="*/ 509 h 597"/>
                  <a:gd name="T42" fmla="*/ 244 w 439"/>
                  <a:gd name="T43" fmla="*/ 539 h 597"/>
                  <a:gd name="T44" fmla="*/ 342 w 439"/>
                  <a:gd name="T45" fmla="*/ 525 h 597"/>
                  <a:gd name="T46" fmla="*/ 342 w 439"/>
                  <a:gd name="T47" fmla="*/ 27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9" h="597">
                    <a:moveTo>
                      <a:pt x="342" y="224"/>
                    </a:moveTo>
                    <a:cubicBezTo>
                      <a:pt x="342" y="194"/>
                      <a:pt x="342" y="194"/>
                      <a:pt x="342" y="194"/>
                    </a:cubicBezTo>
                    <a:cubicBezTo>
                      <a:pt x="342" y="157"/>
                      <a:pt x="336" y="129"/>
                      <a:pt x="324" y="108"/>
                    </a:cubicBezTo>
                    <a:cubicBezTo>
                      <a:pt x="306" y="77"/>
                      <a:pt x="269" y="61"/>
                      <a:pt x="212" y="61"/>
                    </a:cubicBezTo>
                    <a:cubicBezTo>
                      <a:pt x="160" y="61"/>
                      <a:pt x="108" y="71"/>
                      <a:pt x="55" y="93"/>
                    </a:cubicBezTo>
                    <a:cubicBezTo>
                      <a:pt x="55" y="25"/>
                      <a:pt x="55" y="25"/>
                      <a:pt x="55" y="25"/>
                    </a:cubicBezTo>
                    <a:cubicBezTo>
                      <a:pt x="108" y="9"/>
                      <a:pt x="164" y="0"/>
                      <a:pt x="222" y="0"/>
                    </a:cubicBezTo>
                    <a:cubicBezTo>
                      <a:pt x="310" y="0"/>
                      <a:pt x="371" y="20"/>
                      <a:pt x="404" y="60"/>
                    </a:cubicBezTo>
                    <a:cubicBezTo>
                      <a:pt x="422" y="82"/>
                      <a:pt x="432" y="114"/>
                      <a:pt x="437" y="157"/>
                    </a:cubicBezTo>
                    <a:cubicBezTo>
                      <a:pt x="438" y="173"/>
                      <a:pt x="439" y="196"/>
                      <a:pt x="439" y="227"/>
                    </a:cubicBezTo>
                    <a:cubicBezTo>
                      <a:pt x="439" y="570"/>
                      <a:pt x="439" y="570"/>
                      <a:pt x="439" y="570"/>
                    </a:cubicBezTo>
                    <a:cubicBezTo>
                      <a:pt x="373" y="588"/>
                      <a:pt x="303" y="597"/>
                      <a:pt x="229" y="597"/>
                    </a:cubicBezTo>
                    <a:cubicBezTo>
                      <a:pt x="158" y="597"/>
                      <a:pt x="103" y="586"/>
                      <a:pt x="64" y="564"/>
                    </a:cubicBezTo>
                    <a:cubicBezTo>
                      <a:pt x="22" y="540"/>
                      <a:pt x="0" y="498"/>
                      <a:pt x="0" y="438"/>
                    </a:cubicBezTo>
                    <a:cubicBezTo>
                      <a:pt x="0" y="369"/>
                      <a:pt x="25" y="318"/>
                      <a:pt x="75" y="285"/>
                    </a:cubicBezTo>
                    <a:cubicBezTo>
                      <a:pt x="112" y="261"/>
                      <a:pt x="175" y="243"/>
                      <a:pt x="263" y="233"/>
                    </a:cubicBezTo>
                    <a:cubicBezTo>
                      <a:pt x="279" y="231"/>
                      <a:pt x="306" y="228"/>
                      <a:pt x="342" y="224"/>
                    </a:cubicBezTo>
                    <a:moveTo>
                      <a:pt x="342" y="279"/>
                    </a:moveTo>
                    <a:cubicBezTo>
                      <a:pt x="283" y="285"/>
                      <a:pt x="239" y="292"/>
                      <a:pt x="208" y="300"/>
                    </a:cubicBezTo>
                    <a:cubicBezTo>
                      <a:pt x="135" y="318"/>
                      <a:pt x="99" y="361"/>
                      <a:pt x="99" y="428"/>
                    </a:cubicBezTo>
                    <a:cubicBezTo>
                      <a:pt x="99" y="465"/>
                      <a:pt x="109" y="492"/>
                      <a:pt x="131" y="509"/>
                    </a:cubicBezTo>
                    <a:cubicBezTo>
                      <a:pt x="155" y="529"/>
                      <a:pt x="192" y="539"/>
                      <a:pt x="244" y="539"/>
                    </a:cubicBezTo>
                    <a:cubicBezTo>
                      <a:pt x="279" y="539"/>
                      <a:pt x="312" y="534"/>
                      <a:pt x="342" y="525"/>
                    </a:cubicBezTo>
                    <a:lnTo>
                      <a:pt x="342" y="2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78"/>
              <p:cNvSpPr>
                <a:spLocks noEditPoints="1"/>
              </p:cNvSpPr>
              <p:nvPr/>
            </p:nvSpPr>
            <p:spPr bwMode="gray">
              <a:xfrm>
                <a:off x="1968" y="1949"/>
                <a:ext cx="88" cy="171"/>
              </a:xfrm>
              <a:custGeom>
                <a:avLst/>
                <a:gdLst>
                  <a:gd name="T0" fmla="*/ 96 w 444"/>
                  <a:gd name="T1" fmla="*/ 557 h 852"/>
                  <a:gd name="T2" fmla="*/ 96 w 444"/>
                  <a:gd name="T3" fmla="*/ 852 h 852"/>
                  <a:gd name="T4" fmla="*/ 0 w 444"/>
                  <a:gd name="T5" fmla="*/ 852 h 852"/>
                  <a:gd name="T6" fmla="*/ 0 w 444"/>
                  <a:gd name="T7" fmla="*/ 23 h 852"/>
                  <a:gd name="T8" fmla="*/ 195 w 444"/>
                  <a:gd name="T9" fmla="*/ 0 h 852"/>
                  <a:gd name="T10" fmla="*/ 396 w 444"/>
                  <a:gd name="T11" fmla="*/ 89 h 852"/>
                  <a:gd name="T12" fmla="*/ 444 w 444"/>
                  <a:gd name="T13" fmla="*/ 298 h 852"/>
                  <a:gd name="T14" fmla="*/ 383 w 444"/>
                  <a:gd name="T15" fmla="*/ 519 h 852"/>
                  <a:gd name="T16" fmla="*/ 214 w 444"/>
                  <a:gd name="T17" fmla="*/ 597 h 852"/>
                  <a:gd name="T18" fmla="*/ 134 w 444"/>
                  <a:gd name="T19" fmla="*/ 582 h 852"/>
                  <a:gd name="T20" fmla="*/ 96 w 444"/>
                  <a:gd name="T21" fmla="*/ 557 h 852"/>
                  <a:gd name="T22" fmla="*/ 96 w 444"/>
                  <a:gd name="T23" fmla="*/ 490 h 852"/>
                  <a:gd name="T24" fmla="*/ 204 w 444"/>
                  <a:gd name="T25" fmla="*/ 539 h 852"/>
                  <a:gd name="T26" fmla="*/ 313 w 444"/>
                  <a:gd name="T27" fmla="*/ 464 h 852"/>
                  <a:gd name="T28" fmla="*/ 345 w 444"/>
                  <a:gd name="T29" fmla="*/ 296 h 852"/>
                  <a:gd name="T30" fmla="*/ 302 w 444"/>
                  <a:gd name="T31" fmla="*/ 110 h 852"/>
                  <a:gd name="T32" fmla="*/ 180 w 444"/>
                  <a:gd name="T33" fmla="*/ 59 h 852"/>
                  <a:gd name="T34" fmla="*/ 96 w 444"/>
                  <a:gd name="T35" fmla="*/ 66 h 852"/>
                  <a:gd name="T36" fmla="*/ 96 w 444"/>
                  <a:gd name="T37" fmla="*/ 49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4" h="852">
                    <a:moveTo>
                      <a:pt x="96" y="557"/>
                    </a:moveTo>
                    <a:cubicBezTo>
                      <a:pt x="96" y="852"/>
                      <a:pt x="96" y="852"/>
                      <a:pt x="96" y="852"/>
                    </a:cubicBezTo>
                    <a:cubicBezTo>
                      <a:pt x="0" y="852"/>
                      <a:pt x="0" y="852"/>
                      <a:pt x="0" y="852"/>
                    </a:cubicBezTo>
                    <a:cubicBezTo>
                      <a:pt x="0" y="23"/>
                      <a:pt x="0" y="23"/>
                      <a:pt x="0" y="23"/>
                    </a:cubicBezTo>
                    <a:cubicBezTo>
                      <a:pt x="66" y="8"/>
                      <a:pt x="131" y="0"/>
                      <a:pt x="195" y="0"/>
                    </a:cubicBezTo>
                    <a:cubicBezTo>
                      <a:pt x="293" y="0"/>
                      <a:pt x="360" y="30"/>
                      <a:pt x="396" y="89"/>
                    </a:cubicBezTo>
                    <a:cubicBezTo>
                      <a:pt x="428" y="142"/>
                      <a:pt x="444" y="211"/>
                      <a:pt x="444" y="298"/>
                    </a:cubicBezTo>
                    <a:cubicBezTo>
                      <a:pt x="444" y="389"/>
                      <a:pt x="423" y="462"/>
                      <a:pt x="383" y="519"/>
                    </a:cubicBezTo>
                    <a:cubicBezTo>
                      <a:pt x="345" y="571"/>
                      <a:pt x="288" y="597"/>
                      <a:pt x="214" y="597"/>
                    </a:cubicBezTo>
                    <a:cubicBezTo>
                      <a:pt x="183" y="597"/>
                      <a:pt x="156" y="592"/>
                      <a:pt x="134" y="582"/>
                    </a:cubicBezTo>
                    <a:cubicBezTo>
                      <a:pt x="124" y="577"/>
                      <a:pt x="111" y="569"/>
                      <a:pt x="96" y="557"/>
                    </a:cubicBezTo>
                    <a:moveTo>
                      <a:pt x="96" y="490"/>
                    </a:moveTo>
                    <a:cubicBezTo>
                      <a:pt x="129" y="522"/>
                      <a:pt x="165" y="539"/>
                      <a:pt x="204" y="539"/>
                    </a:cubicBezTo>
                    <a:cubicBezTo>
                      <a:pt x="253" y="539"/>
                      <a:pt x="290" y="514"/>
                      <a:pt x="313" y="464"/>
                    </a:cubicBezTo>
                    <a:cubicBezTo>
                      <a:pt x="335" y="418"/>
                      <a:pt x="345" y="363"/>
                      <a:pt x="345" y="296"/>
                    </a:cubicBezTo>
                    <a:cubicBezTo>
                      <a:pt x="345" y="214"/>
                      <a:pt x="331" y="152"/>
                      <a:pt x="302" y="110"/>
                    </a:cubicBezTo>
                    <a:cubicBezTo>
                      <a:pt x="278" y="76"/>
                      <a:pt x="238" y="59"/>
                      <a:pt x="180" y="59"/>
                    </a:cubicBezTo>
                    <a:cubicBezTo>
                      <a:pt x="155" y="59"/>
                      <a:pt x="127" y="61"/>
                      <a:pt x="96" y="66"/>
                    </a:cubicBezTo>
                    <a:lnTo>
                      <a:pt x="96" y="4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79"/>
              <p:cNvSpPr>
                <a:spLocks noEditPoints="1"/>
              </p:cNvSpPr>
              <p:nvPr/>
            </p:nvSpPr>
            <p:spPr bwMode="gray">
              <a:xfrm>
                <a:off x="2083" y="1911"/>
                <a:ext cx="24" cy="154"/>
              </a:xfrm>
              <a:custGeom>
                <a:avLst/>
                <a:gdLst>
                  <a:gd name="T0" fmla="*/ 59 w 118"/>
                  <a:gd name="T1" fmla="*/ 0 h 772"/>
                  <a:gd name="T2" fmla="*/ 103 w 118"/>
                  <a:gd name="T3" fmla="*/ 19 h 772"/>
                  <a:gd name="T4" fmla="*/ 118 w 118"/>
                  <a:gd name="T5" fmla="*/ 59 h 772"/>
                  <a:gd name="T6" fmla="*/ 98 w 118"/>
                  <a:gd name="T7" fmla="*/ 103 h 772"/>
                  <a:gd name="T8" fmla="*/ 58 w 118"/>
                  <a:gd name="T9" fmla="*/ 118 h 772"/>
                  <a:gd name="T10" fmla="*/ 15 w 118"/>
                  <a:gd name="T11" fmla="*/ 99 h 772"/>
                  <a:gd name="T12" fmla="*/ 0 w 118"/>
                  <a:gd name="T13" fmla="*/ 58 h 772"/>
                  <a:gd name="T14" fmla="*/ 19 w 118"/>
                  <a:gd name="T15" fmla="*/ 15 h 772"/>
                  <a:gd name="T16" fmla="*/ 59 w 118"/>
                  <a:gd name="T17" fmla="*/ 0 h 772"/>
                  <a:gd name="T18" fmla="*/ 12 w 118"/>
                  <a:gd name="T19" fmla="*/ 207 h 772"/>
                  <a:gd name="T20" fmla="*/ 108 w 118"/>
                  <a:gd name="T21" fmla="*/ 207 h 772"/>
                  <a:gd name="T22" fmla="*/ 108 w 118"/>
                  <a:gd name="T23" fmla="*/ 772 h 772"/>
                  <a:gd name="T24" fmla="*/ 12 w 118"/>
                  <a:gd name="T25" fmla="*/ 772 h 772"/>
                  <a:gd name="T26" fmla="*/ 12 w 118"/>
                  <a:gd name="T27" fmla="*/ 20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772">
                    <a:moveTo>
                      <a:pt x="59" y="0"/>
                    </a:moveTo>
                    <a:cubicBezTo>
                      <a:pt x="76" y="0"/>
                      <a:pt x="91" y="6"/>
                      <a:pt x="103" y="19"/>
                    </a:cubicBezTo>
                    <a:cubicBezTo>
                      <a:pt x="113" y="31"/>
                      <a:pt x="118" y="44"/>
                      <a:pt x="118" y="59"/>
                    </a:cubicBezTo>
                    <a:cubicBezTo>
                      <a:pt x="118" y="77"/>
                      <a:pt x="111" y="91"/>
                      <a:pt x="98" y="103"/>
                    </a:cubicBezTo>
                    <a:cubicBezTo>
                      <a:pt x="87" y="113"/>
                      <a:pt x="74" y="118"/>
                      <a:pt x="58" y="118"/>
                    </a:cubicBezTo>
                    <a:cubicBezTo>
                      <a:pt x="41" y="118"/>
                      <a:pt x="26" y="112"/>
                      <a:pt x="15" y="99"/>
                    </a:cubicBezTo>
                    <a:cubicBezTo>
                      <a:pt x="5" y="88"/>
                      <a:pt x="0" y="74"/>
                      <a:pt x="0" y="58"/>
                    </a:cubicBezTo>
                    <a:cubicBezTo>
                      <a:pt x="0" y="41"/>
                      <a:pt x="6" y="27"/>
                      <a:pt x="19" y="15"/>
                    </a:cubicBezTo>
                    <a:cubicBezTo>
                      <a:pt x="30" y="5"/>
                      <a:pt x="43" y="0"/>
                      <a:pt x="59" y="0"/>
                    </a:cubicBezTo>
                    <a:moveTo>
                      <a:pt x="12" y="207"/>
                    </a:moveTo>
                    <a:cubicBezTo>
                      <a:pt x="108" y="207"/>
                      <a:pt x="108" y="207"/>
                      <a:pt x="108" y="207"/>
                    </a:cubicBezTo>
                    <a:cubicBezTo>
                      <a:pt x="108" y="772"/>
                      <a:pt x="108" y="772"/>
                      <a:pt x="108" y="772"/>
                    </a:cubicBezTo>
                    <a:cubicBezTo>
                      <a:pt x="12" y="772"/>
                      <a:pt x="12" y="772"/>
                      <a:pt x="12" y="772"/>
                    </a:cubicBezTo>
                    <a:lnTo>
                      <a:pt x="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80"/>
              <p:cNvSpPr>
                <a:spLocks/>
              </p:cNvSpPr>
              <p:nvPr/>
            </p:nvSpPr>
            <p:spPr bwMode="gray">
              <a:xfrm>
                <a:off x="2141" y="1949"/>
                <a:ext cx="86" cy="116"/>
              </a:xfrm>
              <a:custGeom>
                <a:avLst/>
                <a:gdLst>
                  <a:gd name="T0" fmla="*/ 0 w 430"/>
                  <a:gd name="T1" fmla="*/ 581 h 581"/>
                  <a:gd name="T2" fmla="*/ 0 w 430"/>
                  <a:gd name="T3" fmla="*/ 23 h 581"/>
                  <a:gd name="T4" fmla="*/ 227 w 430"/>
                  <a:gd name="T5" fmla="*/ 0 h 581"/>
                  <a:gd name="T6" fmla="*/ 412 w 430"/>
                  <a:gd name="T7" fmla="*/ 89 h 581"/>
                  <a:gd name="T8" fmla="*/ 430 w 430"/>
                  <a:gd name="T9" fmla="*/ 234 h 581"/>
                  <a:gd name="T10" fmla="*/ 430 w 430"/>
                  <a:gd name="T11" fmla="*/ 581 h 581"/>
                  <a:gd name="T12" fmla="*/ 333 w 430"/>
                  <a:gd name="T13" fmla="*/ 581 h 581"/>
                  <a:gd name="T14" fmla="*/ 333 w 430"/>
                  <a:gd name="T15" fmla="*/ 240 h 581"/>
                  <a:gd name="T16" fmla="*/ 316 w 430"/>
                  <a:gd name="T17" fmla="*/ 105 h 581"/>
                  <a:gd name="T18" fmla="*/ 217 w 430"/>
                  <a:gd name="T19" fmla="*/ 59 h 581"/>
                  <a:gd name="T20" fmla="*/ 97 w 430"/>
                  <a:gd name="T21" fmla="*/ 71 h 581"/>
                  <a:gd name="T22" fmla="*/ 97 w 430"/>
                  <a:gd name="T23" fmla="*/ 581 h 581"/>
                  <a:gd name="T24" fmla="*/ 0 w 430"/>
                  <a:gd name="T25"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0" h="581">
                    <a:moveTo>
                      <a:pt x="0" y="581"/>
                    </a:moveTo>
                    <a:cubicBezTo>
                      <a:pt x="0" y="23"/>
                      <a:pt x="0" y="23"/>
                      <a:pt x="0" y="23"/>
                    </a:cubicBezTo>
                    <a:cubicBezTo>
                      <a:pt x="90" y="8"/>
                      <a:pt x="165" y="0"/>
                      <a:pt x="227" y="0"/>
                    </a:cubicBezTo>
                    <a:cubicBezTo>
                      <a:pt x="325" y="0"/>
                      <a:pt x="387" y="30"/>
                      <a:pt x="412" y="89"/>
                    </a:cubicBezTo>
                    <a:cubicBezTo>
                      <a:pt x="424" y="117"/>
                      <a:pt x="430" y="165"/>
                      <a:pt x="430" y="234"/>
                    </a:cubicBezTo>
                    <a:cubicBezTo>
                      <a:pt x="430" y="581"/>
                      <a:pt x="430" y="581"/>
                      <a:pt x="430" y="581"/>
                    </a:cubicBezTo>
                    <a:cubicBezTo>
                      <a:pt x="333" y="581"/>
                      <a:pt x="333" y="581"/>
                      <a:pt x="333" y="581"/>
                    </a:cubicBezTo>
                    <a:cubicBezTo>
                      <a:pt x="333" y="240"/>
                      <a:pt x="333" y="240"/>
                      <a:pt x="333" y="240"/>
                    </a:cubicBezTo>
                    <a:cubicBezTo>
                      <a:pt x="333" y="173"/>
                      <a:pt x="327" y="128"/>
                      <a:pt x="316" y="105"/>
                    </a:cubicBezTo>
                    <a:cubicBezTo>
                      <a:pt x="300" y="74"/>
                      <a:pt x="267" y="59"/>
                      <a:pt x="217" y="59"/>
                    </a:cubicBezTo>
                    <a:cubicBezTo>
                      <a:pt x="178" y="59"/>
                      <a:pt x="138" y="63"/>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81"/>
              <p:cNvSpPr>
                <a:spLocks noEditPoints="1"/>
              </p:cNvSpPr>
              <p:nvPr/>
            </p:nvSpPr>
            <p:spPr bwMode="gray">
              <a:xfrm>
                <a:off x="2254" y="1949"/>
                <a:ext cx="89" cy="172"/>
              </a:xfrm>
              <a:custGeom>
                <a:avLst/>
                <a:gdLst>
                  <a:gd name="T0" fmla="*/ 349 w 446"/>
                  <a:gd name="T1" fmla="*/ 531 h 861"/>
                  <a:gd name="T2" fmla="*/ 313 w 446"/>
                  <a:gd name="T3" fmla="*/ 565 h 861"/>
                  <a:gd name="T4" fmla="*/ 201 w 446"/>
                  <a:gd name="T5" fmla="*/ 597 h 861"/>
                  <a:gd name="T6" fmla="*/ 76 w 446"/>
                  <a:gd name="T7" fmla="*/ 555 h 861"/>
                  <a:gd name="T8" fmla="*/ 0 w 446"/>
                  <a:gd name="T9" fmla="*/ 325 h 861"/>
                  <a:gd name="T10" fmla="*/ 55 w 446"/>
                  <a:gd name="T11" fmla="*/ 103 h 861"/>
                  <a:gd name="T12" fmla="*/ 267 w 446"/>
                  <a:gd name="T13" fmla="*/ 0 h 861"/>
                  <a:gd name="T14" fmla="*/ 446 w 446"/>
                  <a:gd name="T15" fmla="*/ 23 h 861"/>
                  <a:gd name="T16" fmla="*/ 446 w 446"/>
                  <a:gd name="T17" fmla="*/ 471 h 861"/>
                  <a:gd name="T18" fmla="*/ 435 w 446"/>
                  <a:gd name="T19" fmla="*/ 661 h 861"/>
                  <a:gd name="T20" fmla="*/ 330 w 446"/>
                  <a:gd name="T21" fmla="*/ 824 h 861"/>
                  <a:gd name="T22" fmla="*/ 149 w 446"/>
                  <a:gd name="T23" fmla="*/ 861 h 861"/>
                  <a:gd name="T24" fmla="*/ 77 w 446"/>
                  <a:gd name="T25" fmla="*/ 856 h 861"/>
                  <a:gd name="T26" fmla="*/ 77 w 446"/>
                  <a:gd name="T27" fmla="*/ 798 h 861"/>
                  <a:gd name="T28" fmla="*/ 149 w 446"/>
                  <a:gd name="T29" fmla="*/ 802 h 861"/>
                  <a:gd name="T30" fmla="*/ 267 w 446"/>
                  <a:gd name="T31" fmla="*/ 781 h 861"/>
                  <a:gd name="T32" fmla="*/ 340 w 446"/>
                  <a:gd name="T33" fmla="*/ 673 h 861"/>
                  <a:gd name="T34" fmla="*/ 349 w 446"/>
                  <a:gd name="T35" fmla="*/ 562 h 861"/>
                  <a:gd name="T36" fmla="*/ 349 w 446"/>
                  <a:gd name="T37" fmla="*/ 531 h 861"/>
                  <a:gd name="T38" fmla="*/ 349 w 446"/>
                  <a:gd name="T39" fmla="*/ 64 h 861"/>
                  <a:gd name="T40" fmla="*/ 276 w 446"/>
                  <a:gd name="T41" fmla="*/ 59 h 861"/>
                  <a:gd name="T42" fmla="*/ 181 w 446"/>
                  <a:gd name="T43" fmla="*/ 83 h 861"/>
                  <a:gd name="T44" fmla="*/ 119 w 446"/>
                  <a:gd name="T45" fmla="*/ 183 h 861"/>
                  <a:gd name="T46" fmla="*/ 99 w 446"/>
                  <a:gd name="T47" fmla="*/ 329 h 861"/>
                  <a:gd name="T48" fmla="*/ 136 w 446"/>
                  <a:gd name="T49" fmla="*/ 497 h 861"/>
                  <a:gd name="T50" fmla="*/ 214 w 446"/>
                  <a:gd name="T51" fmla="*/ 539 h 861"/>
                  <a:gd name="T52" fmla="*/ 291 w 446"/>
                  <a:gd name="T53" fmla="*/ 513 h 861"/>
                  <a:gd name="T54" fmla="*/ 341 w 446"/>
                  <a:gd name="T55" fmla="*/ 444 h 861"/>
                  <a:gd name="T56" fmla="*/ 349 w 446"/>
                  <a:gd name="T57" fmla="*/ 379 h 861"/>
                  <a:gd name="T58" fmla="*/ 349 w 446"/>
                  <a:gd name="T59" fmla="*/ 64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46" h="861">
                    <a:moveTo>
                      <a:pt x="349" y="531"/>
                    </a:moveTo>
                    <a:cubicBezTo>
                      <a:pt x="334" y="547"/>
                      <a:pt x="322" y="558"/>
                      <a:pt x="313" y="565"/>
                    </a:cubicBezTo>
                    <a:cubicBezTo>
                      <a:pt x="283" y="586"/>
                      <a:pt x="246" y="597"/>
                      <a:pt x="201" y="597"/>
                    </a:cubicBezTo>
                    <a:cubicBezTo>
                      <a:pt x="150" y="597"/>
                      <a:pt x="109" y="583"/>
                      <a:pt x="76" y="555"/>
                    </a:cubicBezTo>
                    <a:cubicBezTo>
                      <a:pt x="25" y="513"/>
                      <a:pt x="0" y="436"/>
                      <a:pt x="0" y="325"/>
                    </a:cubicBezTo>
                    <a:cubicBezTo>
                      <a:pt x="0" y="235"/>
                      <a:pt x="18" y="162"/>
                      <a:pt x="55" y="103"/>
                    </a:cubicBezTo>
                    <a:cubicBezTo>
                      <a:pt x="99" y="35"/>
                      <a:pt x="169" y="0"/>
                      <a:pt x="267" y="0"/>
                    </a:cubicBezTo>
                    <a:cubicBezTo>
                      <a:pt x="324" y="0"/>
                      <a:pt x="384" y="8"/>
                      <a:pt x="446" y="23"/>
                    </a:cubicBezTo>
                    <a:cubicBezTo>
                      <a:pt x="446" y="471"/>
                      <a:pt x="446" y="471"/>
                      <a:pt x="446" y="471"/>
                    </a:cubicBezTo>
                    <a:cubicBezTo>
                      <a:pt x="446" y="554"/>
                      <a:pt x="442" y="617"/>
                      <a:pt x="435" y="661"/>
                    </a:cubicBezTo>
                    <a:cubicBezTo>
                      <a:pt x="422" y="740"/>
                      <a:pt x="387" y="794"/>
                      <a:pt x="330" y="824"/>
                    </a:cubicBezTo>
                    <a:cubicBezTo>
                      <a:pt x="284" y="849"/>
                      <a:pt x="224" y="861"/>
                      <a:pt x="149" y="861"/>
                    </a:cubicBezTo>
                    <a:cubicBezTo>
                      <a:pt x="129" y="861"/>
                      <a:pt x="104" y="859"/>
                      <a:pt x="77" y="856"/>
                    </a:cubicBezTo>
                    <a:cubicBezTo>
                      <a:pt x="77" y="798"/>
                      <a:pt x="77" y="798"/>
                      <a:pt x="77" y="798"/>
                    </a:cubicBezTo>
                    <a:cubicBezTo>
                      <a:pt x="102" y="801"/>
                      <a:pt x="126" y="802"/>
                      <a:pt x="149" y="802"/>
                    </a:cubicBezTo>
                    <a:cubicBezTo>
                      <a:pt x="202" y="802"/>
                      <a:pt x="241" y="796"/>
                      <a:pt x="267" y="781"/>
                    </a:cubicBezTo>
                    <a:cubicBezTo>
                      <a:pt x="305" y="761"/>
                      <a:pt x="330" y="725"/>
                      <a:pt x="340" y="673"/>
                    </a:cubicBezTo>
                    <a:cubicBezTo>
                      <a:pt x="346" y="643"/>
                      <a:pt x="349" y="606"/>
                      <a:pt x="349" y="562"/>
                    </a:cubicBezTo>
                    <a:lnTo>
                      <a:pt x="349" y="531"/>
                    </a:lnTo>
                    <a:close/>
                    <a:moveTo>
                      <a:pt x="349" y="64"/>
                    </a:moveTo>
                    <a:cubicBezTo>
                      <a:pt x="322" y="61"/>
                      <a:pt x="298" y="59"/>
                      <a:pt x="276" y="59"/>
                    </a:cubicBezTo>
                    <a:cubicBezTo>
                      <a:pt x="236" y="59"/>
                      <a:pt x="204" y="67"/>
                      <a:pt x="181" y="83"/>
                    </a:cubicBezTo>
                    <a:cubicBezTo>
                      <a:pt x="155" y="102"/>
                      <a:pt x="134" y="136"/>
                      <a:pt x="119" y="183"/>
                    </a:cubicBezTo>
                    <a:cubicBezTo>
                      <a:pt x="106" y="225"/>
                      <a:pt x="99" y="274"/>
                      <a:pt x="99" y="329"/>
                    </a:cubicBezTo>
                    <a:cubicBezTo>
                      <a:pt x="99" y="406"/>
                      <a:pt x="111" y="462"/>
                      <a:pt x="136" y="497"/>
                    </a:cubicBezTo>
                    <a:cubicBezTo>
                      <a:pt x="156" y="525"/>
                      <a:pt x="182" y="539"/>
                      <a:pt x="214" y="539"/>
                    </a:cubicBezTo>
                    <a:cubicBezTo>
                      <a:pt x="242" y="539"/>
                      <a:pt x="267" y="530"/>
                      <a:pt x="291" y="513"/>
                    </a:cubicBezTo>
                    <a:cubicBezTo>
                      <a:pt x="314" y="495"/>
                      <a:pt x="331" y="472"/>
                      <a:pt x="341" y="444"/>
                    </a:cubicBezTo>
                    <a:cubicBezTo>
                      <a:pt x="346" y="429"/>
                      <a:pt x="349" y="408"/>
                      <a:pt x="349" y="379"/>
                    </a:cubicBezTo>
                    <a:lnTo>
                      <a:pt x="349"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82"/>
              <p:cNvSpPr>
                <a:spLocks/>
              </p:cNvSpPr>
              <p:nvPr/>
            </p:nvSpPr>
            <p:spPr bwMode="gray">
              <a:xfrm>
                <a:off x="2431" y="1922"/>
                <a:ext cx="50" cy="143"/>
              </a:xfrm>
              <a:custGeom>
                <a:avLst/>
                <a:gdLst>
                  <a:gd name="T0" fmla="*/ 0 w 249"/>
                  <a:gd name="T1" fmla="*/ 0 h 718"/>
                  <a:gd name="T2" fmla="*/ 97 w 249"/>
                  <a:gd name="T3" fmla="*/ 0 h 718"/>
                  <a:gd name="T4" fmla="*/ 97 w 249"/>
                  <a:gd name="T5" fmla="*/ 153 h 718"/>
                  <a:gd name="T6" fmla="*/ 249 w 249"/>
                  <a:gd name="T7" fmla="*/ 153 h 718"/>
                  <a:gd name="T8" fmla="*/ 249 w 249"/>
                  <a:gd name="T9" fmla="*/ 215 h 718"/>
                  <a:gd name="T10" fmla="*/ 97 w 249"/>
                  <a:gd name="T11" fmla="*/ 215 h 718"/>
                  <a:gd name="T12" fmla="*/ 97 w 249"/>
                  <a:gd name="T13" fmla="*/ 515 h 718"/>
                  <a:gd name="T14" fmla="*/ 122 w 249"/>
                  <a:gd name="T15" fmla="*/ 630 h 718"/>
                  <a:gd name="T16" fmla="*/ 176 w 249"/>
                  <a:gd name="T17" fmla="*/ 655 h 718"/>
                  <a:gd name="T18" fmla="*/ 217 w 249"/>
                  <a:gd name="T19" fmla="*/ 657 h 718"/>
                  <a:gd name="T20" fmla="*/ 249 w 249"/>
                  <a:gd name="T21" fmla="*/ 657 h 718"/>
                  <a:gd name="T22" fmla="*/ 249 w 249"/>
                  <a:gd name="T23" fmla="*/ 718 h 718"/>
                  <a:gd name="T24" fmla="*/ 197 w 249"/>
                  <a:gd name="T25" fmla="*/ 718 h 718"/>
                  <a:gd name="T26" fmla="*/ 99 w 249"/>
                  <a:gd name="T27" fmla="*/ 709 h 718"/>
                  <a:gd name="T28" fmla="*/ 9 w 249"/>
                  <a:gd name="T29" fmla="*/ 613 h 718"/>
                  <a:gd name="T30" fmla="*/ 0 w 249"/>
                  <a:gd name="T31" fmla="*/ 501 h 718"/>
                  <a:gd name="T32" fmla="*/ 0 w 249"/>
                  <a:gd name="T33"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718">
                    <a:moveTo>
                      <a:pt x="0" y="0"/>
                    </a:moveTo>
                    <a:cubicBezTo>
                      <a:pt x="97" y="0"/>
                      <a:pt x="97" y="0"/>
                      <a:pt x="97" y="0"/>
                    </a:cubicBezTo>
                    <a:cubicBezTo>
                      <a:pt x="97" y="153"/>
                      <a:pt x="97" y="153"/>
                      <a:pt x="97" y="153"/>
                    </a:cubicBezTo>
                    <a:cubicBezTo>
                      <a:pt x="249" y="153"/>
                      <a:pt x="249" y="153"/>
                      <a:pt x="249" y="153"/>
                    </a:cubicBezTo>
                    <a:cubicBezTo>
                      <a:pt x="249" y="215"/>
                      <a:pt x="249" y="215"/>
                      <a:pt x="249" y="215"/>
                    </a:cubicBezTo>
                    <a:cubicBezTo>
                      <a:pt x="97" y="215"/>
                      <a:pt x="97" y="215"/>
                      <a:pt x="97" y="215"/>
                    </a:cubicBezTo>
                    <a:cubicBezTo>
                      <a:pt x="97" y="515"/>
                      <a:pt x="97" y="515"/>
                      <a:pt x="97" y="515"/>
                    </a:cubicBezTo>
                    <a:cubicBezTo>
                      <a:pt x="97" y="572"/>
                      <a:pt x="105" y="610"/>
                      <a:pt x="122" y="630"/>
                    </a:cubicBezTo>
                    <a:cubicBezTo>
                      <a:pt x="134" y="644"/>
                      <a:pt x="152" y="652"/>
                      <a:pt x="176" y="655"/>
                    </a:cubicBezTo>
                    <a:cubicBezTo>
                      <a:pt x="184" y="656"/>
                      <a:pt x="197" y="657"/>
                      <a:pt x="217" y="657"/>
                    </a:cubicBezTo>
                    <a:cubicBezTo>
                      <a:pt x="249" y="657"/>
                      <a:pt x="249" y="657"/>
                      <a:pt x="249" y="657"/>
                    </a:cubicBezTo>
                    <a:cubicBezTo>
                      <a:pt x="249" y="718"/>
                      <a:pt x="249" y="718"/>
                      <a:pt x="249" y="718"/>
                    </a:cubicBezTo>
                    <a:cubicBezTo>
                      <a:pt x="197" y="718"/>
                      <a:pt x="197" y="718"/>
                      <a:pt x="197" y="718"/>
                    </a:cubicBezTo>
                    <a:cubicBezTo>
                      <a:pt x="155" y="718"/>
                      <a:pt x="123" y="715"/>
                      <a:pt x="99" y="709"/>
                    </a:cubicBezTo>
                    <a:cubicBezTo>
                      <a:pt x="50" y="695"/>
                      <a:pt x="20" y="663"/>
                      <a:pt x="9" y="613"/>
                    </a:cubicBezTo>
                    <a:cubicBezTo>
                      <a:pt x="3" y="586"/>
                      <a:pt x="0" y="549"/>
                      <a:pt x="0" y="50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1" name="Freeform 83"/>
              <p:cNvSpPr>
                <a:spLocks noEditPoints="1"/>
              </p:cNvSpPr>
              <p:nvPr/>
            </p:nvSpPr>
            <p:spPr bwMode="gray">
              <a:xfrm>
                <a:off x="2502" y="1949"/>
                <a:ext cx="95" cy="120"/>
              </a:xfrm>
              <a:custGeom>
                <a:avLst/>
                <a:gdLst>
                  <a:gd name="T0" fmla="*/ 238 w 476"/>
                  <a:gd name="T1" fmla="*/ 0 h 597"/>
                  <a:gd name="T2" fmla="*/ 419 w 476"/>
                  <a:gd name="T3" fmla="*/ 81 h 597"/>
                  <a:gd name="T4" fmla="*/ 476 w 476"/>
                  <a:gd name="T5" fmla="*/ 299 h 597"/>
                  <a:gd name="T6" fmla="*/ 419 w 476"/>
                  <a:gd name="T7" fmla="*/ 516 h 597"/>
                  <a:gd name="T8" fmla="*/ 239 w 476"/>
                  <a:gd name="T9" fmla="*/ 597 h 597"/>
                  <a:gd name="T10" fmla="*/ 0 w 476"/>
                  <a:gd name="T11" fmla="*/ 295 h 597"/>
                  <a:gd name="T12" fmla="*/ 57 w 476"/>
                  <a:gd name="T13" fmla="*/ 81 h 597"/>
                  <a:gd name="T14" fmla="*/ 238 w 476"/>
                  <a:gd name="T15" fmla="*/ 0 h 597"/>
                  <a:gd name="T16" fmla="*/ 238 w 476"/>
                  <a:gd name="T17" fmla="*/ 59 h 597"/>
                  <a:gd name="T18" fmla="*/ 125 w 476"/>
                  <a:gd name="T19" fmla="*/ 132 h 597"/>
                  <a:gd name="T20" fmla="*/ 99 w 476"/>
                  <a:gd name="T21" fmla="*/ 296 h 597"/>
                  <a:gd name="T22" fmla="*/ 125 w 476"/>
                  <a:gd name="T23" fmla="*/ 465 h 597"/>
                  <a:gd name="T24" fmla="*/ 238 w 476"/>
                  <a:gd name="T25" fmla="*/ 539 h 597"/>
                  <a:gd name="T26" fmla="*/ 351 w 476"/>
                  <a:gd name="T27" fmla="*/ 465 h 597"/>
                  <a:gd name="T28" fmla="*/ 377 w 476"/>
                  <a:gd name="T29" fmla="*/ 299 h 597"/>
                  <a:gd name="T30" fmla="*/ 351 w 476"/>
                  <a:gd name="T31" fmla="*/ 132 h 597"/>
                  <a:gd name="T32" fmla="*/ 238 w 476"/>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6" h="597">
                    <a:moveTo>
                      <a:pt x="238" y="0"/>
                    </a:moveTo>
                    <a:cubicBezTo>
                      <a:pt x="319" y="0"/>
                      <a:pt x="379" y="27"/>
                      <a:pt x="419" y="81"/>
                    </a:cubicBezTo>
                    <a:cubicBezTo>
                      <a:pt x="457" y="133"/>
                      <a:pt x="476" y="205"/>
                      <a:pt x="476" y="299"/>
                    </a:cubicBezTo>
                    <a:cubicBezTo>
                      <a:pt x="476" y="391"/>
                      <a:pt x="457" y="464"/>
                      <a:pt x="419" y="516"/>
                    </a:cubicBezTo>
                    <a:cubicBezTo>
                      <a:pt x="380" y="570"/>
                      <a:pt x="320" y="597"/>
                      <a:pt x="239" y="597"/>
                    </a:cubicBezTo>
                    <a:cubicBezTo>
                      <a:pt x="79" y="597"/>
                      <a:pt x="0" y="496"/>
                      <a:pt x="0" y="295"/>
                    </a:cubicBezTo>
                    <a:cubicBezTo>
                      <a:pt x="0" y="204"/>
                      <a:pt x="19" y="133"/>
                      <a:pt x="57" y="81"/>
                    </a:cubicBezTo>
                    <a:cubicBezTo>
                      <a:pt x="96" y="27"/>
                      <a:pt x="157" y="0"/>
                      <a:pt x="238" y="0"/>
                    </a:cubicBezTo>
                    <a:moveTo>
                      <a:pt x="238" y="59"/>
                    </a:moveTo>
                    <a:cubicBezTo>
                      <a:pt x="183" y="59"/>
                      <a:pt x="145" y="83"/>
                      <a:pt x="125" y="132"/>
                    </a:cubicBezTo>
                    <a:cubicBezTo>
                      <a:pt x="107" y="173"/>
                      <a:pt x="99" y="227"/>
                      <a:pt x="99" y="296"/>
                    </a:cubicBezTo>
                    <a:cubicBezTo>
                      <a:pt x="99" y="368"/>
                      <a:pt x="107" y="424"/>
                      <a:pt x="125" y="465"/>
                    </a:cubicBezTo>
                    <a:cubicBezTo>
                      <a:pt x="145" y="514"/>
                      <a:pt x="183" y="539"/>
                      <a:pt x="238" y="539"/>
                    </a:cubicBezTo>
                    <a:cubicBezTo>
                      <a:pt x="293" y="539"/>
                      <a:pt x="330" y="514"/>
                      <a:pt x="351" y="465"/>
                    </a:cubicBezTo>
                    <a:cubicBezTo>
                      <a:pt x="368" y="424"/>
                      <a:pt x="377" y="369"/>
                      <a:pt x="377" y="299"/>
                    </a:cubicBezTo>
                    <a:cubicBezTo>
                      <a:pt x="377" y="227"/>
                      <a:pt x="368" y="172"/>
                      <a:pt x="351" y="132"/>
                    </a:cubicBezTo>
                    <a:cubicBezTo>
                      <a:pt x="330"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2" name="Freeform 84"/>
              <p:cNvSpPr>
                <a:spLocks/>
              </p:cNvSpPr>
              <p:nvPr/>
            </p:nvSpPr>
            <p:spPr bwMode="gray">
              <a:xfrm>
                <a:off x="2625" y="1949"/>
                <a:ext cx="146" cy="116"/>
              </a:xfrm>
              <a:custGeom>
                <a:avLst/>
                <a:gdLst>
                  <a:gd name="T0" fmla="*/ 0 w 730"/>
                  <a:gd name="T1" fmla="*/ 581 h 581"/>
                  <a:gd name="T2" fmla="*/ 0 w 730"/>
                  <a:gd name="T3" fmla="*/ 23 h 581"/>
                  <a:gd name="T4" fmla="*/ 209 w 730"/>
                  <a:gd name="T5" fmla="*/ 0 h 581"/>
                  <a:gd name="T6" fmla="*/ 360 w 730"/>
                  <a:gd name="T7" fmla="*/ 37 h 581"/>
                  <a:gd name="T8" fmla="*/ 541 w 730"/>
                  <a:gd name="T9" fmla="*/ 0 h 581"/>
                  <a:gd name="T10" fmla="*/ 714 w 730"/>
                  <a:gd name="T11" fmla="*/ 90 h 581"/>
                  <a:gd name="T12" fmla="*/ 730 w 730"/>
                  <a:gd name="T13" fmla="*/ 234 h 581"/>
                  <a:gd name="T14" fmla="*/ 730 w 730"/>
                  <a:gd name="T15" fmla="*/ 581 h 581"/>
                  <a:gd name="T16" fmla="*/ 634 w 730"/>
                  <a:gd name="T17" fmla="*/ 581 h 581"/>
                  <a:gd name="T18" fmla="*/ 634 w 730"/>
                  <a:gd name="T19" fmla="*/ 240 h 581"/>
                  <a:gd name="T20" fmla="*/ 618 w 730"/>
                  <a:gd name="T21" fmla="*/ 106 h 581"/>
                  <a:gd name="T22" fmla="*/ 528 w 730"/>
                  <a:gd name="T23" fmla="*/ 59 h 581"/>
                  <a:gd name="T24" fmla="*/ 413 w 730"/>
                  <a:gd name="T25" fmla="*/ 85 h 581"/>
                  <a:gd name="T26" fmla="*/ 413 w 730"/>
                  <a:gd name="T27" fmla="*/ 581 h 581"/>
                  <a:gd name="T28" fmla="*/ 317 w 730"/>
                  <a:gd name="T29" fmla="*/ 581 h 581"/>
                  <a:gd name="T30" fmla="*/ 317 w 730"/>
                  <a:gd name="T31" fmla="*/ 236 h 581"/>
                  <a:gd name="T32" fmla="*/ 301 w 730"/>
                  <a:gd name="T33" fmla="*/ 106 h 581"/>
                  <a:gd name="T34" fmla="*/ 209 w 730"/>
                  <a:gd name="T35" fmla="*/ 59 h 581"/>
                  <a:gd name="T36" fmla="*/ 96 w 730"/>
                  <a:gd name="T37" fmla="*/ 71 h 581"/>
                  <a:gd name="T38" fmla="*/ 96 w 730"/>
                  <a:gd name="T39" fmla="*/ 581 h 581"/>
                  <a:gd name="T40" fmla="*/ 0 w 730"/>
                  <a:gd name="T41" fmla="*/ 581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30" h="581">
                    <a:moveTo>
                      <a:pt x="0" y="581"/>
                    </a:moveTo>
                    <a:cubicBezTo>
                      <a:pt x="0" y="23"/>
                      <a:pt x="0" y="23"/>
                      <a:pt x="0" y="23"/>
                    </a:cubicBezTo>
                    <a:cubicBezTo>
                      <a:pt x="88" y="8"/>
                      <a:pt x="158" y="0"/>
                      <a:pt x="209" y="0"/>
                    </a:cubicBezTo>
                    <a:cubicBezTo>
                      <a:pt x="276" y="0"/>
                      <a:pt x="326" y="12"/>
                      <a:pt x="360" y="37"/>
                    </a:cubicBezTo>
                    <a:cubicBezTo>
                      <a:pt x="421" y="12"/>
                      <a:pt x="481" y="0"/>
                      <a:pt x="541" y="0"/>
                    </a:cubicBezTo>
                    <a:cubicBezTo>
                      <a:pt x="632" y="0"/>
                      <a:pt x="690" y="30"/>
                      <a:pt x="714" y="90"/>
                    </a:cubicBezTo>
                    <a:cubicBezTo>
                      <a:pt x="725" y="118"/>
                      <a:pt x="730" y="166"/>
                      <a:pt x="730" y="234"/>
                    </a:cubicBezTo>
                    <a:cubicBezTo>
                      <a:pt x="730" y="581"/>
                      <a:pt x="730" y="581"/>
                      <a:pt x="730" y="581"/>
                    </a:cubicBezTo>
                    <a:cubicBezTo>
                      <a:pt x="634" y="581"/>
                      <a:pt x="634" y="581"/>
                      <a:pt x="634" y="581"/>
                    </a:cubicBezTo>
                    <a:cubicBezTo>
                      <a:pt x="634" y="240"/>
                      <a:pt x="634" y="240"/>
                      <a:pt x="634" y="240"/>
                    </a:cubicBezTo>
                    <a:cubicBezTo>
                      <a:pt x="634" y="174"/>
                      <a:pt x="628" y="129"/>
                      <a:pt x="618" y="106"/>
                    </a:cubicBezTo>
                    <a:cubicBezTo>
                      <a:pt x="604" y="75"/>
                      <a:pt x="574" y="59"/>
                      <a:pt x="528" y="59"/>
                    </a:cubicBezTo>
                    <a:cubicBezTo>
                      <a:pt x="491" y="59"/>
                      <a:pt x="452" y="68"/>
                      <a:pt x="413" y="85"/>
                    </a:cubicBezTo>
                    <a:cubicBezTo>
                      <a:pt x="413" y="581"/>
                      <a:pt x="413" y="581"/>
                      <a:pt x="413" y="581"/>
                    </a:cubicBezTo>
                    <a:cubicBezTo>
                      <a:pt x="317" y="581"/>
                      <a:pt x="317" y="581"/>
                      <a:pt x="317" y="581"/>
                    </a:cubicBezTo>
                    <a:cubicBezTo>
                      <a:pt x="317" y="236"/>
                      <a:pt x="317" y="236"/>
                      <a:pt x="317" y="236"/>
                    </a:cubicBezTo>
                    <a:cubicBezTo>
                      <a:pt x="317" y="172"/>
                      <a:pt x="312" y="129"/>
                      <a:pt x="301" y="106"/>
                    </a:cubicBezTo>
                    <a:cubicBezTo>
                      <a:pt x="286" y="75"/>
                      <a:pt x="255" y="59"/>
                      <a:pt x="209" y="59"/>
                    </a:cubicBezTo>
                    <a:cubicBezTo>
                      <a:pt x="173" y="59"/>
                      <a:pt x="135" y="63"/>
                      <a:pt x="96" y="71"/>
                    </a:cubicBezTo>
                    <a:cubicBezTo>
                      <a:pt x="96" y="581"/>
                      <a:pt x="96" y="581"/>
                      <a:pt x="96"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3" name="Freeform 85"/>
              <p:cNvSpPr>
                <a:spLocks noEditPoints="1"/>
              </p:cNvSpPr>
              <p:nvPr/>
            </p:nvSpPr>
            <p:spPr bwMode="gray">
              <a:xfrm>
                <a:off x="2797" y="1949"/>
                <a:ext cx="95" cy="120"/>
              </a:xfrm>
              <a:custGeom>
                <a:avLst/>
                <a:gdLst>
                  <a:gd name="T0" fmla="*/ 238 w 475"/>
                  <a:gd name="T1" fmla="*/ 0 h 597"/>
                  <a:gd name="T2" fmla="*/ 418 w 475"/>
                  <a:gd name="T3" fmla="*/ 81 h 597"/>
                  <a:gd name="T4" fmla="*/ 475 w 475"/>
                  <a:gd name="T5" fmla="*/ 299 h 597"/>
                  <a:gd name="T6" fmla="*/ 418 w 475"/>
                  <a:gd name="T7" fmla="*/ 516 h 597"/>
                  <a:gd name="T8" fmla="*/ 238 w 475"/>
                  <a:gd name="T9" fmla="*/ 597 h 597"/>
                  <a:gd name="T10" fmla="*/ 0 w 475"/>
                  <a:gd name="T11" fmla="*/ 295 h 597"/>
                  <a:gd name="T12" fmla="*/ 57 w 475"/>
                  <a:gd name="T13" fmla="*/ 81 h 597"/>
                  <a:gd name="T14" fmla="*/ 238 w 475"/>
                  <a:gd name="T15" fmla="*/ 0 h 597"/>
                  <a:gd name="T16" fmla="*/ 238 w 475"/>
                  <a:gd name="T17" fmla="*/ 59 h 597"/>
                  <a:gd name="T18" fmla="*/ 124 w 475"/>
                  <a:gd name="T19" fmla="*/ 132 h 597"/>
                  <a:gd name="T20" fmla="*/ 98 w 475"/>
                  <a:gd name="T21" fmla="*/ 296 h 597"/>
                  <a:gd name="T22" fmla="*/ 124 w 475"/>
                  <a:gd name="T23" fmla="*/ 465 h 597"/>
                  <a:gd name="T24" fmla="*/ 238 w 475"/>
                  <a:gd name="T25" fmla="*/ 539 h 597"/>
                  <a:gd name="T26" fmla="*/ 350 w 475"/>
                  <a:gd name="T27" fmla="*/ 465 h 597"/>
                  <a:gd name="T28" fmla="*/ 376 w 475"/>
                  <a:gd name="T29" fmla="*/ 299 h 597"/>
                  <a:gd name="T30" fmla="*/ 350 w 475"/>
                  <a:gd name="T31" fmla="*/ 132 h 597"/>
                  <a:gd name="T32" fmla="*/ 238 w 475"/>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5" h="597">
                    <a:moveTo>
                      <a:pt x="238" y="0"/>
                    </a:moveTo>
                    <a:cubicBezTo>
                      <a:pt x="319" y="0"/>
                      <a:pt x="379" y="27"/>
                      <a:pt x="418" y="81"/>
                    </a:cubicBezTo>
                    <a:cubicBezTo>
                      <a:pt x="456" y="133"/>
                      <a:pt x="475" y="205"/>
                      <a:pt x="475" y="299"/>
                    </a:cubicBezTo>
                    <a:cubicBezTo>
                      <a:pt x="475" y="391"/>
                      <a:pt x="456" y="464"/>
                      <a:pt x="418" y="516"/>
                    </a:cubicBezTo>
                    <a:cubicBezTo>
                      <a:pt x="379" y="570"/>
                      <a:pt x="319" y="597"/>
                      <a:pt x="238" y="597"/>
                    </a:cubicBezTo>
                    <a:cubicBezTo>
                      <a:pt x="79" y="597"/>
                      <a:pt x="0" y="496"/>
                      <a:pt x="0" y="295"/>
                    </a:cubicBezTo>
                    <a:cubicBezTo>
                      <a:pt x="0" y="204"/>
                      <a:pt x="19" y="133"/>
                      <a:pt x="57" y="81"/>
                    </a:cubicBezTo>
                    <a:cubicBezTo>
                      <a:pt x="96" y="27"/>
                      <a:pt x="156" y="0"/>
                      <a:pt x="238" y="0"/>
                    </a:cubicBezTo>
                    <a:moveTo>
                      <a:pt x="238" y="59"/>
                    </a:moveTo>
                    <a:cubicBezTo>
                      <a:pt x="183" y="59"/>
                      <a:pt x="145" y="83"/>
                      <a:pt x="124" y="132"/>
                    </a:cubicBezTo>
                    <a:cubicBezTo>
                      <a:pt x="107" y="173"/>
                      <a:pt x="98" y="227"/>
                      <a:pt x="98" y="296"/>
                    </a:cubicBezTo>
                    <a:cubicBezTo>
                      <a:pt x="98" y="368"/>
                      <a:pt x="107" y="424"/>
                      <a:pt x="124" y="465"/>
                    </a:cubicBezTo>
                    <a:cubicBezTo>
                      <a:pt x="145" y="514"/>
                      <a:pt x="183" y="539"/>
                      <a:pt x="238" y="539"/>
                    </a:cubicBezTo>
                    <a:cubicBezTo>
                      <a:pt x="292" y="539"/>
                      <a:pt x="330" y="514"/>
                      <a:pt x="350" y="465"/>
                    </a:cubicBezTo>
                    <a:cubicBezTo>
                      <a:pt x="368" y="424"/>
                      <a:pt x="376" y="369"/>
                      <a:pt x="376" y="299"/>
                    </a:cubicBezTo>
                    <a:cubicBezTo>
                      <a:pt x="376" y="227"/>
                      <a:pt x="368" y="172"/>
                      <a:pt x="350" y="132"/>
                    </a:cubicBezTo>
                    <a:cubicBezTo>
                      <a:pt x="329"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4" name="Freeform 86"/>
              <p:cNvSpPr>
                <a:spLocks/>
              </p:cNvSpPr>
              <p:nvPr/>
            </p:nvSpPr>
            <p:spPr bwMode="gray">
              <a:xfrm>
                <a:off x="2922" y="1949"/>
                <a:ext cx="49" cy="116"/>
              </a:xfrm>
              <a:custGeom>
                <a:avLst/>
                <a:gdLst>
                  <a:gd name="T0" fmla="*/ 0 w 244"/>
                  <a:gd name="T1" fmla="*/ 581 h 581"/>
                  <a:gd name="T2" fmla="*/ 0 w 244"/>
                  <a:gd name="T3" fmla="*/ 25 h 581"/>
                  <a:gd name="T4" fmla="*/ 244 w 244"/>
                  <a:gd name="T5" fmla="*/ 0 h 581"/>
                  <a:gd name="T6" fmla="*/ 244 w 244"/>
                  <a:gd name="T7" fmla="*/ 61 h 581"/>
                  <a:gd name="T8" fmla="*/ 97 w 244"/>
                  <a:gd name="T9" fmla="*/ 71 h 581"/>
                  <a:gd name="T10" fmla="*/ 97 w 244"/>
                  <a:gd name="T11" fmla="*/ 581 h 581"/>
                  <a:gd name="T12" fmla="*/ 0 w 244"/>
                  <a:gd name="T13" fmla="*/ 581 h 581"/>
                </a:gdLst>
                <a:ahLst/>
                <a:cxnLst>
                  <a:cxn ang="0">
                    <a:pos x="T0" y="T1"/>
                  </a:cxn>
                  <a:cxn ang="0">
                    <a:pos x="T2" y="T3"/>
                  </a:cxn>
                  <a:cxn ang="0">
                    <a:pos x="T4" y="T5"/>
                  </a:cxn>
                  <a:cxn ang="0">
                    <a:pos x="T6" y="T7"/>
                  </a:cxn>
                  <a:cxn ang="0">
                    <a:pos x="T8" y="T9"/>
                  </a:cxn>
                  <a:cxn ang="0">
                    <a:pos x="T10" y="T11"/>
                  </a:cxn>
                  <a:cxn ang="0">
                    <a:pos x="T12" y="T13"/>
                  </a:cxn>
                </a:cxnLst>
                <a:rect l="0" t="0" r="r" b="b"/>
                <a:pathLst>
                  <a:path w="244" h="581">
                    <a:moveTo>
                      <a:pt x="0" y="581"/>
                    </a:moveTo>
                    <a:cubicBezTo>
                      <a:pt x="0" y="25"/>
                      <a:pt x="0" y="25"/>
                      <a:pt x="0" y="25"/>
                    </a:cubicBezTo>
                    <a:cubicBezTo>
                      <a:pt x="74" y="9"/>
                      <a:pt x="155" y="1"/>
                      <a:pt x="244" y="0"/>
                    </a:cubicBezTo>
                    <a:cubicBezTo>
                      <a:pt x="244" y="61"/>
                      <a:pt x="244" y="61"/>
                      <a:pt x="244" y="61"/>
                    </a:cubicBezTo>
                    <a:cubicBezTo>
                      <a:pt x="190" y="61"/>
                      <a:pt x="141" y="65"/>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5" name="Freeform 87"/>
              <p:cNvSpPr>
                <a:spLocks/>
              </p:cNvSpPr>
              <p:nvPr/>
            </p:nvSpPr>
            <p:spPr bwMode="gray">
              <a:xfrm>
                <a:off x="2992" y="1949"/>
                <a:ext cx="49" cy="116"/>
              </a:xfrm>
              <a:custGeom>
                <a:avLst/>
                <a:gdLst>
                  <a:gd name="T0" fmla="*/ 0 w 244"/>
                  <a:gd name="T1" fmla="*/ 581 h 581"/>
                  <a:gd name="T2" fmla="*/ 0 w 244"/>
                  <a:gd name="T3" fmla="*/ 25 h 581"/>
                  <a:gd name="T4" fmla="*/ 244 w 244"/>
                  <a:gd name="T5" fmla="*/ 0 h 581"/>
                  <a:gd name="T6" fmla="*/ 244 w 244"/>
                  <a:gd name="T7" fmla="*/ 61 h 581"/>
                  <a:gd name="T8" fmla="*/ 97 w 244"/>
                  <a:gd name="T9" fmla="*/ 71 h 581"/>
                  <a:gd name="T10" fmla="*/ 97 w 244"/>
                  <a:gd name="T11" fmla="*/ 581 h 581"/>
                  <a:gd name="T12" fmla="*/ 0 w 244"/>
                  <a:gd name="T13" fmla="*/ 581 h 581"/>
                </a:gdLst>
                <a:ahLst/>
                <a:cxnLst>
                  <a:cxn ang="0">
                    <a:pos x="T0" y="T1"/>
                  </a:cxn>
                  <a:cxn ang="0">
                    <a:pos x="T2" y="T3"/>
                  </a:cxn>
                  <a:cxn ang="0">
                    <a:pos x="T4" y="T5"/>
                  </a:cxn>
                  <a:cxn ang="0">
                    <a:pos x="T6" y="T7"/>
                  </a:cxn>
                  <a:cxn ang="0">
                    <a:pos x="T8" y="T9"/>
                  </a:cxn>
                  <a:cxn ang="0">
                    <a:pos x="T10" y="T11"/>
                  </a:cxn>
                  <a:cxn ang="0">
                    <a:pos x="T12" y="T13"/>
                  </a:cxn>
                </a:cxnLst>
                <a:rect l="0" t="0" r="r" b="b"/>
                <a:pathLst>
                  <a:path w="244" h="581">
                    <a:moveTo>
                      <a:pt x="0" y="581"/>
                    </a:moveTo>
                    <a:cubicBezTo>
                      <a:pt x="0" y="25"/>
                      <a:pt x="0" y="25"/>
                      <a:pt x="0" y="25"/>
                    </a:cubicBezTo>
                    <a:cubicBezTo>
                      <a:pt x="74" y="9"/>
                      <a:pt x="155" y="1"/>
                      <a:pt x="244" y="0"/>
                    </a:cubicBezTo>
                    <a:cubicBezTo>
                      <a:pt x="244" y="61"/>
                      <a:pt x="244" y="61"/>
                      <a:pt x="244" y="61"/>
                    </a:cubicBezTo>
                    <a:cubicBezTo>
                      <a:pt x="190" y="61"/>
                      <a:pt x="140" y="65"/>
                      <a:pt x="97" y="71"/>
                    </a:cubicBezTo>
                    <a:cubicBezTo>
                      <a:pt x="97" y="581"/>
                      <a:pt x="97" y="581"/>
                      <a:pt x="97" y="581"/>
                    </a:cubicBezTo>
                    <a:lnTo>
                      <a:pt x="0" y="58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6" name="Freeform 88"/>
              <p:cNvSpPr>
                <a:spLocks noEditPoints="1"/>
              </p:cNvSpPr>
              <p:nvPr/>
            </p:nvSpPr>
            <p:spPr bwMode="gray">
              <a:xfrm>
                <a:off x="3054" y="1949"/>
                <a:ext cx="95" cy="120"/>
              </a:xfrm>
              <a:custGeom>
                <a:avLst/>
                <a:gdLst>
                  <a:gd name="T0" fmla="*/ 238 w 476"/>
                  <a:gd name="T1" fmla="*/ 0 h 597"/>
                  <a:gd name="T2" fmla="*/ 419 w 476"/>
                  <a:gd name="T3" fmla="*/ 81 h 597"/>
                  <a:gd name="T4" fmla="*/ 476 w 476"/>
                  <a:gd name="T5" fmla="*/ 299 h 597"/>
                  <a:gd name="T6" fmla="*/ 419 w 476"/>
                  <a:gd name="T7" fmla="*/ 516 h 597"/>
                  <a:gd name="T8" fmla="*/ 239 w 476"/>
                  <a:gd name="T9" fmla="*/ 597 h 597"/>
                  <a:gd name="T10" fmla="*/ 0 w 476"/>
                  <a:gd name="T11" fmla="*/ 295 h 597"/>
                  <a:gd name="T12" fmla="*/ 57 w 476"/>
                  <a:gd name="T13" fmla="*/ 81 h 597"/>
                  <a:gd name="T14" fmla="*/ 238 w 476"/>
                  <a:gd name="T15" fmla="*/ 0 h 597"/>
                  <a:gd name="T16" fmla="*/ 238 w 476"/>
                  <a:gd name="T17" fmla="*/ 59 h 597"/>
                  <a:gd name="T18" fmla="*/ 125 w 476"/>
                  <a:gd name="T19" fmla="*/ 132 h 597"/>
                  <a:gd name="T20" fmla="*/ 99 w 476"/>
                  <a:gd name="T21" fmla="*/ 296 h 597"/>
                  <a:gd name="T22" fmla="*/ 125 w 476"/>
                  <a:gd name="T23" fmla="*/ 465 h 597"/>
                  <a:gd name="T24" fmla="*/ 238 w 476"/>
                  <a:gd name="T25" fmla="*/ 539 h 597"/>
                  <a:gd name="T26" fmla="*/ 351 w 476"/>
                  <a:gd name="T27" fmla="*/ 465 h 597"/>
                  <a:gd name="T28" fmla="*/ 377 w 476"/>
                  <a:gd name="T29" fmla="*/ 299 h 597"/>
                  <a:gd name="T30" fmla="*/ 351 w 476"/>
                  <a:gd name="T31" fmla="*/ 132 h 597"/>
                  <a:gd name="T32" fmla="*/ 238 w 476"/>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6" h="597">
                    <a:moveTo>
                      <a:pt x="238" y="0"/>
                    </a:moveTo>
                    <a:cubicBezTo>
                      <a:pt x="319" y="0"/>
                      <a:pt x="379" y="27"/>
                      <a:pt x="419" y="81"/>
                    </a:cubicBezTo>
                    <a:cubicBezTo>
                      <a:pt x="457" y="133"/>
                      <a:pt x="476" y="205"/>
                      <a:pt x="476" y="299"/>
                    </a:cubicBezTo>
                    <a:cubicBezTo>
                      <a:pt x="476" y="391"/>
                      <a:pt x="457" y="464"/>
                      <a:pt x="419" y="516"/>
                    </a:cubicBezTo>
                    <a:cubicBezTo>
                      <a:pt x="380" y="570"/>
                      <a:pt x="320" y="597"/>
                      <a:pt x="239" y="597"/>
                    </a:cubicBezTo>
                    <a:cubicBezTo>
                      <a:pt x="80" y="597"/>
                      <a:pt x="0" y="496"/>
                      <a:pt x="0" y="295"/>
                    </a:cubicBezTo>
                    <a:cubicBezTo>
                      <a:pt x="0" y="204"/>
                      <a:pt x="19" y="133"/>
                      <a:pt x="57" y="81"/>
                    </a:cubicBezTo>
                    <a:cubicBezTo>
                      <a:pt x="97" y="27"/>
                      <a:pt x="157" y="0"/>
                      <a:pt x="238" y="0"/>
                    </a:cubicBezTo>
                    <a:moveTo>
                      <a:pt x="238" y="59"/>
                    </a:moveTo>
                    <a:cubicBezTo>
                      <a:pt x="184" y="59"/>
                      <a:pt x="146" y="83"/>
                      <a:pt x="125" y="132"/>
                    </a:cubicBezTo>
                    <a:cubicBezTo>
                      <a:pt x="108" y="173"/>
                      <a:pt x="99" y="227"/>
                      <a:pt x="99" y="296"/>
                    </a:cubicBezTo>
                    <a:cubicBezTo>
                      <a:pt x="99" y="368"/>
                      <a:pt x="108" y="424"/>
                      <a:pt x="125" y="465"/>
                    </a:cubicBezTo>
                    <a:cubicBezTo>
                      <a:pt x="146" y="514"/>
                      <a:pt x="184" y="539"/>
                      <a:pt x="238" y="539"/>
                    </a:cubicBezTo>
                    <a:cubicBezTo>
                      <a:pt x="293" y="539"/>
                      <a:pt x="331" y="514"/>
                      <a:pt x="351" y="465"/>
                    </a:cubicBezTo>
                    <a:cubicBezTo>
                      <a:pt x="368" y="424"/>
                      <a:pt x="377" y="369"/>
                      <a:pt x="377" y="299"/>
                    </a:cubicBezTo>
                    <a:cubicBezTo>
                      <a:pt x="377" y="227"/>
                      <a:pt x="368" y="172"/>
                      <a:pt x="351" y="132"/>
                    </a:cubicBezTo>
                    <a:cubicBezTo>
                      <a:pt x="330" y="83"/>
                      <a:pt x="293"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7" name="Freeform 89"/>
              <p:cNvSpPr>
                <a:spLocks/>
              </p:cNvSpPr>
              <p:nvPr/>
            </p:nvSpPr>
            <p:spPr bwMode="gray">
              <a:xfrm>
                <a:off x="3162" y="1952"/>
                <a:ext cx="145" cy="113"/>
              </a:xfrm>
              <a:custGeom>
                <a:avLst/>
                <a:gdLst>
                  <a:gd name="T0" fmla="*/ 159 w 728"/>
                  <a:gd name="T1" fmla="*/ 565 h 565"/>
                  <a:gd name="T2" fmla="*/ 0 w 728"/>
                  <a:gd name="T3" fmla="*/ 0 h 565"/>
                  <a:gd name="T4" fmla="*/ 97 w 728"/>
                  <a:gd name="T5" fmla="*/ 0 h 565"/>
                  <a:gd name="T6" fmla="*/ 217 w 728"/>
                  <a:gd name="T7" fmla="*/ 461 h 565"/>
                  <a:gd name="T8" fmla="*/ 323 w 728"/>
                  <a:gd name="T9" fmla="*/ 0 h 565"/>
                  <a:gd name="T10" fmla="*/ 418 w 728"/>
                  <a:gd name="T11" fmla="*/ 0 h 565"/>
                  <a:gd name="T12" fmla="*/ 529 w 728"/>
                  <a:gd name="T13" fmla="*/ 461 h 565"/>
                  <a:gd name="T14" fmla="*/ 649 w 728"/>
                  <a:gd name="T15" fmla="*/ 0 h 565"/>
                  <a:gd name="T16" fmla="*/ 728 w 728"/>
                  <a:gd name="T17" fmla="*/ 0 h 565"/>
                  <a:gd name="T18" fmla="*/ 568 w 728"/>
                  <a:gd name="T19" fmla="*/ 565 h 565"/>
                  <a:gd name="T20" fmla="*/ 472 w 728"/>
                  <a:gd name="T21" fmla="*/ 565 h 565"/>
                  <a:gd name="T22" fmla="*/ 388 w 728"/>
                  <a:gd name="T23" fmla="*/ 199 h 565"/>
                  <a:gd name="T24" fmla="*/ 366 w 728"/>
                  <a:gd name="T25" fmla="*/ 84 h 565"/>
                  <a:gd name="T26" fmla="*/ 345 w 728"/>
                  <a:gd name="T27" fmla="*/ 199 h 565"/>
                  <a:gd name="T28" fmla="*/ 260 w 728"/>
                  <a:gd name="T29" fmla="*/ 565 h 565"/>
                  <a:gd name="T30" fmla="*/ 159 w 728"/>
                  <a:gd name="T31"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8" h="565">
                    <a:moveTo>
                      <a:pt x="159" y="565"/>
                    </a:moveTo>
                    <a:cubicBezTo>
                      <a:pt x="0" y="0"/>
                      <a:pt x="0" y="0"/>
                      <a:pt x="0" y="0"/>
                    </a:cubicBezTo>
                    <a:cubicBezTo>
                      <a:pt x="97" y="0"/>
                      <a:pt x="97" y="0"/>
                      <a:pt x="97" y="0"/>
                    </a:cubicBezTo>
                    <a:cubicBezTo>
                      <a:pt x="217" y="461"/>
                      <a:pt x="217" y="461"/>
                      <a:pt x="217" y="461"/>
                    </a:cubicBezTo>
                    <a:cubicBezTo>
                      <a:pt x="323" y="0"/>
                      <a:pt x="323" y="0"/>
                      <a:pt x="323" y="0"/>
                    </a:cubicBezTo>
                    <a:cubicBezTo>
                      <a:pt x="418" y="0"/>
                      <a:pt x="418" y="0"/>
                      <a:pt x="418" y="0"/>
                    </a:cubicBezTo>
                    <a:cubicBezTo>
                      <a:pt x="529" y="461"/>
                      <a:pt x="529" y="461"/>
                      <a:pt x="529" y="461"/>
                    </a:cubicBezTo>
                    <a:cubicBezTo>
                      <a:pt x="649" y="0"/>
                      <a:pt x="649" y="0"/>
                      <a:pt x="649" y="0"/>
                    </a:cubicBezTo>
                    <a:cubicBezTo>
                      <a:pt x="728" y="0"/>
                      <a:pt x="728" y="0"/>
                      <a:pt x="728" y="0"/>
                    </a:cubicBezTo>
                    <a:cubicBezTo>
                      <a:pt x="568" y="565"/>
                      <a:pt x="568" y="565"/>
                      <a:pt x="568" y="565"/>
                    </a:cubicBezTo>
                    <a:cubicBezTo>
                      <a:pt x="472" y="565"/>
                      <a:pt x="472" y="565"/>
                      <a:pt x="472" y="565"/>
                    </a:cubicBezTo>
                    <a:cubicBezTo>
                      <a:pt x="388" y="199"/>
                      <a:pt x="388" y="199"/>
                      <a:pt x="388" y="199"/>
                    </a:cubicBezTo>
                    <a:cubicBezTo>
                      <a:pt x="381" y="173"/>
                      <a:pt x="374" y="135"/>
                      <a:pt x="366" y="84"/>
                    </a:cubicBezTo>
                    <a:cubicBezTo>
                      <a:pt x="360" y="125"/>
                      <a:pt x="353" y="163"/>
                      <a:pt x="345" y="199"/>
                    </a:cubicBezTo>
                    <a:cubicBezTo>
                      <a:pt x="260" y="565"/>
                      <a:pt x="260" y="565"/>
                      <a:pt x="260" y="565"/>
                    </a:cubicBezTo>
                    <a:lnTo>
                      <a:pt x="159" y="5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8" name="Freeform 90"/>
              <p:cNvSpPr>
                <a:spLocks/>
              </p:cNvSpPr>
              <p:nvPr/>
            </p:nvSpPr>
            <p:spPr bwMode="gray">
              <a:xfrm>
                <a:off x="3365" y="1952"/>
                <a:ext cx="146" cy="113"/>
              </a:xfrm>
              <a:custGeom>
                <a:avLst/>
                <a:gdLst>
                  <a:gd name="T0" fmla="*/ 160 w 728"/>
                  <a:gd name="T1" fmla="*/ 565 h 565"/>
                  <a:gd name="T2" fmla="*/ 0 w 728"/>
                  <a:gd name="T3" fmla="*/ 0 h 565"/>
                  <a:gd name="T4" fmla="*/ 98 w 728"/>
                  <a:gd name="T5" fmla="*/ 0 h 565"/>
                  <a:gd name="T6" fmla="*/ 217 w 728"/>
                  <a:gd name="T7" fmla="*/ 461 h 565"/>
                  <a:gd name="T8" fmla="*/ 323 w 728"/>
                  <a:gd name="T9" fmla="*/ 0 h 565"/>
                  <a:gd name="T10" fmla="*/ 419 w 728"/>
                  <a:gd name="T11" fmla="*/ 0 h 565"/>
                  <a:gd name="T12" fmla="*/ 530 w 728"/>
                  <a:gd name="T13" fmla="*/ 461 h 565"/>
                  <a:gd name="T14" fmla="*/ 650 w 728"/>
                  <a:gd name="T15" fmla="*/ 0 h 565"/>
                  <a:gd name="T16" fmla="*/ 728 w 728"/>
                  <a:gd name="T17" fmla="*/ 0 h 565"/>
                  <a:gd name="T18" fmla="*/ 569 w 728"/>
                  <a:gd name="T19" fmla="*/ 565 h 565"/>
                  <a:gd name="T20" fmla="*/ 473 w 728"/>
                  <a:gd name="T21" fmla="*/ 565 h 565"/>
                  <a:gd name="T22" fmla="*/ 388 w 728"/>
                  <a:gd name="T23" fmla="*/ 199 h 565"/>
                  <a:gd name="T24" fmla="*/ 367 w 728"/>
                  <a:gd name="T25" fmla="*/ 84 h 565"/>
                  <a:gd name="T26" fmla="*/ 345 w 728"/>
                  <a:gd name="T27" fmla="*/ 199 h 565"/>
                  <a:gd name="T28" fmla="*/ 261 w 728"/>
                  <a:gd name="T29" fmla="*/ 565 h 565"/>
                  <a:gd name="T30" fmla="*/ 160 w 728"/>
                  <a:gd name="T31" fmla="*/ 56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8" h="565">
                    <a:moveTo>
                      <a:pt x="160" y="565"/>
                    </a:moveTo>
                    <a:cubicBezTo>
                      <a:pt x="0" y="0"/>
                      <a:pt x="0" y="0"/>
                      <a:pt x="0" y="0"/>
                    </a:cubicBezTo>
                    <a:cubicBezTo>
                      <a:pt x="98" y="0"/>
                      <a:pt x="98" y="0"/>
                      <a:pt x="98" y="0"/>
                    </a:cubicBezTo>
                    <a:cubicBezTo>
                      <a:pt x="217" y="461"/>
                      <a:pt x="217" y="461"/>
                      <a:pt x="217" y="461"/>
                    </a:cubicBezTo>
                    <a:cubicBezTo>
                      <a:pt x="323" y="0"/>
                      <a:pt x="323" y="0"/>
                      <a:pt x="323" y="0"/>
                    </a:cubicBezTo>
                    <a:cubicBezTo>
                      <a:pt x="419" y="0"/>
                      <a:pt x="419" y="0"/>
                      <a:pt x="419" y="0"/>
                    </a:cubicBezTo>
                    <a:cubicBezTo>
                      <a:pt x="530" y="461"/>
                      <a:pt x="530" y="461"/>
                      <a:pt x="530" y="461"/>
                    </a:cubicBezTo>
                    <a:cubicBezTo>
                      <a:pt x="650" y="0"/>
                      <a:pt x="650" y="0"/>
                      <a:pt x="650" y="0"/>
                    </a:cubicBezTo>
                    <a:cubicBezTo>
                      <a:pt x="728" y="0"/>
                      <a:pt x="728" y="0"/>
                      <a:pt x="728" y="0"/>
                    </a:cubicBezTo>
                    <a:cubicBezTo>
                      <a:pt x="569" y="565"/>
                      <a:pt x="569" y="565"/>
                      <a:pt x="569" y="565"/>
                    </a:cubicBezTo>
                    <a:cubicBezTo>
                      <a:pt x="473" y="565"/>
                      <a:pt x="473" y="565"/>
                      <a:pt x="473" y="565"/>
                    </a:cubicBezTo>
                    <a:cubicBezTo>
                      <a:pt x="388" y="199"/>
                      <a:pt x="388" y="199"/>
                      <a:pt x="388" y="199"/>
                    </a:cubicBezTo>
                    <a:cubicBezTo>
                      <a:pt x="382" y="173"/>
                      <a:pt x="375" y="135"/>
                      <a:pt x="367" y="84"/>
                    </a:cubicBezTo>
                    <a:cubicBezTo>
                      <a:pt x="361" y="125"/>
                      <a:pt x="354" y="163"/>
                      <a:pt x="345" y="199"/>
                    </a:cubicBezTo>
                    <a:cubicBezTo>
                      <a:pt x="261" y="565"/>
                      <a:pt x="261" y="565"/>
                      <a:pt x="261" y="565"/>
                    </a:cubicBezTo>
                    <a:lnTo>
                      <a:pt x="160" y="5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9" name="Freeform 91"/>
              <p:cNvSpPr>
                <a:spLocks noEditPoints="1"/>
              </p:cNvSpPr>
              <p:nvPr/>
            </p:nvSpPr>
            <p:spPr bwMode="gray">
              <a:xfrm>
                <a:off x="3530" y="1911"/>
                <a:ext cx="24" cy="154"/>
              </a:xfrm>
              <a:custGeom>
                <a:avLst/>
                <a:gdLst>
                  <a:gd name="T0" fmla="*/ 59 w 118"/>
                  <a:gd name="T1" fmla="*/ 0 h 772"/>
                  <a:gd name="T2" fmla="*/ 103 w 118"/>
                  <a:gd name="T3" fmla="*/ 19 h 772"/>
                  <a:gd name="T4" fmla="*/ 118 w 118"/>
                  <a:gd name="T5" fmla="*/ 59 h 772"/>
                  <a:gd name="T6" fmla="*/ 99 w 118"/>
                  <a:gd name="T7" fmla="*/ 103 h 772"/>
                  <a:gd name="T8" fmla="*/ 59 w 118"/>
                  <a:gd name="T9" fmla="*/ 118 h 772"/>
                  <a:gd name="T10" fmla="*/ 15 w 118"/>
                  <a:gd name="T11" fmla="*/ 99 h 772"/>
                  <a:gd name="T12" fmla="*/ 0 w 118"/>
                  <a:gd name="T13" fmla="*/ 58 h 772"/>
                  <a:gd name="T14" fmla="*/ 20 w 118"/>
                  <a:gd name="T15" fmla="*/ 15 h 772"/>
                  <a:gd name="T16" fmla="*/ 59 w 118"/>
                  <a:gd name="T17" fmla="*/ 0 h 772"/>
                  <a:gd name="T18" fmla="*/ 12 w 118"/>
                  <a:gd name="T19" fmla="*/ 207 h 772"/>
                  <a:gd name="T20" fmla="*/ 109 w 118"/>
                  <a:gd name="T21" fmla="*/ 207 h 772"/>
                  <a:gd name="T22" fmla="*/ 109 w 118"/>
                  <a:gd name="T23" fmla="*/ 772 h 772"/>
                  <a:gd name="T24" fmla="*/ 12 w 118"/>
                  <a:gd name="T25" fmla="*/ 772 h 772"/>
                  <a:gd name="T26" fmla="*/ 12 w 118"/>
                  <a:gd name="T27" fmla="*/ 207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772">
                    <a:moveTo>
                      <a:pt x="59" y="0"/>
                    </a:moveTo>
                    <a:cubicBezTo>
                      <a:pt x="77" y="0"/>
                      <a:pt x="91" y="6"/>
                      <a:pt x="103" y="19"/>
                    </a:cubicBezTo>
                    <a:cubicBezTo>
                      <a:pt x="113" y="31"/>
                      <a:pt x="118" y="44"/>
                      <a:pt x="118" y="59"/>
                    </a:cubicBezTo>
                    <a:cubicBezTo>
                      <a:pt x="118" y="77"/>
                      <a:pt x="112" y="91"/>
                      <a:pt x="99" y="103"/>
                    </a:cubicBezTo>
                    <a:cubicBezTo>
                      <a:pt x="88" y="113"/>
                      <a:pt x="74" y="118"/>
                      <a:pt x="59" y="118"/>
                    </a:cubicBezTo>
                    <a:cubicBezTo>
                      <a:pt x="41" y="118"/>
                      <a:pt x="27" y="112"/>
                      <a:pt x="15" y="99"/>
                    </a:cubicBezTo>
                    <a:cubicBezTo>
                      <a:pt x="5" y="88"/>
                      <a:pt x="0" y="74"/>
                      <a:pt x="0" y="58"/>
                    </a:cubicBezTo>
                    <a:cubicBezTo>
                      <a:pt x="0" y="41"/>
                      <a:pt x="7" y="27"/>
                      <a:pt x="20" y="15"/>
                    </a:cubicBezTo>
                    <a:cubicBezTo>
                      <a:pt x="31" y="5"/>
                      <a:pt x="44" y="0"/>
                      <a:pt x="59" y="0"/>
                    </a:cubicBezTo>
                    <a:moveTo>
                      <a:pt x="12" y="207"/>
                    </a:moveTo>
                    <a:cubicBezTo>
                      <a:pt x="109" y="207"/>
                      <a:pt x="109" y="207"/>
                      <a:pt x="109" y="207"/>
                    </a:cubicBezTo>
                    <a:cubicBezTo>
                      <a:pt x="109" y="772"/>
                      <a:pt x="109" y="772"/>
                      <a:pt x="109" y="772"/>
                    </a:cubicBezTo>
                    <a:cubicBezTo>
                      <a:pt x="12" y="772"/>
                      <a:pt x="12" y="772"/>
                      <a:pt x="12" y="772"/>
                    </a:cubicBezTo>
                    <a:lnTo>
                      <a:pt x="12" y="2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0" name="Freeform 92"/>
              <p:cNvSpPr>
                <a:spLocks/>
              </p:cNvSpPr>
              <p:nvPr/>
            </p:nvSpPr>
            <p:spPr bwMode="gray">
              <a:xfrm>
                <a:off x="3587" y="1922"/>
                <a:ext cx="50" cy="143"/>
              </a:xfrm>
              <a:custGeom>
                <a:avLst/>
                <a:gdLst>
                  <a:gd name="T0" fmla="*/ 0 w 248"/>
                  <a:gd name="T1" fmla="*/ 0 h 718"/>
                  <a:gd name="T2" fmla="*/ 96 w 248"/>
                  <a:gd name="T3" fmla="*/ 0 h 718"/>
                  <a:gd name="T4" fmla="*/ 96 w 248"/>
                  <a:gd name="T5" fmla="*/ 153 h 718"/>
                  <a:gd name="T6" fmla="*/ 248 w 248"/>
                  <a:gd name="T7" fmla="*/ 153 h 718"/>
                  <a:gd name="T8" fmla="*/ 248 w 248"/>
                  <a:gd name="T9" fmla="*/ 215 h 718"/>
                  <a:gd name="T10" fmla="*/ 96 w 248"/>
                  <a:gd name="T11" fmla="*/ 215 h 718"/>
                  <a:gd name="T12" fmla="*/ 96 w 248"/>
                  <a:gd name="T13" fmla="*/ 515 h 718"/>
                  <a:gd name="T14" fmla="*/ 122 w 248"/>
                  <a:gd name="T15" fmla="*/ 630 h 718"/>
                  <a:gd name="T16" fmla="*/ 175 w 248"/>
                  <a:gd name="T17" fmla="*/ 655 h 718"/>
                  <a:gd name="T18" fmla="*/ 217 w 248"/>
                  <a:gd name="T19" fmla="*/ 657 h 718"/>
                  <a:gd name="T20" fmla="*/ 248 w 248"/>
                  <a:gd name="T21" fmla="*/ 657 h 718"/>
                  <a:gd name="T22" fmla="*/ 248 w 248"/>
                  <a:gd name="T23" fmla="*/ 718 h 718"/>
                  <a:gd name="T24" fmla="*/ 196 w 248"/>
                  <a:gd name="T25" fmla="*/ 718 h 718"/>
                  <a:gd name="T26" fmla="*/ 99 w 248"/>
                  <a:gd name="T27" fmla="*/ 709 h 718"/>
                  <a:gd name="T28" fmla="*/ 8 w 248"/>
                  <a:gd name="T29" fmla="*/ 613 h 718"/>
                  <a:gd name="T30" fmla="*/ 0 w 248"/>
                  <a:gd name="T31" fmla="*/ 501 h 718"/>
                  <a:gd name="T32" fmla="*/ 0 w 248"/>
                  <a:gd name="T33" fmla="*/ 0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8" h="718">
                    <a:moveTo>
                      <a:pt x="0" y="0"/>
                    </a:moveTo>
                    <a:cubicBezTo>
                      <a:pt x="96" y="0"/>
                      <a:pt x="96" y="0"/>
                      <a:pt x="96" y="0"/>
                    </a:cubicBezTo>
                    <a:cubicBezTo>
                      <a:pt x="96" y="153"/>
                      <a:pt x="96" y="153"/>
                      <a:pt x="96" y="153"/>
                    </a:cubicBezTo>
                    <a:cubicBezTo>
                      <a:pt x="248" y="153"/>
                      <a:pt x="248" y="153"/>
                      <a:pt x="248" y="153"/>
                    </a:cubicBezTo>
                    <a:cubicBezTo>
                      <a:pt x="248" y="215"/>
                      <a:pt x="248" y="215"/>
                      <a:pt x="248" y="215"/>
                    </a:cubicBezTo>
                    <a:cubicBezTo>
                      <a:pt x="96" y="215"/>
                      <a:pt x="96" y="215"/>
                      <a:pt x="96" y="215"/>
                    </a:cubicBezTo>
                    <a:cubicBezTo>
                      <a:pt x="96" y="515"/>
                      <a:pt x="96" y="515"/>
                      <a:pt x="96" y="515"/>
                    </a:cubicBezTo>
                    <a:cubicBezTo>
                      <a:pt x="96" y="572"/>
                      <a:pt x="105" y="610"/>
                      <a:pt x="122" y="630"/>
                    </a:cubicBezTo>
                    <a:cubicBezTo>
                      <a:pt x="134" y="644"/>
                      <a:pt x="151" y="652"/>
                      <a:pt x="175" y="655"/>
                    </a:cubicBezTo>
                    <a:cubicBezTo>
                      <a:pt x="183" y="656"/>
                      <a:pt x="197" y="657"/>
                      <a:pt x="217" y="657"/>
                    </a:cubicBezTo>
                    <a:cubicBezTo>
                      <a:pt x="248" y="657"/>
                      <a:pt x="248" y="657"/>
                      <a:pt x="248" y="657"/>
                    </a:cubicBezTo>
                    <a:cubicBezTo>
                      <a:pt x="248" y="718"/>
                      <a:pt x="248" y="718"/>
                      <a:pt x="248" y="718"/>
                    </a:cubicBezTo>
                    <a:cubicBezTo>
                      <a:pt x="196" y="718"/>
                      <a:pt x="196" y="718"/>
                      <a:pt x="196" y="718"/>
                    </a:cubicBezTo>
                    <a:cubicBezTo>
                      <a:pt x="155" y="718"/>
                      <a:pt x="122" y="715"/>
                      <a:pt x="99" y="709"/>
                    </a:cubicBezTo>
                    <a:cubicBezTo>
                      <a:pt x="49" y="695"/>
                      <a:pt x="19" y="663"/>
                      <a:pt x="8" y="613"/>
                    </a:cubicBezTo>
                    <a:cubicBezTo>
                      <a:pt x="3" y="586"/>
                      <a:pt x="0" y="549"/>
                      <a:pt x="0" y="501"/>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1" name="Freeform 93"/>
              <p:cNvSpPr>
                <a:spLocks/>
              </p:cNvSpPr>
              <p:nvPr/>
            </p:nvSpPr>
            <p:spPr bwMode="gray">
              <a:xfrm>
                <a:off x="3660" y="1895"/>
                <a:ext cx="86" cy="170"/>
              </a:xfrm>
              <a:custGeom>
                <a:avLst/>
                <a:gdLst>
                  <a:gd name="T0" fmla="*/ 0 w 429"/>
                  <a:gd name="T1" fmla="*/ 851 h 851"/>
                  <a:gd name="T2" fmla="*/ 0 w 429"/>
                  <a:gd name="T3" fmla="*/ 0 h 851"/>
                  <a:gd name="T4" fmla="*/ 96 w 429"/>
                  <a:gd name="T5" fmla="*/ 0 h 851"/>
                  <a:gd name="T6" fmla="*/ 96 w 429"/>
                  <a:gd name="T7" fmla="*/ 300 h 851"/>
                  <a:gd name="T8" fmla="*/ 239 w 429"/>
                  <a:gd name="T9" fmla="*/ 270 h 851"/>
                  <a:gd name="T10" fmla="*/ 411 w 429"/>
                  <a:gd name="T11" fmla="*/ 359 h 851"/>
                  <a:gd name="T12" fmla="*/ 429 w 429"/>
                  <a:gd name="T13" fmla="*/ 504 h 851"/>
                  <a:gd name="T14" fmla="*/ 429 w 429"/>
                  <a:gd name="T15" fmla="*/ 851 h 851"/>
                  <a:gd name="T16" fmla="*/ 332 w 429"/>
                  <a:gd name="T17" fmla="*/ 851 h 851"/>
                  <a:gd name="T18" fmla="*/ 332 w 429"/>
                  <a:gd name="T19" fmla="*/ 489 h 851"/>
                  <a:gd name="T20" fmla="*/ 315 w 429"/>
                  <a:gd name="T21" fmla="*/ 374 h 851"/>
                  <a:gd name="T22" fmla="*/ 230 w 429"/>
                  <a:gd name="T23" fmla="*/ 329 h 851"/>
                  <a:gd name="T24" fmla="*/ 96 w 429"/>
                  <a:gd name="T25" fmla="*/ 363 h 851"/>
                  <a:gd name="T26" fmla="*/ 96 w 429"/>
                  <a:gd name="T27" fmla="*/ 851 h 851"/>
                  <a:gd name="T28" fmla="*/ 0 w 429"/>
                  <a:gd name="T29" fmla="*/ 851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9" h="851">
                    <a:moveTo>
                      <a:pt x="0" y="851"/>
                    </a:moveTo>
                    <a:cubicBezTo>
                      <a:pt x="0" y="0"/>
                      <a:pt x="0" y="0"/>
                      <a:pt x="0" y="0"/>
                    </a:cubicBezTo>
                    <a:cubicBezTo>
                      <a:pt x="96" y="0"/>
                      <a:pt x="96" y="0"/>
                      <a:pt x="96" y="0"/>
                    </a:cubicBezTo>
                    <a:cubicBezTo>
                      <a:pt x="96" y="300"/>
                      <a:pt x="96" y="300"/>
                      <a:pt x="96" y="300"/>
                    </a:cubicBezTo>
                    <a:cubicBezTo>
                      <a:pt x="147" y="280"/>
                      <a:pt x="194" y="270"/>
                      <a:pt x="239" y="270"/>
                    </a:cubicBezTo>
                    <a:cubicBezTo>
                      <a:pt x="328" y="270"/>
                      <a:pt x="386" y="300"/>
                      <a:pt x="411" y="359"/>
                    </a:cubicBezTo>
                    <a:cubicBezTo>
                      <a:pt x="423" y="386"/>
                      <a:pt x="429" y="434"/>
                      <a:pt x="429" y="504"/>
                    </a:cubicBezTo>
                    <a:cubicBezTo>
                      <a:pt x="429" y="851"/>
                      <a:pt x="429" y="851"/>
                      <a:pt x="429" y="851"/>
                    </a:cubicBezTo>
                    <a:cubicBezTo>
                      <a:pt x="332" y="851"/>
                      <a:pt x="332" y="851"/>
                      <a:pt x="332" y="851"/>
                    </a:cubicBezTo>
                    <a:cubicBezTo>
                      <a:pt x="332" y="489"/>
                      <a:pt x="332" y="489"/>
                      <a:pt x="332" y="489"/>
                    </a:cubicBezTo>
                    <a:cubicBezTo>
                      <a:pt x="332" y="435"/>
                      <a:pt x="326" y="397"/>
                      <a:pt x="315" y="374"/>
                    </a:cubicBezTo>
                    <a:cubicBezTo>
                      <a:pt x="300" y="344"/>
                      <a:pt x="271" y="329"/>
                      <a:pt x="230" y="329"/>
                    </a:cubicBezTo>
                    <a:cubicBezTo>
                      <a:pt x="192" y="329"/>
                      <a:pt x="147" y="340"/>
                      <a:pt x="96" y="363"/>
                    </a:cubicBezTo>
                    <a:cubicBezTo>
                      <a:pt x="96" y="851"/>
                      <a:pt x="96" y="851"/>
                      <a:pt x="96" y="851"/>
                    </a:cubicBezTo>
                    <a:lnTo>
                      <a:pt x="0" y="85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2" name="Freeform 94"/>
              <p:cNvSpPr>
                <a:spLocks/>
              </p:cNvSpPr>
              <p:nvPr/>
            </p:nvSpPr>
            <p:spPr bwMode="gray">
              <a:xfrm>
                <a:off x="3818" y="1952"/>
                <a:ext cx="95" cy="168"/>
              </a:xfrm>
              <a:custGeom>
                <a:avLst/>
                <a:gdLst>
                  <a:gd name="T0" fmla="*/ 42 w 95"/>
                  <a:gd name="T1" fmla="*/ 115 h 168"/>
                  <a:gd name="T2" fmla="*/ 0 w 95"/>
                  <a:gd name="T3" fmla="*/ 0 h 168"/>
                  <a:gd name="T4" fmla="*/ 20 w 95"/>
                  <a:gd name="T5" fmla="*/ 0 h 168"/>
                  <a:gd name="T6" fmla="*/ 50 w 95"/>
                  <a:gd name="T7" fmla="*/ 91 h 168"/>
                  <a:gd name="T8" fmla="*/ 78 w 95"/>
                  <a:gd name="T9" fmla="*/ 0 h 168"/>
                  <a:gd name="T10" fmla="*/ 95 w 95"/>
                  <a:gd name="T11" fmla="*/ 0 h 168"/>
                  <a:gd name="T12" fmla="*/ 38 w 95"/>
                  <a:gd name="T13" fmla="*/ 168 h 168"/>
                  <a:gd name="T14" fmla="*/ 21 w 95"/>
                  <a:gd name="T15" fmla="*/ 168 h 168"/>
                  <a:gd name="T16" fmla="*/ 42 w 95"/>
                  <a:gd name="T17"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 h="168">
                    <a:moveTo>
                      <a:pt x="42" y="115"/>
                    </a:moveTo>
                    <a:lnTo>
                      <a:pt x="0" y="0"/>
                    </a:lnTo>
                    <a:lnTo>
                      <a:pt x="20" y="0"/>
                    </a:lnTo>
                    <a:lnTo>
                      <a:pt x="50" y="91"/>
                    </a:lnTo>
                    <a:lnTo>
                      <a:pt x="78" y="0"/>
                    </a:lnTo>
                    <a:lnTo>
                      <a:pt x="95" y="0"/>
                    </a:lnTo>
                    <a:lnTo>
                      <a:pt x="38" y="168"/>
                    </a:lnTo>
                    <a:lnTo>
                      <a:pt x="21" y="168"/>
                    </a:lnTo>
                    <a:lnTo>
                      <a:pt x="42" y="1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3" name="Freeform 95"/>
              <p:cNvSpPr>
                <a:spLocks noEditPoints="1"/>
              </p:cNvSpPr>
              <p:nvPr/>
            </p:nvSpPr>
            <p:spPr bwMode="gray">
              <a:xfrm>
                <a:off x="3925" y="1949"/>
                <a:ext cx="95" cy="120"/>
              </a:xfrm>
              <a:custGeom>
                <a:avLst/>
                <a:gdLst>
                  <a:gd name="T0" fmla="*/ 238 w 475"/>
                  <a:gd name="T1" fmla="*/ 0 h 597"/>
                  <a:gd name="T2" fmla="*/ 418 w 475"/>
                  <a:gd name="T3" fmla="*/ 81 h 597"/>
                  <a:gd name="T4" fmla="*/ 475 w 475"/>
                  <a:gd name="T5" fmla="*/ 299 h 597"/>
                  <a:gd name="T6" fmla="*/ 418 w 475"/>
                  <a:gd name="T7" fmla="*/ 516 h 597"/>
                  <a:gd name="T8" fmla="*/ 238 w 475"/>
                  <a:gd name="T9" fmla="*/ 597 h 597"/>
                  <a:gd name="T10" fmla="*/ 0 w 475"/>
                  <a:gd name="T11" fmla="*/ 295 h 597"/>
                  <a:gd name="T12" fmla="*/ 57 w 475"/>
                  <a:gd name="T13" fmla="*/ 81 h 597"/>
                  <a:gd name="T14" fmla="*/ 238 w 475"/>
                  <a:gd name="T15" fmla="*/ 0 h 597"/>
                  <a:gd name="T16" fmla="*/ 238 w 475"/>
                  <a:gd name="T17" fmla="*/ 59 h 597"/>
                  <a:gd name="T18" fmla="*/ 124 w 475"/>
                  <a:gd name="T19" fmla="*/ 132 h 597"/>
                  <a:gd name="T20" fmla="*/ 98 w 475"/>
                  <a:gd name="T21" fmla="*/ 296 h 597"/>
                  <a:gd name="T22" fmla="*/ 124 w 475"/>
                  <a:gd name="T23" fmla="*/ 465 h 597"/>
                  <a:gd name="T24" fmla="*/ 238 w 475"/>
                  <a:gd name="T25" fmla="*/ 539 h 597"/>
                  <a:gd name="T26" fmla="*/ 351 w 475"/>
                  <a:gd name="T27" fmla="*/ 465 h 597"/>
                  <a:gd name="T28" fmla="*/ 376 w 475"/>
                  <a:gd name="T29" fmla="*/ 299 h 597"/>
                  <a:gd name="T30" fmla="*/ 351 w 475"/>
                  <a:gd name="T31" fmla="*/ 132 h 597"/>
                  <a:gd name="T32" fmla="*/ 238 w 475"/>
                  <a:gd name="T33" fmla="*/ 59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5" h="597">
                    <a:moveTo>
                      <a:pt x="238" y="0"/>
                    </a:moveTo>
                    <a:cubicBezTo>
                      <a:pt x="319" y="0"/>
                      <a:pt x="379" y="27"/>
                      <a:pt x="418" y="81"/>
                    </a:cubicBezTo>
                    <a:cubicBezTo>
                      <a:pt x="456" y="133"/>
                      <a:pt x="475" y="205"/>
                      <a:pt x="475" y="299"/>
                    </a:cubicBezTo>
                    <a:cubicBezTo>
                      <a:pt x="475" y="391"/>
                      <a:pt x="456" y="464"/>
                      <a:pt x="418" y="516"/>
                    </a:cubicBezTo>
                    <a:cubicBezTo>
                      <a:pt x="380" y="570"/>
                      <a:pt x="320" y="597"/>
                      <a:pt x="238" y="597"/>
                    </a:cubicBezTo>
                    <a:cubicBezTo>
                      <a:pt x="79" y="597"/>
                      <a:pt x="0" y="496"/>
                      <a:pt x="0" y="295"/>
                    </a:cubicBezTo>
                    <a:cubicBezTo>
                      <a:pt x="0" y="204"/>
                      <a:pt x="19" y="133"/>
                      <a:pt x="57" y="81"/>
                    </a:cubicBezTo>
                    <a:cubicBezTo>
                      <a:pt x="96" y="27"/>
                      <a:pt x="157" y="0"/>
                      <a:pt x="238" y="0"/>
                    </a:cubicBezTo>
                    <a:moveTo>
                      <a:pt x="238" y="59"/>
                    </a:moveTo>
                    <a:cubicBezTo>
                      <a:pt x="183" y="59"/>
                      <a:pt x="145" y="83"/>
                      <a:pt x="124" y="132"/>
                    </a:cubicBezTo>
                    <a:cubicBezTo>
                      <a:pt x="107" y="173"/>
                      <a:pt x="98" y="227"/>
                      <a:pt x="98" y="296"/>
                    </a:cubicBezTo>
                    <a:cubicBezTo>
                      <a:pt x="98" y="368"/>
                      <a:pt x="107" y="424"/>
                      <a:pt x="124" y="465"/>
                    </a:cubicBezTo>
                    <a:cubicBezTo>
                      <a:pt x="145" y="514"/>
                      <a:pt x="183" y="539"/>
                      <a:pt x="238" y="539"/>
                    </a:cubicBezTo>
                    <a:cubicBezTo>
                      <a:pt x="292" y="539"/>
                      <a:pt x="330" y="514"/>
                      <a:pt x="351" y="465"/>
                    </a:cubicBezTo>
                    <a:cubicBezTo>
                      <a:pt x="368" y="424"/>
                      <a:pt x="376" y="369"/>
                      <a:pt x="376" y="299"/>
                    </a:cubicBezTo>
                    <a:cubicBezTo>
                      <a:pt x="376" y="227"/>
                      <a:pt x="368" y="172"/>
                      <a:pt x="351" y="132"/>
                    </a:cubicBezTo>
                    <a:cubicBezTo>
                      <a:pt x="329" y="83"/>
                      <a:pt x="292" y="59"/>
                      <a:pt x="238" y="59"/>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 name="Freeform 96"/>
              <p:cNvSpPr>
                <a:spLocks/>
              </p:cNvSpPr>
              <p:nvPr/>
            </p:nvSpPr>
            <p:spPr bwMode="gray">
              <a:xfrm>
                <a:off x="4046" y="1952"/>
                <a:ext cx="83" cy="117"/>
              </a:xfrm>
              <a:custGeom>
                <a:avLst/>
                <a:gdLst>
                  <a:gd name="T0" fmla="*/ 0 w 412"/>
                  <a:gd name="T1" fmla="*/ 0 h 581"/>
                  <a:gd name="T2" fmla="*/ 96 w 412"/>
                  <a:gd name="T3" fmla="*/ 0 h 581"/>
                  <a:gd name="T4" fmla="*/ 96 w 412"/>
                  <a:gd name="T5" fmla="*/ 349 h 581"/>
                  <a:gd name="T6" fmla="*/ 114 w 412"/>
                  <a:gd name="T7" fmla="*/ 477 h 581"/>
                  <a:gd name="T8" fmla="*/ 154 w 412"/>
                  <a:gd name="T9" fmla="*/ 514 h 581"/>
                  <a:gd name="T10" fmla="*/ 216 w 412"/>
                  <a:gd name="T11" fmla="*/ 523 h 581"/>
                  <a:gd name="T12" fmla="*/ 316 w 412"/>
                  <a:gd name="T13" fmla="*/ 508 h 581"/>
                  <a:gd name="T14" fmla="*/ 316 w 412"/>
                  <a:gd name="T15" fmla="*/ 0 h 581"/>
                  <a:gd name="T16" fmla="*/ 412 w 412"/>
                  <a:gd name="T17" fmla="*/ 0 h 581"/>
                  <a:gd name="T18" fmla="*/ 412 w 412"/>
                  <a:gd name="T19" fmla="*/ 556 h 581"/>
                  <a:gd name="T20" fmla="*/ 210 w 412"/>
                  <a:gd name="T21" fmla="*/ 581 h 581"/>
                  <a:gd name="T22" fmla="*/ 67 w 412"/>
                  <a:gd name="T23" fmla="*/ 551 h 581"/>
                  <a:gd name="T24" fmla="*/ 4 w 412"/>
                  <a:gd name="T25" fmla="*/ 445 h 581"/>
                  <a:gd name="T26" fmla="*/ 0 w 412"/>
                  <a:gd name="T27" fmla="*/ 356 h 581"/>
                  <a:gd name="T28" fmla="*/ 0 w 412"/>
                  <a:gd name="T29"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2" h="581">
                    <a:moveTo>
                      <a:pt x="0" y="0"/>
                    </a:moveTo>
                    <a:cubicBezTo>
                      <a:pt x="96" y="0"/>
                      <a:pt x="96" y="0"/>
                      <a:pt x="96" y="0"/>
                    </a:cubicBezTo>
                    <a:cubicBezTo>
                      <a:pt x="96" y="349"/>
                      <a:pt x="96" y="349"/>
                      <a:pt x="96" y="349"/>
                    </a:cubicBezTo>
                    <a:cubicBezTo>
                      <a:pt x="96" y="413"/>
                      <a:pt x="102" y="456"/>
                      <a:pt x="114" y="477"/>
                    </a:cubicBezTo>
                    <a:cubicBezTo>
                      <a:pt x="123" y="495"/>
                      <a:pt x="136" y="507"/>
                      <a:pt x="154" y="514"/>
                    </a:cubicBezTo>
                    <a:cubicBezTo>
                      <a:pt x="168" y="520"/>
                      <a:pt x="189" y="523"/>
                      <a:pt x="216" y="523"/>
                    </a:cubicBezTo>
                    <a:cubicBezTo>
                      <a:pt x="248" y="523"/>
                      <a:pt x="281" y="518"/>
                      <a:pt x="316" y="508"/>
                    </a:cubicBezTo>
                    <a:cubicBezTo>
                      <a:pt x="316" y="0"/>
                      <a:pt x="316" y="0"/>
                      <a:pt x="316" y="0"/>
                    </a:cubicBezTo>
                    <a:cubicBezTo>
                      <a:pt x="412" y="0"/>
                      <a:pt x="412" y="0"/>
                      <a:pt x="412" y="0"/>
                    </a:cubicBezTo>
                    <a:cubicBezTo>
                      <a:pt x="412" y="556"/>
                      <a:pt x="412" y="556"/>
                      <a:pt x="412" y="556"/>
                    </a:cubicBezTo>
                    <a:cubicBezTo>
                      <a:pt x="341" y="573"/>
                      <a:pt x="273" y="581"/>
                      <a:pt x="210" y="581"/>
                    </a:cubicBezTo>
                    <a:cubicBezTo>
                      <a:pt x="146" y="581"/>
                      <a:pt x="98" y="571"/>
                      <a:pt x="67" y="551"/>
                    </a:cubicBezTo>
                    <a:cubicBezTo>
                      <a:pt x="32" y="528"/>
                      <a:pt x="11" y="493"/>
                      <a:pt x="4" y="445"/>
                    </a:cubicBezTo>
                    <a:cubicBezTo>
                      <a:pt x="1" y="422"/>
                      <a:pt x="0" y="393"/>
                      <a:pt x="0" y="356"/>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5" name="Freeform 97"/>
              <p:cNvSpPr>
                <a:spLocks/>
              </p:cNvSpPr>
              <p:nvPr/>
            </p:nvSpPr>
            <p:spPr bwMode="gray">
              <a:xfrm>
                <a:off x="2581" y="858"/>
                <a:ext cx="372" cy="287"/>
              </a:xfrm>
              <a:custGeom>
                <a:avLst/>
                <a:gdLst>
                  <a:gd name="T0" fmla="*/ 755 w 1858"/>
                  <a:gd name="T1" fmla="*/ 601 h 1434"/>
                  <a:gd name="T2" fmla="*/ 470 w 1858"/>
                  <a:gd name="T3" fmla="*/ 505 h 1434"/>
                  <a:gd name="T4" fmla="*/ 1 w 1858"/>
                  <a:gd name="T5" fmla="*/ 970 h 1434"/>
                  <a:gd name="T6" fmla="*/ 470 w 1858"/>
                  <a:gd name="T7" fmla="*/ 1433 h 1434"/>
                  <a:gd name="T8" fmla="*/ 827 w 1858"/>
                  <a:gd name="T9" fmla="*/ 1272 h 1434"/>
                  <a:gd name="T10" fmla="*/ 827 w 1858"/>
                  <a:gd name="T11" fmla="*/ 1015 h 1434"/>
                  <a:gd name="T12" fmla="*/ 605 w 1858"/>
                  <a:gd name="T13" fmla="*/ 1232 h 1434"/>
                  <a:gd name="T14" fmla="*/ 470 w 1858"/>
                  <a:gd name="T15" fmla="*/ 1260 h 1434"/>
                  <a:gd name="T16" fmla="*/ 176 w 1858"/>
                  <a:gd name="T17" fmla="*/ 970 h 1434"/>
                  <a:gd name="T18" fmla="*/ 470 w 1858"/>
                  <a:gd name="T19" fmla="*/ 678 h 1434"/>
                  <a:gd name="T20" fmla="*/ 676 w 1858"/>
                  <a:gd name="T21" fmla="*/ 763 h 1434"/>
                  <a:gd name="T22" fmla="*/ 859 w 1858"/>
                  <a:gd name="T23" fmla="*/ 973 h 1434"/>
                  <a:gd name="T24" fmla="*/ 1281 w 1858"/>
                  <a:gd name="T25" fmla="*/ 1157 h 1434"/>
                  <a:gd name="T26" fmla="*/ 1858 w 1858"/>
                  <a:gd name="T27" fmla="*/ 582 h 1434"/>
                  <a:gd name="T28" fmla="*/ 1281 w 1858"/>
                  <a:gd name="T29" fmla="*/ 0 h 1434"/>
                  <a:gd name="T30" fmla="*/ 827 w 1858"/>
                  <a:gd name="T31" fmla="*/ 231 h 1434"/>
                  <a:gd name="T32" fmla="*/ 827 w 1858"/>
                  <a:gd name="T33" fmla="*/ 577 h 1434"/>
                  <a:gd name="T34" fmla="*/ 1281 w 1858"/>
                  <a:gd name="T35" fmla="*/ 182 h 1434"/>
                  <a:gd name="T36" fmla="*/ 1677 w 1858"/>
                  <a:gd name="T37" fmla="*/ 582 h 1434"/>
                  <a:gd name="T38" fmla="*/ 1281 w 1858"/>
                  <a:gd name="T39" fmla="*/ 978 h 1434"/>
                  <a:gd name="T40" fmla="*/ 1024 w 1858"/>
                  <a:gd name="T41" fmla="*/ 884 h 1434"/>
                  <a:gd name="T42" fmla="*/ 755 w 1858"/>
                  <a:gd name="T43" fmla="*/ 601 h 1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8" h="1434">
                    <a:moveTo>
                      <a:pt x="755" y="601"/>
                    </a:moveTo>
                    <a:cubicBezTo>
                      <a:pt x="687" y="541"/>
                      <a:pt x="578" y="505"/>
                      <a:pt x="470" y="505"/>
                    </a:cubicBezTo>
                    <a:cubicBezTo>
                      <a:pt x="212" y="504"/>
                      <a:pt x="2" y="707"/>
                      <a:pt x="1" y="970"/>
                    </a:cubicBezTo>
                    <a:cubicBezTo>
                      <a:pt x="0" y="1228"/>
                      <a:pt x="212" y="1433"/>
                      <a:pt x="470" y="1433"/>
                    </a:cubicBezTo>
                    <a:cubicBezTo>
                      <a:pt x="615" y="1434"/>
                      <a:pt x="741" y="1375"/>
                      <a:pt x="827" y="1272"/>
                    </a:cubicBezTo>
                    <a:cubicBezTo>
                      <a:pt x="827" y="1015"/>
                      <a:pt x="827" y="1015"/>
                      <a:pt x="827" y="1015"/>
                    </a:cubicBezTo>
                    <a:cubicBezTo>
                      <a:pt x="781" y="1095"/>
                      <a:pt x="689" y="1197"/>
                      <a:pt x="605" y="1232"/>
                    </a:cubicBezTo>
                    <a:cubicBezTo>
                      <a:pt x="563" y="1249"/>
                      <a:pt x="520" y="1260"/>
                      <a:pt x="470" y="1260"/>
                    </a:cubicBezTo>
                    <a:cubicBezTo>
                      <a:pt x="309" y="1260"/>
                      <a:pt x="176" y="1135"/>
                      <a:pt x="176" y="970"/>
                    </a:cubicBezTo>
                    <a:cubicBezTo>
                      <a:pt x="176" y="818"/>
                      <a:pt x="299" y="677"/>
                      <a:pt x="470" y="678"/>
                    </a:cubicBezTo>
                    <a:cubicBezTo>
                      <a:pt x="551" y="678"/>
                      <a:pt x="623" y="711"/>
                      <a:pt x="676" y="763"/>
                    </a:cubicBezTo>
                    <a:cubicBezTo>
                      <a:pt x="732" y="817"/>
                      <a:pt x="818" y="929"/>
                      <a:pt x="859" y="973"/>
                    </a:cubicBezTo>
                    <a:cubicBezTo>
                      <a:pt x="964" y="1086"/>
                      <a:pt x="1115" y="1157"/>
                      <a:pt x="1281" y="1157"/>
                    </a:cubicBezTo>
                    <a:cubicBezTo>
                      <a:pt x="1599" y="1158"/>
                      <a:pt x="1858" y="900"/>
                      <a:pt x="1858" y="582"/>
                    </a:cubicBezTo>
                    <a:cubicBezTo>
                      <a:pt x="1858" y="264"/>
                      <a:pt x="1599" y="0"/>
                      <a:pt x="1281" y="0"/>
                    </a:cubicBezTo>
                    <a:cubicBezTo>
                      <a:pt x="1096" y="0"/>
                      <a:pt x="933" y="96"/>
                      <a:pt x="827" y="231"/>
                    </a:cubicBezTo>
                    <a:cubicBezTo>
                      <a:pt x="827" y="577"/>
                      <a:pt x="827" y="577"/>
                      <a:pt x="827" y="577"/>
                    </a:cubicBezTo>
                    <a:cubicBezTo>
                      <a:pt x="908" y="358"/>
                      <a:pt x="1053" y="182"/>
                      <a:pt x="1281" y="182"/>
                    </a:cubicBezTo>
                    <a:cubicBezTo>
                      <a:pt x="1500" y="182"/>
                      <a:pt x="1677" y="363"/>
                      <a:pt x="1677" y="582"/>
                    </a:cubicBezTo>
                    <a:cubicBezTo>
                      <a:pt x="1676" y="801"/>
                      <a:pt x="1500" y="979"/>
                      <a:pt x="1281" y="978"/>
                    </a:cubicBezTo>
                    <a:cubicBezTo>
                      <a:pt x="1183" y="978"/>
                      <a:pt x="1093" y="942"/>
                      <a:pt x="1024" y="884"/>
                    </a:cubicBezTo>
                    <a:cubicBezTo>
                      <a:pt x="938" y="817"/>
                      <a:pt x="843" y="675"/>
                      <a:pt x="755" y="6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6" name="Freeform 98"/>
              <p:cNvSpPr>
                <a:spLocks/>
              </p:cNvSpPr>
              <p:nvPr/>
            </p:nvSpPr>
            <p:spPr bwMode="gray">
              <a:xfrm>
                <a:off x="1974" y="1170"/>
                <a:ext cx="256" cy="417"/>
              </a:xfrm>
              <a:custGeom>
                <a:avLst/>
                <a:gdLst>
                  <a:gd name="T0" fmla="*/ 0 w 1276"/>
                  <a:gd name="T1" fmla="*/ 0 h 2083"/>
                  <a:gd name="T2" fmla="*/ 1276 w 1276"/>
                  <a:gd name="T3" fmla="*/ 0 h 2083"/>
                  <a:gd name="T4" fmla="*/ 1276 w 1276"/>
                  <a:gd name="T5" fmla="*/ 355 h 2083"/>
                  <a:gd name="T6" fmla="*/ 1072 w 1276"/>
                  <a:gd name="T7" fmla="*/ 215 h 2083"/>
                  <a:gd name="T8" fmla="*/ 482 w 1276"/>
                  <a:gd name="T9" fmla="*/ 215 h 2083"/>
                  <a:gd name="T10" fmla="*/ 482 w 1276"/>
                  <a:gd name="T11" fmla="*/ 828 h 2083"/>
                  <a:gd name="T12" fmla="*/ 1122 w 1276"/>
                  <a:gd name="T13" fmla="*/ 828 h 2083"/>
                  <a:gd name="T14" fmla="*/ 1122 w 1276"/>
                  <a:gd name="T15" fmla="*/ 1153 h 2083"/>
                  <a:gd name="T16" fmla="*/ 947 w 1276"/>
                  <a:gd name="T17" fmla="*/ 1049 h 2083"/>
                  <a:gd name="T18" fmla="*/ 482 w 1276"/>
                  <a:gd name="T19" fmla="*/ 1049 h 2083"/>
                  <a:gd name="T20" fmla="*/ 482 w 1276"/>
                  <a:gd name="T21" fmla="*/ 1886 h 2083"/>
                  <a:gd name="T22" fmla="*/ 616 w 1276"/>
                  <a:gd name="T23" fmla="*/ 2083 h 2083"/>
                  <a:gd name="T24" fmla="*/ 9 w 1276"/>
                  <a:gd name="T25" fmla="*/ 2083 h 2083"/>
                  <a:gd name="T26" fmla="*/ 136 w 1276"/>
                  <a:gd name="T27" fmla="*/ 1886 h 2083"/>
                  <a:gd name="T28" fmla="*/ 136 w 1276"/>
                  <a:gd name="T29" fmla="*/ 219 h 2083"/>
                  <a:gd name="T30" fmla="*/ 0 w 1276"/>
                  <a:gd name="T31"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76" h="2083">
                    <a:moveTo>
                      <a:pt x="0" y="0"/>
                    </a:moveTo>
                    <a:cubicBezTo>
                      <a:pt x="1276" y="0"/>
                      <a:pt x="1276" y="0"/>
                      <a:pt x="1276" y="0"/>
                    </a:cubicBezTo>
                    <a:cubicBezTo>
                      <a:pt x="1276" y="355"/>
                      <a:pt x="1276" y="355"/>
                      <a:pt x="1276" y="355"/>
                    </a:cubicBezTo>
                    <a:cubicBezTo>
                      <a:pt x="1276" y="355"/>
                      <a:pt x="1210" y="215"/>
                      <a:pt x="1072" y="215"/>
                    </a:cubicBezTo>
                    <a:cubicBezTo>
                      <a:pt x="482" y="215"/>
                      <a:pt x="482" y="215"/>
                      <a:pt x="482" y="215"/>
                    </a:cubicBezTo>
                    <a:cubicBezTo>
                      <a:pt x="482" y="828"/>
                      <a:pt x="482" y="828"/>
                      <a:pt x="482" y="828"/>
                    </a:cubicBezTo>
                    <a:cubicBezTo>
                      <a:pt x="1122" y="828"/>
                      <a:pt x="1122" y="828"/>
                      <a:pt x="1122" y="828"/>
                    </a:cubicBezTo>
                    <a:cubicBezTo>
                      <a:pt x="1122" y="1153"/>
                      <a:pt x="1122" y="1153"/>
                      <a:pt x="1122" y="1153"/>
                    </a:cubicBezTo>
                    <a:cubicBezTo>
                      <a:pt x="1122" y="1153"/>
                      <a:pt x="1101" y="1049"/>
                      <a:pt x="947" y="1049"/>
                    </a:cubicBezTo>
                    <a:cubicBezTo>
                      <a:pt x="482" y="1049"/>
                      <a:pt x="482" y="1049"/>
                      <a:pt x="482" y="1049"/>
                    </a:cubicBezTo>
                    <a:cubicBezTo>
                      <a:pt x="482" y="1886"/>
                      <a:pt x="482" y="1886"/>
                      <a:pt x="482" y="1886"/>
                    </a:cubicBezTo>
                    <a:cubicBezTo>
                      <a:pt x="482" y="2010"/>
                      <a:pt x="616" y="2083"/>
                      <a:pt x="616" y="2083"/>
                    </a:cubicBezTo>
                    <a:cubicBezTo>
                      <a:pt x="9" y="2083"/>
                      <a:pt x="9" y="2083"/>
                      <a:pt x="9" y="2083"/>
                    </a:cubicBezTo>
                    <a:cubicBezTo>
                      <a:pt x="9" y="2083"/>
                      <a:pt x="136" y="2019"/>
                      <a:pt x="136" y="1886"/>
                    </a:cubicBezTo>
                    <a:cubicBezTo>
                      <a:pt x="136" y="219"/>
                      <a:pt x="136" y="219"/>
                      <a:pt x="136" y="219"/>
                    </a:cubicBezTo>
                    <a:cubicBezTo>
                      <a:pt x="136" y="7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7" name="Freeform 99"/>
              <p:cNvSpPr>
                <a:spLocks/>
              </p:cNvSpPr>
              <p:nvPr/>
            </p:nvSpPr>
            <p:spPr bwMode="gray">
              <a:xfrm>
                <a:off x="2577" y="1171"/>
                <a:ext cx="169" cy="581"/>
              </a:xfrm>
              <a:custGeom>
                <a:avLst/>
                <a:gdLst>
                  <a:gd name="T0" fmla="*/ 193 w 842"/>
                  <a:gd name="T1" fmla="*/ 0 h 2904"/>
                  <a:gd name="T2" fmla="*/ 842 w 842"/>
                  <a:gd name="T3" fmla="*/ 0 h 2904"/>
                  <a:gd name="T4" fmla="*/ 697 w 842"/>
                  <a:gd name="T5" fmla="*/ 181 h 2904"/>
                  <a:gd name="T6" fmla="*/ 697 w 842"/>
                  <a:gd name="T7" fmla="*/ 2135 h 2904"/>
                  <a:gd name="T8" fmla="*/ 0 w 842"/>
                  <a:gd name="T9" fmla="*/ 2902 h 2904"/>
                  <a:gd name="T10" fmla="*/ 332 w 842"/>
                  <a:gd name="T11" fmla="*/ 2135 h 2904"/>
                  <a:gd name="T12" fmla="*/ 332 w 842"/>
                  <a:gd name="T13" fmla="*/ 181 h 2904"/>
                  <a:gd name="T14" fmla="*/ 193 w 842"/>
                  <a:gd name="T15" fmla="*/ 0 h 29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2" h="2904">
                    <a:moveTo>
                      <a:pt x="193" y="0"/>
                    </a:moveTo>
                    <a:cubicBezTo>
                      <a:pt x="842" y="0"/>
                      <a:pt x="842" y="0"/>
                      <a:pt x="842" y="0"/>
                    </a:cubicBezTo>
                    <a:cubicBezTo>
                      <a:pt x="842" y="0"/>
                      <a:pt x="697" y="69"/>
                      <a:pt x="697" y="181"/>
                    </a:cubicBezTo>
                    <a:cubicBezTo>
                      <a:pt x="697" y="2135"/>
                      <a:pt x="697" y="2135"/>
                      <a:pt x="697" y="2135"/>
                    </a:cubicBezTo>
                    <a:cubicBezTo>
                      <a:pt x="697" y="2796"/>
                      <a:pt x="34" y="2904"/>
                      <a:pt x="0" y="2902"/>
                    </a:cubicBezTo>
                    <a:cubicBezTo>
                      <a:pt x="56" y="2866"/>
                      <a:pt x="331" y="2631"/>
                      <a:pt x="332" y="2135"/>
                    </a:cubicBezTo>
                    <a:cubicBezTo>
                      <a:pt x="332" y="181"/>
                      <a:pt x="332" y="181"/>
                      <a:pt x="332" y="181"/>
                    </a:cubicBezTo>
                    <a:cubicBezTo>
                      <a:pt x="333" y="76"/>
                      <a:pt x="193" y="0"/>
                      <a:pt x="193"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8" name="Freeform 100"/>
              <p:cNvSpPr>
                <a:spLocks/>
              </p:cNvSpPr>
              <p:nvPr/>
            </p:nvSpPr>
            <p:spPr bwMode="gray">
              <a:xfrm>
                <a:off x="2764" y="1171"/>
                <a:ext cx="130" cy="417"/>
              </a:xfrm>
              <a:custGeom>
                <a:avLst/>
                <a:gdLst>
                  <a:gd name="T0" fmla="*/ 0 w 651"/>
                  <a:gd name="T1" fmla="*/ 0 h 2084"/>
                  <a:gd name="T2" fmla="*/ 651 w 651"/>
                  <a:gd name="T3" fmla="*/ 0 h 2084"/>
                  <a:gd name="T4" fmla="*/ 507 w 651"/>
                  <a:gd name="T5" fmla="*/ 184 h 2084"/>
                  <a:gd name="T6" fmla="*/ 507 w 651"/>
                  <a:gd name="T7" fmla="*/ 1886 h 2084"/>
                  <a:gd name="T8" fmla="*/ 651 w 651"/>
                  <a:gd name="T9" fmla="*/ 2084 h 2084"/>
                  <a:gd name="T10" fmla="*/ 0 w 651"/>
                  <a:gd name="T11" fmla="*/ 2084 h 2084"/>
                  <a:gd name="T12" fmla="*/ 145 w 651"/>
                  <a:gd name="T13" fmla="*/ 1886 h 2084"/>
                  <a:gd name="T14" fmla="*/ 145 w 651"/>
                  <a:gd name="T15" fmla="*/ 184 h 2084"/>
                  <a:gd name="T16" fmla="*/ 0 w 651"/>
                  <a:gd name="T17" fmla="*/ 0 h 2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1" h="2084">
                    <a:moveTo>
                      <a:pt x="0" y="0"/>
                    </a:moveTo>
                    <a:cubicBezTo>
                      <a:pt x="651" y="0"/>
                      <a:pt x="651" y="0"/>
                      <a:pt x="651" y="0"/>
                    </a:cubicBezTo>
                    <a:cubicBezTo>
                      <a:pt x="651" y="0"/>
                      <a:pt x="507" y="69"/>
                      <a:pt x="507" y="184"/>
                    </a:cubicBezTo>
                    <a:cubicBezTo>
                      <a:pt x="507" y="1886"/>
                      <a:pt x="507" y="1886"/>
                      <a:pt x="507" y="1886"/>
                    </a:cubicBezTo>
                    <a:cubicBezTo>
                      <a:pt x="507" y="2008"/>
                      <a:pt x="651" y="2084"/>
                      <a:pt x="651" y="2084"/>
                    </a:cubicBezTo>
                    <a:cubicBezTo>
                      <a:pt x="0" y="2084"/>
                      <a:pt x="0" y="2084"/>
                      <a:pt x="0" y="2084"/>
                    </a:cubicBezTo>
                    <a:cubicBezTo>
                      <a:pt x="0" y="2084"/>
                      <a:pt x="145" y="2008"/>
                      <a:pt x="145" y="1886"/>
                    </a:cubicBezTo>
                    <a:cubicBezTo>
                      <a:pt x="145" y="184"/>
                      <a:pt x="145" y="184"/>
                      <a:pt x="145" y="184"/>
                    </a:cubicBezTo>
                    <a:cubicBezTo>
                      <a:pt x="145" y="6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9" name="Freeform 101"/>
              <p:cNvSpPr>
                <a:spLocks/>
              </p:cNvSpPr>
              <p:nvPr/>
            </p:nvSpPr>
            <p:spPr bwMode="gray">
              <a:xfrm>
                <a:off x="2895" y="1171"/>
                <a:ext cx="312" cy="417"/>
              </a:xfrm>
              <a:custGeom>
                <a:avLst/>
                <a:gdLst>
                  <a:gd name="T0" fmla="*/ 127 w 1559"/>
                  <a:gd name="T1" fmla="*/ 0 h 2083"/>
                  <a:gd name="T2" fmla="*/ 1559 w 1559"/>
                  <a:gd name="T3" fmla="*/ 0 h 2083"/>
                  <a:gd name="T4" fmla="*/ 1438 w 1559"/>
                  <a:gd name="T5" fmla="*/ 378 h 2083"/>
                  <a:gd name="T6" fmla="*/ 1263 w 1559"/>
                  <a:gd name="T7" fmla="*/ 219 h 2083"/>
                  <a:gd name="T8" fmla="*/ 966 w 1559"/>
                  <a:gd name="T9" fmla="*/ 219 h 2083"/>
                  <a:gd name="T10" fmla="*/ 966 w 1559"/>
                  <a:gd name="T11" fmla="*/ 1886 h 2083"/>
                  <a:gd name="T12" fmla="*/ 1106 w 1559"/>
                  <a:gd name="T13" fmla="*/ 2083 h 2083"/>
                  <a:gd name="T14" fmla="*/ 468 w 1559"/>
                  <a:gd name="T15" fmla="*/ 2083 h 2083"/>
                  <a:gd name="T16" fmla="*/ 606 w 1559"/>
                  <a:gd name="T17" fmla="*/ 1886 h 2083"/>
                  <a:gd name="T18" fmla="*/ 606 w 1559"/>
                  <a:gd name="T19" fmla="*/ 219 h 2083"/>
                  <a:gd name="T20" fmla="*/ 248 w 1559"/>
                  <a:gd name="T21" fmla="*/ 219 h 2083"/>
                  <a:gd name="T22" fmla="*/ 0 w 1559"/>
                  <a:gd name="T23" fmla="*/ 410 h 2083"/>
                  <a:gd name="T24" fmla="*/ 127 w 1559"/>
                  <a:gd name="T25" fmla="*/ 0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9" h="2083">
                    <a:moveTo>
                      <a:pt x="127" y="0"/>
                    </a:moveTo>
                    <a:cubicBezTo>
                      <a:pt x="1559" y="0"/>
                      <a:pt x="1559" y="0"/>
                      <a:pt x="1559" y="0"/>
                    </a:cubicBezTo>
                    <a:cubicBezTo>
                      <a:pt x="1438" y="378"/>
                      <a:pt x="1438" y="378"/>
                      <a:pt x="1438" y="378"/>
                    </a:cubicBezTo>
                    <a:cubicBezTo>
                      <a:pt x="1438" y="378"/>
                      <a:pt x="1401" y="219"/>
                      <a:pt x="1263" y="219"/>
                    </a:cubicBezTo>
                    <a:cubicBezTo>
                      <a:pt x="966" y="219"/>
                      <a:pt x="966" y="219"/>
                      <a:pt x="966" y="219"/>
                    </a:cubicBezTo>
                    <a:cubicBezTo>
                      <a:pt x="966" y="1886"/>
                      <a:pt x="966" y="1886"/>
                      <a:pt x="966" y="1886"/>
                    </a:cubicBezTo>
                    <a:cubicBezTo>
                      <a:pt x="966" y="1991"/>
                      <a:pt x="1106" y="2083"/>
                      <a:pt x="1106" y="2083"/>
                    </a:cubicBezTo>
                    <a:cubicBezTo>
                      <a:pt x="468" y="2083"/>
                      <a:pt x="468" y="2083"/>
                      <a:pt x="468" y="2083"/>
                    </a:cubicBezTo>
                    <a:cubicBezTo>
                      <a:pt x="468" y="2083"/>
                      <a:pt x="606" y="2000"/>
                      <a:pt x="606" y="1886"/>
                    </a:cubicBezTo>
                    <a:cubicBezTo>
                      <a:pt x="606" y="219"/>
                      <a:pt x="606" y="219"/>
                      <a:pt x="606" y="219"/>
                    </a:cubicBezTo>
                    <a:cubicBezTo>
                      <a:pt x="248" y="219"/>
                      <a:pt x="248" y="219"/>
                      <a:pt x="248" y="219"/>
                    </a:cubicBezTo>
                    <a:cubicBezTo>
                      <a:pt x="146" y="219"/>
                      <a:pt x="0" y="410"/>
                      <a:pt x="0" y="410"/>
                    </a:cubicBezTo>
                    <a:lnTo>
                      <a:pt x="127"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0" name="Freeform 102"/>
              <p:cNvSpPr>
                <a:spLocks/>
              </p:cNvSpPr>
              <p:nvPr/>
            </p:nvSpPr>
            <p:spPr bwMode="gray">
              <a:xfrm>
                <a:off x="3462" y="1171"/>
                <a:ext cx="349" cy="423"/>
              </a:xfrm>
              <a:custGeom>
                <a:avLst/>
                <a:gdLst>
                  <a:gd name="T0" fmla="*/ 1116 w 1743"/>
                  <a:gd name="T1" fmla="*/ 0 h 2115"/>
                  <a:gd name="T2" fmla="*/ 1743 w 1743"/>
                  <a:gd name="T3" fmla="*/ 0 h 2115"/>
                  <a:gd name="T4" fmla="*/ 1609 w 1743"/>
                  <a:gd name="T5" fmla="*/ 184 h 2115"/>
                  <a:gd name="T6" fmla="*/ 1609 w 1743"/>
                  <a:gd name="T7" fmla="*/ 1445 h 2115"/>
                  <a:gd name="T8" fmla="*/ 889 w 1743"/>
                  <a:gd name="T9" fmla="*/ 2115 h 2115"/>
                  <a:gd name="T10" fmla="*/ 138 w 1743"/>
                  <a:gd name="T11" fmla="*/ 1445 h 2115"/>
                  <a:gd name="T12" fmla="*/ 138 w 1743"/>
                  <a:gd name="T13" fmla="*/ 184 h 2115"/>
                  <a:gd name="T14" fmla="*/ 0 w 1743"/>
                  <a:gd name="T15" fmla="*/ 0 h 2115"/>
                  <a:gd name="T16" fmla="*/ 645 w 1743"/>
                  <a:gd name="T17" fmla="*/ 0 h 2115"/>
                  <a:gd name="T18" fmla="*/ 502 w 1743"/>
                  <a:gd name="T19" fmla="*/ 184 h 2115"/>
                  <a:gd name="T20" fmla="*/ 502 w 1743"/>
                  <a:gd name="T21" fmla="*/ 1445 h 2115"/>
                  <a:gd name="T22" fmla="*/ 889 w 1743"/>
                  <a:gd name="T23" fmla="*/ 1890 h 2115"/>
                  <a:gd name="T24" fmla="*/ 1258 w 1743"/>
                  <a:gd name="T25" fmla="*/ 1445 h 2115"/>
                  <a:gd name="T26" fmla="*/ 1258 w 1743"/>
                  <a:gd name="T27" fmla="*/ 184 h 2115"/>
                  <a:gd name="T28" fmla="*/ 1116 w 1743"/>
                  <a:gd name="T29" fmla="*/ 0 h 2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43" h="2115">
                    <a:moveTo>
                      <a:pt x="1116" y="0"/>
                    </a:moveTo>
                    <a:cubicBezTo>
                      <a:pt x="1743" y="0"/>
                      <a:pt x="1743" y="0"/>
                      <a:pt x="1743" y="0"/>
                    </a:cubicBezTo>
                    <a:cubicBezTo>
                      <a:pt x="1743" y="0"/>
                      <a:pt x="1609" y="71"/>
                      <a:pt x="1609" y="184"/>
                    </a:cubicBezTo>
                    <a:cubicBezTo>
                      <a:pt x="1609" y="1445"/>
                      <a:pt x="1609" y="1445"/>
                      <a:pt x="1609" y="1445"/>
                    </a:cubicBezTo>
                    <a:cubicBezTo>
                      <a:pt x="1608" y="1957"/>
                      <a:pt x="1183" y="2115"/>
                      <a:pt x="889" y="2115"/>
                    </a:cubicBezTo>
                    <a:cubicBezTo>
                      <a:pt x="596" y="2115"/>
                      <a:pt x="138" y="1955"/>
                      <a:pt x="138" y="1445"/>
                    </a:cubicBezTo>
                    <a:cubicBezTo>
                      <a:pt x="138" y="184"/>
                      <a:pt x="138" y="184"/>
                      <a:pt x="138" y="184"/>
                    </a:cubicBezTo>
                    <a:cubicBezTo>
                      <a:pt x="139" y="71"/>
                      <a:pt x="0" y="0"/>
                      <a:pt x="0" y="0"/>
                    </a:cubicBezTo>
                    <a:cubicBezTo>
                      <a:pt x="645" y="0"/>
                      <a:pt x="645" y="0"/>
                      <a:pt x="645" y="0"/>
                    </a:cubicBezTo>
                    <a:cubicBezTo>
                      <a:pt x="645" y="0"/>
                      <a:pt x="502" y="69"/>
                      <a:pt x="502" y="184"/>
                    </a:cubicBezTo>
                    <a:cubicBezTo>
                      <a:pt x="502" y="1445"/>
                      <a:pt x="502" y="1445"/>
                      <a:pt x="502" y="1445"/>
                    </a:cubicBezTo>
                    <a:cubicBezTo>
                      <a:pt x="502" y="1714"/>
                      <a:pt x="680" y="1890"/>
                      <a:pt x="889" y="1890"/>
                    </a:cubicBezTo>
                    <a:cubicBezTo>
                      <a:pt x="1098" y="1890"/>
                      <a:pt x="1257" y="1707"/>
                      <a:pt x="1258" y="1445"/>
                    </a:cubicBezTo>
                    <a:cubicBezTo>
                      <a:pt x="1258" y="184"/>
                      <a:pt x="1258" y="184"/>
                      <a:pt x="1258" y="184"/>
                    </a:cubicBezTo>
                    <a:cubicBezTo>
                      <a:pt x="1258" y="71"/>
                      <a:pt x="1116" y="0"/>
                      <a:pt x="111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1" name="Freeform 103"/>
              <p:cNvSpPr>
                <a:spLocks/>
              </p:cNvSpPr>
              <p:nvPr/>
            </p:nvSpPr>
            <p:spPr bwMode="gray">
              <a:xfrm>
                <a:off x="2241" y="1171"/>
                <a:ext cx="352" cy="424"/>
              </a:xfrm>
              <a:custGeom>
                <a:avLst/>
                <a:gdLst>
                  <a:gd name="T0" fmla="*/ 1122 w 1760"/>
                  <a:gd name="T1" fmla="*/ 0 h 2120"/>
                  <a:gd name="T2" fmla="*/ 1760 w 1760"/>
                  <a:gd name="T3" fmla="*/ 0 h 2120"/>
                  <a:gd name="T4" fmla="*/ 1625 w 1760"/>
                  <a:gd name="T5" fmla="*/ 186 h 2120"/>
                  <a:gd name="T6" fmla="*/ 1624 w 1760"/>
                  <a:gd name="T7" fmla="*/ 1444 h 2120"/>
                  <a:gd name="T8" fmla="*/ 882 w 1760"/>
                  <a:gd name="T9" fmla="*/ 2120 h 2120"/>
                  <a:gd name="T10" fmla="*/ 131 w 1760"/>
                  <a:gd name="T11" fmla="*/ 1444 h 2120"/>
                  <a:gd name="T12" fmla="*/ 130 w 1760"/>
                  <a:gd name="T13" fmla="*/ 186 h 2120"/>
                  <a:gd name="T14" fmla="*/ 0 w 1760"/>
                  <a:gd name="T15" fmla="*/ 0 h 2120"/>
                  <a:gd name="T16" fmla="*/ 645 w 1760"/>
                  <a:gd name="T17" fmla="*/ 0 h 2120"/>
                  <a:gd name="T18" fmla="*/ 496 w 1760"/>
                  <a:gd name="T19" fmla="*/ 186 h 2120"/>
                  <a:gd name="T20" fmla="*/ 495 w 1760"/>
                  <a:gd name="T21" fmla="*/ 1444 h 2120"/>
                  <a:gd name="T22" fmla="*/ 882 w 1760"/>
                  <a:gd name="T23" fmla="*/ 1895 h 2120"/>
                  <a:gd name="T24" fmla="*/ 1258 w 1760"/>
                  <a:gd name="T25" fmla="*/ 1444 h 2120"/>
                  <a:gd name="T26" fmla="*/ 1259 w 1760"/>
                  <a:gd name="T27" fmla="*/ 186 h 2120"/>
                  <a:gd name="T28" fmla="*/ 1122 w 1760"/>
                  <a:gd name="T29" fmla="*/ 0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60" h="2120">
                    <a:moveTo>
                      <a:pt x="1122" y="0"/>
                    </a:moveTo>
                    <a:cubicBezTo>
                      <a:pt x="1760" y="0"/>
                      <a:pt x="1760" y="0"/>
                      <a:pt x="1760" y="0"/>
                    </a:cubicBezTo>
                    <a:cubicBezTo>
                      <a:pt x="1760" y="0"/>
                      <a:pt x="1625" y="74"/>
                      <a:pt x="1625" y="186"/>
                    </a:cubicBezTo>
                    <a:cubicBezTo>
                      <a:pt x="1625" y="186"/>
                      <a:pt x="1624" y="1444"/>
                      <a:pt x="1624" y="1444"/>
                    </a:cubicBezTo>
                    <a:cubicBezTo>
                      <a:pt x="1624" y="1959"/>
                      <a:pt x="1179" y="2120"/>
                      <a:pt x="882" y="2120"/>
                    </a:cubicBezTo>
                    <a:cubicBezTo>
                      <a:pt x="589" y="2120"/>
                      <a:pt x="131" y="1956"/>
                      <a:pt x="131" y="1444"/>
                    </a:cubicBezTo>
                    <a:cubicBezTo>
                      <a:pt x="130" y="186"/>
                      <a:pt x="130" y="186"/>
                      <a:pt x="130" y="186"/>
                    </a:cubicBezTo>
                    <a:cubicBezTo>
                      <a:pt x="130" y="73"/>
                      <a:pt x="0" y="0"/>
                      <a:pt x="0" y="0"/>
                    </a:cubicBezTo>
                    <a:cubicBezTo>
                      <a:pt x="645" y="0"/>
                      <a:pt x="645" y="0"/>
                      <a:pt x="645" y="0"/>
                    </a:cubicBezTo>
                    <a:cubicBezTo>
                      <a:pt x="645" y="0"/>
                      <a:pt x="496" y="73"/>
                      <a:pt x="496" y="186"/>
                    </a:cubicBezTo>
                    <a:cubicBezTo>
                      <a:pt x="495" y="1444"/>
                      <a:pt x="495" y="1444"/>
                      <a:pt x="495" y="1444"/>
                    </a:cubicBezTo>
                    <a:cubicBezTo>
                      <a:pt x="495" y="1710"/>
                      <a:pt x="673" y="1894"/>
                      <a:pt x="882" y="1895"/>
                    </a:cubicBezTo>
                    <a:cubicBezTo>
                      <a:pt x="1091" y="1896"/>
                      <a:pt x="1258" y="1708"/>
                      <a:pt x="1258" y="1444"/>
                    </a:cubicBezTo>
                    <a:cubicBezTo>
                      <a:pt x="1259" y="186"/>
                      <a:pt x="1259" y="186"/>
                      <a:pt x="1259" y="186"/>
                    </a:cubicBezTo>
                    <a:cubicBezTo>
                      <a:pt x="1259" y="73"/>
                      <a:pt x="1122" y="0"/>
                      <a:pt x="1122"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72" name="Freeform 104"/>
              <p:cNvSpPr>
                <a:spLocks/>
              </p:cNvSpPr>
              <p:nvPr/>
            </p:nvSpPr>
            <p:spPr bwMode="gray">
              <a:xfrm>
                <a:off x="3193" y="1162"/>
                <a:ext cx="268" cy="433"/>
              </a:xfrm>
              <a:custGeom>
                <a:avLst/>
                <a:gdLst>
                  <a:gd name="T0" fmla="*/ 1152 w 1341"/>
                  <a:gd name="T1" fmla="*/ 375 h 2163"/>
                  <a:gd name="T2" fmla="*/ 800 w 1341"/>
                  <a:gd name="T3" fmla="*/ 216 h 2163"/>
                  <a:gd name="T4" fmla="*/ 396 w 1341"/>
                  <a:gd name="T5" fmla="*/ 531 h 2163"/>
                  <a:gd name="T6" fmla="*/ 782 w 1341"/>
                  <a:gd name="T7" fmla="*/ 922 h 2163"/>
                  <a:gd name="T8" fmla="*/ 1340 w 1341"/>
                  <a:gd name="T9" fmla="*/ 1550 h 2163"/>
                  <a:gd name="T10" fmla="*/ 511 w 1341"/>
                  <a:gd name="T11" fmla="*/ 2163 h 2163"/>
                  <a:gd name="T12" fmla="*/ 121 w 1341"/>
                  <a:gd name="T13" fmla="*/ 2109 h 2163"/>
                  <a:gd name="T14" fmla="*/ 0 w 1341"/>
                  <a:gd name="T15" fmla="*/ 1709 h 2163"/>
                  <a:gd name="T16" fmla="*/ 517 w 1341"/>
                  <a:gd name="T17" fmla="*/ 1936 h 2163"/>
                  <a:gd name="T18" fmla="*/ 983 w 1341"/>
                  <a:gd name="T19" fmla="*/ 1594 h 2163"/>
                  <a:gd name="T20" fmla="*/ 36 w 1341"/>
                  <a:gd name="T21" fmla="*/ 573 h 2163"/>
                  <a:gd name="T22" fmla="*/ 765 w 1341"/>
                  <a:gd name="T23" fmla="*/ 0 h 2163"/>
                  <a:gd name="T24" fmla="*/ 1153 w 1341"/>
                  <a:gd name="T25" fmla="*/ 53 h 2163"/>
                  <a:gd name="T26" fmla="*/ 1152 w 1341"/>
                  <a:gd name="T27" fmla="*/ 375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1" h="2163">
                    <a:moveTo>
                      <a:pt x="1152" y="375"/>
                    </a:moveTo>
                    <a:cubicBezTo>
                      <a:pt x="1152" y="375"/>
                      <a:pt x="1062" y="217"/>
                      <a:pt x="800" y="216"/>
                    </a:cubicBezTo>
                    <a:cubicBezTo>
                      <a:pt x="539" y="215"/>
                      <a:pt x="396" y="353"/>
                      <a:pt x="396" y="531"/>
                    </a:cubicBezTo>
                    <a:cubicBezTo>
                      <a:pt x="395" y="733"/>
                      <a:pt x="547" y="809"/>
                      <a:pt x="782" y="922"/>
                    </a:cubicBezTo>
                    <a:cubicBezTo>
                      <a:pt x="1005" y="1029"/>
                      <a:pt x="1341" y="1177"/>
                      <a:pt x="1340" y="1550"/>
                    </a:cubicBezTo>
                    <a:cubicBezTo>
                      <a:pt x="1339" y="1884"/>
                      <a:pt x="1042" y="2163"/>
                      <a:pt x="511" y="2163"/>
                    </a:cubicBezTo>
                    <a:cubicBezTo>
                      <a:pt x="347" y="2163"/>
                      <a:pt x="121" y="2109"/>
                      <a:pt x="121" y="2109"/>
                    </a:cubicBezTo>
                    <a:cubicBezTo>
                      <a:pt x="0" y="1709"/>
                      <a:pt x="0" y="1709"/>
                      <a:pt x="0" y="1709"/>
                    </a:cubicBezTo>
                    <a:cubicBezTo>
                      <a:pt x="112" y="1819"/>
                      <a:pt x="312" y="1936"/>
                      <a:pt x="517" y="1936"/>
                    </a:cubicBezTo>
                    <a:cubicBezTo>
                      <a:pt x="729" y="1936"/>
                      <a:pt x="983" y="1805"/>
                      <a:pt x="983" y="1594"/>
                    </a:cubicBezTo>
                    <a:cubicBezTo>
                      <a:pt x="983" y="1187"/>
                      <a:pt x="36" y="1255"/>
                      <a:pt x="36" y="573"/>
                    </a:cubicBezTo>
                    <a:cubicBezTo>
                      <a:pt x="36" y="339"/>
                      <a:pt x="199" y="0"/>
                      <a:pt x="765" y="0"/>
                    </a:cubicBezTo>
                    <a:cubicBezTo>
                      <a:pt x="948" y="0"/>
                      <a:pt x="1153" y="53"/>
                      <a:pt x="1153" y="53"/>
                    </a:cubicBezTo>
                    <a:lnTo>
                      <a:pt x="1152" y="37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2682791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sz="1100"/>
            </a:lvl1pPr>
          </a:lstStyle>
          <a:p>
            <a:fld id="{B8032FDA-9BEE-4785-AE92-469E67279ECF}" type="slidenum">
              <a:rPr lang="de-DE" altLang="ja-JP" smtClean="0"/>
              <a:pPr/>
              <a:t>‹#›</a:t>
            </a:fld>
            <a:endParaRPr lang="de-DE" altLang="ja-JP"/>
          </a:p>
        </p:txBody>
      </p:sp>
      <p:sp>
        <p:nvSpPr>
          <p:cNvPr id="3" name="フッター プレースホルダー 2"/>
          <p:cNvSpPr>
            <a:spLocks noGrp="1"/>
          </p:cNvSpPr>
          <p:nvPr>
            <p:ph type="ftr" sz="quarter" idx="11"/>
          </p:nvPr>
        </p:nvSpPr>
        <p:spPr/>
        <p:txBody>
          <a:bodyPr/>
          <a:lstStyle>
            <a:lvl1pPr>
              <a:defRPr/>
            </a:lvl1pPr>
          </a:lstStyle>
          <a:p>
            <a:r>
              <a:rPr lang="en-US" altLang="ja-JP"/>
              <a:t>Copyright 2019 FUJITSU LABORATORIES LTD.</a:t>
            </a:r>
            <a:endParaRPr lang="de-DE" altLang="ja-JP"/>
          </a:p>
        </p:txBody>
      </p:sp>
    </p:spTree>
    <p:extLst>
      <p:ext uri="{BB962C8B-B14F-4D97-AF65-F5344CB8AC3E}">
        <p14:creationId xmlns:p14="http://schemas.microsoft.com/office/powerpoint/2010/main" val="108638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2_タイトル スライド">
    <p:spTree>
      <p:nvGrpSpPr>
        <p:cNvPr id="1" name=""/>
        <p:cNvGrpSpPr/>
        <p:nvPr/>
      </p:nvGrpSpPr>
      <p:grpSpPr>
        <a:xfrm>
          <a:off x="0" y="0"/>
          <a:ext cx="0" cy="0"/>
          <a:chOff x="0" y="0"/>
          <a:chExt cx="0" cy="0"/>
        </a:xfrm>
      </p:grpSpPr>
      <p:pic>
        <p:nvPicPr>
          <p:cNvPr id="4"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50"/>
          <p:cNvGrpSpPr>
            <a:grpSpLocks noChangeAspect="1"/>
          </p:cNvGrpSpPr>
          <p:nvPr/>
        </p:nvGrpSpPr>
        <p:grpSpPr bwMode="auto">
          <a:xfrm>
            <a:off x="7308851" y="185738"/>
            <a:ext cx="1647825" cy="920750"/>
            <a:chOff x="4604" y="117"/>
            <a:chExt cx="1038" cy="580"/>
          </a:xfrm>
        </p:grpSpPr>
        <p:sp>
          <p:nvSpPr>
            <p:cNvPr id="6" name="AutoShape 51"/>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800"/>
            </a:p>
          </p:txBody>
        </p:sp>
        <p:sp>
          <p:nvSpPr>
            <p:cNvPr id="7" name="Freeform 52"/>
            <p:cNvSpPr>
              <a:spLocks/>
            </p:cNvSpPr>
            <p:nvPr/>
          </p:nvSpPr>
          <p:spPr bwMode="gray">
            <a:xfrm>
              <a:off x="4655" y="604"/>
              <a:ext cx="26" cy="43"/>
            </a:xfrm>
            <a:custGeom>
              <a:avLst/>
              <a:gdLst>
                <a:gd name="T0" fmla="*/ 0 w 463"/>
                <a:gd name="T1" fmla="*/ 0 h 762"/>
                <a:gd name="T2" fmla="*/ 0 w 463"/>
                <a:gd name="T3" fmla="*/ 0 h 762"/>
                <a:gd name="T4" fmla="*/ 0 w 463"/>
                <a:gd name="T5" fmla="*/ 0 h 762"/>
                <a:gd name="T6" fmla="*/ 0 w 463"/>
                <a:gd name="T7" fmla="*/ 0 h 762"/>
                <a:gd name="T8" fmla="*/ 0 w 463"/>
                <a:gd name="T9" fmla="*/ 0 h 762"/>
                <a:gd name="T10" fmla="*/ 0 w 463"/>
                <a:gd name="T11" fmla="*/ 0 h 762"/>
                <a:gd name="T12" fmla="*/ 0 w 463"/>
                <a:gd name="T13" fmla="*/ 0 h 762"/>
                <a:gd name="T14" fmla="*/ 0 w 463"/>
                <a:gd name="T15" fmla="*/ 0 h 762"/>
                <a:gd name="T16" fmla="*/ 0 w 463"/>
                <a:gd name="T17" fmla="*/ 0 h 762"/>
                <a:gd name="T18" fmla="*/ 0 w 463"/>
                <a:gd name="T19" fmla="*/ 0 h 762"/>
                <a:gd name="T20" fmla="*/ 0 w 463"/>
                <a:gd name="T21" fmla="*/ 0 h 762"/>
                <a:gd name="T22" fmla="*/ 0 w 463"/>
                <a:gd name="T23" fmla="*/ 0 h 762"/>
                <a:gd name="T24" fmla="*/ 0 w 463"/>
                <a:gd name="T25" fmla="*/ 0 h 762"/>
                <a:gd name="T26" fmla="*/ 0 w 463"/>
                <a:gd name="T27" fmla="*/ 0 h 762"/>
                <a:gd name="T28" fmla="*/ 0 w 463"/>
                <a:gd name="T29" fmla="*/ 0 h 762"/>
                <a:gd name="T30" fmla="*/ 0 w 463"/>
                <a:gd name="T31" fmla="*/ 0 h 762"/>
                <a:gd name="T32" fmla="*/ 0 w 463"/>
                <a:gd name="T33" fmla="*/ 0 h 762"/>
                <a:gd name="T34" fmla="*/ 0 w 463"/>
                <a:gd name="T35" fmla="*/ 0 h 762"/>
                <a:gd name="T36" fmla="*/ 0 w 463"/>
                <a:gd name="T37" fmla="*/ 0 h 762"/>
                <a:gd name="T38" fmla="*/ 0 w 463"/>
                <a:gd name="T39" fmla="*/ 0 h 762"/>
                <a:gd name="T40" fmla="*/ 0 w 463"/>
                <a:gd name="T41" fmla="*/ 0 h 762"/>
                <a:gd name="T42" fmla="*/ 0 w 463"/>
                <a:gd name="T43" fmla="*/ 0 h 762"/>
                <a:gd name="T44" fmla="*/ 0 w 463"/>
                <a:gd name="T45" fmla="*/ 0 h 7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8" name="Freeform 53"/>
            <p:cNvSpPr>
              <a:spLocks/>
            </p:cNvSpPr>
            <p:nvPr/>
          </p:nvSpPr>
          <p:spPr bwMode="gray">
            <a:xfrm>
              <a:off x="4691" y="585"/>
              <a:ext cx="30"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9" name="Freeform 54"/>
            <p:cNvSpPr>
              <a:spLocks noEditPoints="1"/>
            </p:cNvSpPr>
            <p:nvPr/>
          </p:nvSpPr>
          <p:spPr bwMode="gray">
            <a:xfrm>
              <a:off x="4730" y="604"/>
              <a:ext cx="32" cy="43"/>
            </a:xfrm>
            <a:custGeom>
              <a:avLst/>
              <a:gdLst>
                <a:gd name="T0" fmla="*/ 0 w 561"/>
                <a:gd name="T1" fmla="*/ 0 h 762"/>
                <a:gd name="T2" fmla="*/ 0 w 561"/>
                <a:gd name="T3" fmla="*/ 0 h 762"/>
                <a:gd name="T4" fmla="*/ 0 w 561"/>
                <a:gd name="T5" fmla="*/ 0 h 762"/>
                <a:gd name="T6" fmla="*/ 0 w 561"/>
                <a:gd name="T7" fmla="*/ 0 h 762"/>
                <a:gd name="T8" fmla="*/ 0 w 561"/>
                <a:gd name="T9" fmla="*/ 0 h 762"/>
                <a:gd name="T10" fmla="*/ 0 w 561"/>
                <a:gd name="T11" fmla="*/ 0 h 762"/>
                <a:gd name="T12" fmla="*/ 0 w 561"/>
                <a:gd name="T13" fmla="*/ 0 h 762"/>
                <a:gd name="T14" fmla="*/ 0 w 561"/>
                <a:gd name="T15" fmla="*/ 0 h 762"/>
                <a:gd name="T16" fmla="*/ 0 w 561"/>
                <a:gd name="T17" fmla="*/ 0 h 762"/>
                <a:gd name="T18" fmla="*/ 0 w 561"/>
                <a:gd name="T19" fmla="*/ 0 h 762"/>
                <a:gd name="T20" fmla="*/ 0 w 561"/>
                <a:gd name="T21" fmla="*/ 0 h 762"/>
                <a:gd name="T22" fmla="*/ 0 w 561"/>
                <a:gd name="T23" fmla="*/ 0 h 762"/>
                <a:gd name="T24" fmla="*/ 0 w 561"/>
                <a:gd name="T25" fmla="*/ 0 h 762"/>
                <a:gd name="T26" fmla="*/ 0 w 561"/>
                <a:gd name="T27" fmla="*/ 0 h 762"/>
                <a:gd name="T28" fmla="*/ 0 w 561"/>
                <a:gd name="T29" fmla="*/ 0 h 762"/>
                <a:gd name="T30" fmla="*/ 0 w 561"/>
                <a:gd name="T31" fmla="*/ 0 h 762"/>
                <a:gd name="T32" fmla="*/ 0 w 561"/>
                <a:gd name="T33" fmla="*/ 0 h 762"/>
                <a:gd name="T34" fmla="*/ 0 w 561"/>
                <a:gd name="T35" fmla="*/ 0 h 762"/>
                <a:gd name="T36" fmla="*/ 0 w 561"/>
                <a:gd name="T37" fmla="*/ 0 h 762"/>
                <a:gd name="T38" fmla="*/ 0 w 561"/>
                <a:gd name="T39" fmla="*/ 0 h 762"/>
                <a:gd name="T40" fmla="*/ 0 w 561"/>
                <a:gd name="T41" fmla="*/ 0 h 762"/>
                <a:gd name="T42" fmla="*/ 0 w 561"/>
                <a:gd name="T43" fmla="*/ 0 h 762"/>
                <a:gd name="T44" fmla="*/ 0 w 561"/>
                <a:gd name="T45" fmla="*/ 0 h 762"/>
                <a:gd name="T46" fmla="*/ 0 w 561"/>
                <a:gd name="T47" fmla="*/ 0 h 7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0" name="Freeform 55"/>
            <p:cNvSpPr>
              <a:spLocks noEditPoints="1"/>
            </p:cNvSpPr>
            <p:nvPr/>
          </p:nvSpPr>
          <p:spPr bwMode="gray">
            <a:xfrm>
              <a:off x="4774" y="604"/>
              <a:ext cx="32" cy="61"/>
            </a:xfrm>
            <a:custGeom>
              <a:avLst/>
              <a:gdLst>
                <a:gd name="T0" fmla="*/ 0 w 567"/>
                <a:gd name="T1" fmla="*/ 0 h 1087"/>
                <a:gd name="T2" fmla="*/ 0 w 567"/>
                <a:gd name="T3" fmla="*/ 0 h 1087"/>
                <a:gd name="T4" fmla="*/ 0 w 567"/>
                <a:gd name="T5" fmla="*/ 0 h 1087"/>
                <a:gd name="T6" fmla="*/ 0 w 567"/>
                <a:gd name="T7" fmla="*/ 0 h 1087"/>
                <a:gd name="T8" fmla="*/ 0 w 567"/>
                <a:gd name="T9" fmla="*/ 0 h 1087"/>
                <a:gd name="T10" fmla="*/ 0 w 567"/>
                <a:gd name="T11" fmla="*/ 0 h 1087"/>
                <a:gd name="T12" fmla="*/ 0 w 567"/>
                <a:gd name="T13" fmla="*/ 0 h 1087"/>
                <a:gd name="T14" fmla="*/ 0 w 567"/>
                <a:gd name="T15" fmla="*/ 0 h 1087"/>
                <a:gd name="T16" fmla="*/ 0 w 567"/>
                <a:gd name="T17" fmla="*/ 0 h 1087"/>
                <a:gd name="T18" fmla="*/ 0 w 567"/>
                <a:gd name="T19" fmla="*/ 0 h 1087"/>
                <a:gd name="T20" fmla="*/ 0 w 567"/>
                <a:gd name="T21" fmla="*/ 0 h 1087"/>
                <a:gd name="T22" fmla="*/ 0 w 567"/>
                <a:gd name="T23" fmla="*/ 0 h 1087"/>
                <a:gd name="T24" fmla="*/ 0 w 567"/>
                <a:gd name="T25" fmla="*/ 0 h 1087"/>
                <a:gd name="T26" fmla="*/ 0 w 567"/>
                <a:gd name="T27" fmla="*/ 0 h 1087"/>
                <a:gd name="T28" fmla="*/ 0 w 567"/>
                <a:gd name="T29" fmla="*/ 0 h 1087"/>
                <a:gd name="T30" fmla="*/ 0 w 567"/>
                <a:gd name="T31" fmla="*/ 0 h 1087"/>
                <a:gd name="T32" fmla="*/ 0 w 567"/>
                <a:gd name="T33" fmla="*/ 0 h 1087"/>
                <a:gd name="T34" fmla="*/ 0 w 567"/>
                <a:gd name="T35" fmla="*/ 0 h 1087"/>
                <a:gd name="T36" fmla="*/ 0 w 567"/>
                <a:gd name="T37" fmla="*/ 0 h 10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1" name="Freeform 56"/>
            <p:cNvSpPr>
              <a:spLocks noEditPoints="1"/>
            </p:cNvSpPr>
            <p:nvPr/>
          </p:nvSpPr>
          <p:spPr bwMode="gray">
            <a:xfrm>
              <a:off x="4815" y="591"/>
              <a:ext cx="9" cy="55"/>
            </a:xfrm>
            <a:custGeom>
              <a:avLst/>
              <a:gdLst>
                <a:gd name="T0" fmla="*/ 0 w 150"/>
                <a:gd name="T1" fmla="*/ 0 h 987"/>
                <a:gd name="T2" fmla="*/ 0 w 150"/>
                <a:gd name="T3" fmla="*/ 0 h 987"/>
                <a:gd name="T4" fmla="*/ 0 w 150"/>
                <a:gd name="T5" fmla="*/ 0 h 987"/>
                <a:gd name="T6" fmla="*/ 0 w 150"/>
                <a:gd name="T7" fmla="*/ 0 h 987"/>
                <a:gd name="T8" fmla="*/ 0 w 150"/>
                <a:gd name="T9" fmla="*/ 0 h 987"/>
                <a:gd name="T10" fmla="*/ 0 w 150"/>
                <a:gd name="T11" fmla="*/ 0 h 987"/>
                <a:gd name="T12" fmla="*/ 0 w 150"/>
                <a:gd name="T13" fmla="*/ 0 h 987"/>
                <a:gd name="T14" fmla="*/ 0 w 150"/>
                <a:gd name="T15" fmla="*/ 0 h 987"/>
                <a:gd name="T16" fmla="*/ 0 w 150"/>
                <a:gd name="T17" fmla="*/ 0 h 987"/>
                <a:gd name="T18" fmla="*/ 0 w 150"/>
                <a:gd name="T19" fmla="*/ 0 h 987"/>
                <a:gd name="T20" fmla="*/ 0 w 150"/>
                <a:gd name="T21" fmla="*/ 0 h 987"/>
                <a:gd name="T22" fmla="*/ 0 w 150"/>
                <a:gd name="T23" fmla="*/ 0 h 987"/>
                <a:gd name="T24" fmla="*/ 0 w 150"/>
                <a:gd name="T25" fmla="*/ 0 h 987"/>
                <a:gd name="T26" fmla="*/ 0 w 150"/>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2" name="Freeform 57"/>
            <p:cNvSpPr>
              <a:spLocks/>
            </p:cNvSpPr>
            <p:nvPr/>
          </p:nvSpPr>
          <p:spPr bwMode="gray">
            <a:xfrm>
              <a:off x="4836" y="604"/>
              <a:ext cx="31" cy="42"/>
            </a:xfrm>
            <a:custGeom>
              <a:avLst/>
              <a:gdLst>
                <a:gd name="T0" fmla="*/ 0 w 548"/>
                <a:gd name="T1" fmla="*/ 0 h 742"/>
                <a:gd name="T2" fmla="*/ 0 w 548"/>
                <a:gd name="T3" fmla="*/ 0 h 742"/>
                <a:gd name="T4" fmla="*/ 0 w 548"/>
                <a:gd name="T5" fmla="*/ 0 h 742"/>
                <a:gd name="T6" fmla="*/ 0 w 548"/>
                <a:gd name="T7" fmla="*/ 0 h 742"/>
                <a:gd name="T8" fmla="*/ 0 w 548"/>
                <a:gd name="T9" fmla="*/ 0 h 742"/>
                <a:gd name="T10" fmla="*/ 0 w 548"/>
                <a:gd name="T11" fmla="*/ 0 h 742"/>
                <a:gd name="T12" fmla="*/ 0 w 548"/>
                <a:gd name="T13" fmla="*/ 0 h 742"/>
                <a:gd name="T14" fmla="*/ 0 w 548"/>
                <a:gd name="T15" fmla="*/ 0 h 742"/>
                <a:gd name="T16" fmla="*/ 0 w 548"/>
                <a:gd name="T17" fmla="*/ 0 h 742"/>
                <a:gd name="T18" fmla="*/ 0 w 548"/>
                <a:gd name="T19" fmla="*/ 0 h 742"/>
                <a:gd name="T20" fmla="*/ 0 w 548"/>
                <a:gd name="T21" fmla="*/ 0 h 742"/>
                <a:gd name="T22" fmla="*/ 0 w 548"/>
                <a:gd name="T23" fmla="*/ 0 h 742"/>
                <a:gd name="T24" fmla="*/ 0 w 548"/>
                <a:gd name="T25" fmla="*/ 0 h 74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3" name="Freeform 58"/>
            <p:cNvSpPr>
              <a:spLocks noEditPoints="1"/>
            </p:cNvSpPr>
            <p:nvPr/>
          </p:nvSpPr>
          <p:spPr bwMode="gray">
            <a:xfrm>
              <a:off x="4876" y="604"/>
              <a:ext cx="32" cy="62"/>
            </a:xfrm>
            <a:custGeom>
              <a:avLst/>
              <a:gdLst>
                <a:gd name="T0" fmla="*/ 0 w 569"/>
                <a:gd name="T1" fmla="*/ 0 h 1098"/>
                <a:gd name="T2" fmla="*/ 0 w 569"/>
                <a:gd name="T3" fmla="*/ 0 h 1098"/>
                <a:gd name="T4" fmla="*/ 0 w 569"/>
                <a:gd name="T5" fmla="*/ 0 h 1098"/>
                <a:gd name="T6" fmla="*/ 0 w 569"/>
                <a:gd name="T7" fmla="*/ 0 h 1098"/>
                <a:gd name="T8" fmla="*/ 0 w 569"/>
                <a:gd name="T9" fmla="*/ 0 h 1098"/>
                <a:gd name="T10" fmla="*/ 0 w 569"/>
                <a:gd name="T11" fmla="*/ 0 h 1098"/>
                <a:gd name="T12" fmla="*/ 0 w 569"/>
                <a:gd name="T13" fmla="*/ 0 h 1098"/>
                <a:gd name="T14" fmla="*/ 0 w 569"/>
                <a:gd name="T15" fmla="*/ 0 h 1098"/>
                <a:gd name="T16" fmla="*/ 0 w 569"/>
                <a:gd name="T17" fmla="*/ 0 h 1098"/>
                <a:gd name="T18" fmla="*/ 0 w 569"/>
                <a:gd name="T19" fmla="*/ 0 h 1098"/>
                <a:gd name="T20" fmla="*/ 0 w 569"/>
                <a:gd name="T21" fmla="*/ 0 h 1098"/>
                <a:gd name="T22" fmla="*/ 0 w 569"/>
                <a:gd name="T23" fmla="*/ 0 h 1098"/>
                <a:gd name="T24" fmla="*/ 0 w 569"/>
                <a:gd name="T25" fmla="*/ 0 h 1098"/>
                <a:gd name="T26" fmla="*/ 0 w 569"/>
                <a:gd name="T27" fmla="*/ 0 h 1098"/>
                <a:gd name="T28" fmla="*/ 0 w 569"/>
                <a:gd name="T29" fmla="*/ 0 h 1098"/>
                <a:gd name="T30" fmla="*/ 0 w 569"/>
                <a:gd name="T31" fmla="*/ 0 h 1098"/>
                <a:gd name="T32" fmla="*/ 0 w 569"/>
                <a:gd name="T33" fmla="*/ 0 h 1098"/>
                <a:gd name="T34" fmla="*/ 0 w 569"/>
                <a:gd name="T35" fmla="*/ 0 h 1098"/>
                <a:gd name="T36" fmla="*/ 0 w 569"/>
                <a:gd name="T37" fmla="*/ 0 h 1098"/>
                <a:gd name="T38" fmla="*/ 0 w 569"/>
                <a:gd name="T39" fmla="*/ 0 h 1098"/>
                <a:gd name="T40" fmla="*/ 0 w 569"/>
                <a:gd name="T41" fmla="*/ 0 h 1098"/>
                <a:gd name="T42" fmla="*/ 0 w 569"/>
                <a:gd name="T43" fmla="*/ 0 h 1098"/>
                <a:gd name="T44" fmla="*/ 0 w 569"/>
                <a:gd name="T45" fmla="*/ 0 h 1098"/>
                <a:gd name="T46" fmla="*/ 0 w 569"/>
                <a:gd name="T47" fmla="*/ 0 h 1098"/>
                <a:gd name="T48" fmla="*/ 0 w 569"/>
                <a:gd name="T49" fmla="*/ 0 h 1098"/>
                <a:gd name="T50" fmla="*/ 0 w 569"/>
                <a:gd name="T51" fmla="*/ 0 h 1098"/>
                <a:gd name="T52" fmla="*/ 0 w 569"/>
                <a:gd name="T53" fmla="*/ 0 h 1098"/>
                <a:gd name="T54" fmla="*/ 0 w 569"/>
                <a:gd name="T55" fmla="*/ 0 h 1098"/>
                <a:gd name="T56" fmla="*/ 0 w 569"/>
                <a:gd name="T57" fmla="*/ 0 h 1098"/>
                <a:gd name="T58" fmla="*/ 0 w 569"/>
                <a:gd name="T59" fmla="*/ 0 h 10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4" name="Freeform 59"/>
            <p:cNvSpPr>
              <a:spLocks/>
            </p:cNvSpPr>
            <p:nvPr/>
          </p:nvSpPr>
          <p:spPr bwMode="gray">
            <a:xfrm>
              <a:off x="4939"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5" name="Freeform 60"/>
            <p:cNvSpPr>
              <a:spLocks noEditPoints="1"/>
            </p:cNvSpPr>
            <p:nvPr/>
          </p:nvSpPr>
          <p:spPr bwMode="gray">
            <a:xfrm>
              <a:off x="4963"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6" name="Freeform 61"/>
            <p:cNvSpPr>
              <a:spLocks/>
            </p:cNvSpPr>
            <p:nvPr/>
          </p:nvSpPr>
          <p:spPr bwMode="gray">
            <a:xfrm>
              <a:off x="5007" y="604"/>
              <a:ext cx="52" cy="42"/>
            </a:xfrm>
            <a:custGeom>
              <a:avLst/>
              <a:gdLst>
                <a:gd name="T0" fmla="*/ 0 w 933"/>
                <a:gd name="T1" fmla="*/ 0 h 742"/>
                <a:gd name="T2" fmla="*/ 0 w 933"/>
                <a:gd name="T3" fmla="*/ 0 h 742"/>
                <a:gd name="T4" fmla="*/ 0 w 933"/>
                <a:gd name="T5" fmla="*/ 0 h 742"/>
                <a:gd name="T6" fmla="*/ 0 w 933"/>
                <a:gd name="T7" fmla="*/ 0 h 742"/>
                <a:gd name="T8" fmla="*/ 0 w 933"/>
                <a:gd name="T9" fmla="*/ 0 h 742"/>
                <a:gd name="T10" fmla="*/ 0 w 933"/>
                <a:gd name="T11" fmla="*/ 0 h 742"/>
                <a:gd name="T12" fmla="*/ 0 w 933"/>
                <a:gd name="T13" fmla="*/ 0 h 742"/>
                <a:gd name="T14" fmla="*/ 0 w 933"/>
                <a:gd name="T15" fmla="*/ 0 h 742"/>
                <a:gd name="T16" fmla="*/ 0 w 933"/>
                <a:gd name="T17" fmla="*/ 0 h 742"/>
                <a:gd name="T18" fmla="*/ 0 w 933"/>
                <a:gd name="T19" fmla="*/ 0 h 742"/>
                <a:gd name="T20" fmla="*/ 0 w 933"/>
                <a:gd name="T21" fmla="*/ 0 h 742"/>
                <a:gd name="T22" fmla="*/ 0 w 933"/>
                <a:gd name="T23" fmla="*/ 0 h 742"/>
                <a:gd name="T24" fmla="*/ 0 w 933"/>
                <a:gd name="T25" fmla="*/ 0 h 742"/>
                <a:gd name="T26" fmla="*/ 0 w 933"/>
                <a:gd name="T27" fmla="*/ 0 h 742"/>
                <a:gd name="T28" fmla="*/ 0 w 933"/>
                <a:gd name="T29" fmla="*/ 0 h 742"/>
                <a:gd name="T30" fmla="*/ 0 w 933"/>
                <a:gd name="T31" fmla="*/ 0 h 742"/>
                <a:gd name="T32" fmla="*/ 0 w 933"/>
                <a:gd name="T33" fmla="*/ 0 h 742"/>
                <a:gd name="T34" fmla="*/ 0 w 933"/>
                <a:gd name="T35" fmla="*/ 0 h 742"/>
                <a:gd name="T36" fmla="*/ 0 w 933"/>
                <a:gd name="T37" fmla="*/ 0 h 742"/>
                <a:gd name="T38" fmla="*/ 0 w 933"/>
                <a:gd name="T39" fmla="*/ 0 h 742"/>
                <a:gd name="T40" fmla="*/ 0 w 933"/>
                <a:gd name="T41" fmla="*/ 0 h 74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7" name="Freeform 62"/>
            <p:cNvSpPr>
              <a:spLocks noEditPoints="1"/>
            </p:cNvSpPr>
            <p:nvPr/>
          </p:nvSpPr>
          <p:spPr bwMode="gray">
            <a:xfrm>
              <a:off x="5069"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8" name="Freeform 63"/>
            <p:cNvSpPr>
              <a:spLocks/>
            </p:cNvSpPr>
            <p:nvPr/>
          </p:nvSpPr>
          <p:spPr bwMode="gray">
            <a:xfrm>
              <a:off x="5113"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19" name="Freeform 64"/>
            <p:cNvSpPr>
              <a:spLocks/>
            </p:cNvSpPr>
            <p:nvPr/>
          </p:nvSpPr>
          <p:spPr bwMode="gray">
            <a:xfrm>
              <a:off x="5138" y="604"/>
              <a:ext cx="17" cy="42"/>
            </a:xfrm>
            <a:custGeom>
              <a:avLst/>
              <a:gdLst>
                <a:gd name="T0" fmla="*/ 0 w 312"/>
                <a:gd name="T1" fmla="*/ 0 h 742"/>
                <a:gd name="T2" fmla="*/ 0 w 312"/>
                <a:gd name="T3" fmla="*/ 0 h 742"/>
                <a:gd name="T4" fmla="*/ 0 w 312"/>
                <a:gd name="T5" fmla="*/ 0 h 742"/>
                <a:gd name="T6" fmla="*/ 0 w 312"/>
                <a:gd name="T7" fmla="*/ 0 h 742"/>
                <a:gd name="T8" fmla="*/ 0 w 312"/>
                <a:gd name="T9" fmla="*/ 0 h 742"/>
                <a:gd name="T10" fmla="*/ 0 w 312"/>
                <a:gd name="T11" fmla="*/ 0 h 742"/>
                <a:gd name="T12" fmla="*/ 0 w 312"/>
                <a:gd name="T13" fmla="*/ 0 h 7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0" name="Freeform 65"/>
            <p:cNvSpPr>
              <a:spLocks noEditPoints="1"/>
            </p:cNvSpPr>
            <p:nvPr/>
          </p:nvSpPr>
          <p:spPr bwMode="gray">
            <a:xfrm>
              <a:off x="516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1" name="Freeform 66"/>
            <p:cNvSpPr>
              <a:spLocks/>
            </p:cNvSpPr>
            <p:nvPr/>
          </p:nvSpPr>
          <p:spPr bwMode="gray">
            <a:xfrm>
              <a:off x="5198" y="605"/>
              <a:ext cx="52" cy="41"/>
            </a:xfrm>
            <a:custGeom>
              <a:avLst/>
              <a:gdLst>
                <a:gd name="T0" fmla="*/ 0 w 929"/>
                <a:gd name="T1" fmla="*/ 0 h 722"/>
                <a:gd name="T2" fmla="*/ 0 w 929"/>
                <a:gd name="T3" fmla="*/ 0 h 722"/>
                <a:gd name="T4" fmla="*/ 0 w 929"/>
                <a:gd name="T5" fmla="*/ 0 h 722"/>
                <a:gd name="T6" fmla="*/ 0 w 929"/>
                <a:gd name="T7" fmla="*/ 0 h 722"/>
                <a:gd name="T8" fmla="*/ 0 w 929"/>
                <a:gd name="T9" fmla="*/ 0 h 722"/>
                <a:gd name="T10" fmla="*/ 0 w 929"/>
                <a:gd name="T11" fmla="*/ 0 h 722"/>
                <a:gd name="T12" fmla="*/ 0 w 929"/>
                <a:gd name="T13" fmla="*/ 0 h 722"/>
                <a:gd name="T14" fmla="*/ 0 w 929"/>
                <a:gd name="T15" fmla="*/ 0 h 722"/>
                <a:gd name="T16" fmla="*/ 0 w 929"/>
                <a:gd name="T17" fmla="*/ 0 h 722"/>
                <a:gd name="T18" fmla="*/ 0 w 929"/>
                <a:gd name="T19" fmla="*/ 0 h 722"/>
                <a:gd name="T20" fmla="*/ 0 w 929"/>
                <a:gd name="T21" fmla="*/ 0 h 722"/>
                <a:gd name="T22" fmla="*/ 0 w 929"/>
                <a:gd name="T23" fmla="*/ 0 h 722"/>
                <a:gd name="T24" fmla="*/ 0 w 929"/>
                <a:gd name="T25" fmla="*/ 0 h 722"/>
                <a:gd name="T26" fmla="*/ 0 w 929"/>
                <a:gd name="T27" fmla="*/ 0 h 722"/>
                <a:gd name="T28" fmla="*/ 0 w 929"/>
                <a:gd name="T29" fmla="*/ 0 h 722"/>
                <a:gd name="T30" fmla="*/ 0 w 929"/>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2" name="Freeform 67"/>
            <p:cNvSpPr>
              <a:spLocks/>
            </p:cNvSpPr>
            <p:nvPr/>
          </p:nvSpPr>
          <p:spPr bwMode="gray">
            <a:xfrm>
              <a:off x="5270" y="605"/>
              <a:ext cx="52" cy="41"/>
            </a:xfrm>
            <a:custGeom>
              <a:avLst/>
              <a:gdLst>
                <a:gd name="T0" fmla="*/ 0 w 930"/>
                <a:gd name="T1" fmla="*/ 0 h 722"/>
                <a:gd name="T2" fmla="*/ 0 w 930"/>
                <a:gd name="T3" fmla="*/ 0 h 722"/>
                <a:gd name="T4" fmla="*/ 0 w 930"/>
                <a:gd name="T5" fmla="*/ 0 h 722"/>
                <a:gd name="T6" fmla="*/ 0 w 930"/>
                <a:gd name="T7" fmla="*/ 0 h 722"/>
                <a:gd name="T8" fmla="*/ 0 w 930"/>
                <a:gd name="T9" fmla="*/ 0 h 722"/>
                <a:gd name="T10" fmla="*/ 0 w 930"/>
                <a:gd name="T11" fmla="*/ 0 h 722"/>
                <a:gd name="T12" fmla="*/ 0 w 930"/>
                <a:gd name="T13" fmla="*/ 0 h 722"/>
                <a:gd name="T14" fmla="*/ 0 w 930"/>
                <a:gd name="T15" fmla="*/ 0 h 722"/>
                <a:gd name="T16" fmla="*/ 0 w 930"/>
                <a:gd name="T17" fmla="*/ 0 h 722"/>
                <a:gd name="T18" fmla="*/ 0 w 930"/>
                <a:gd name="T19" fmla="*/ 0 h 722"/>
                <a:gd name="T20" fmla="*/ 0 w 930"/>
                <a:gd name="T21" fmla="*/ 0 h 722"/>
                <a:gd name="T22" fmla="*/ 0 w 930"/>
                <a:gd name="T23" fmla="*/ 0 h 722"/>
                <a:gd name="T24" fmla="*/ 0 w 930"/>
                <a:gd name="T25" fmla="*/ 0 h 722"/>
                <a:gd name="T26" fmla="*/ 0 w 930"/>
                <a:gd name="T27" fmla="*/ 0 h 722"/>
                <a:gd name="T28" fmla="*/ 0 w 930"/>
                <a:gd name="T29" fmla="*/ 0 h 722"/>
                <a:gd name="T30" fmla="*/ 0 w 930"/>
                <a:gd name="T31" fmla="*/ 0 h 72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3" name="Freeform 68"/>
            <p:cNvSpPr>
              <a:spLocks noEditPoints="1"/>
            </p:cNvSpPr>
            <p:nvPr/>
          </p:nvSpPr>
          <p:spPr bwMode="gray">
            <a:xfrm>
              <a:off x="5329" y="591"/>
              <a:ext cx="9" cy="55"/>
            </a:xfrm>
            <a:custGeom>
              <a:avLst/>
              <a:gdLst>
                <a:gd name="T0" fmla="*/ 0 w 151"/>
                <a:gd name="T1" fmla="*/ 0 h 987"/>
                <a:gd name="T2" fmla="*/ 0 w 151"/>
                <a:gd name="T3" fmla="*/ 0 h 987"/>
                <a:gd name="T4" fmla="*/ 0 w 151"/>
                <a:gd name="T5" fmla="*/ 0 h 987"/>
                <a:gd name="T6" fmla="*/ 0 w 151"/>
                <a:gd name="T7" fmla="*/ 0 h 987"/>
                <a:gd name="T8" fmla="*/ 0 w 151"/>
                <a:gd name="T9" fmla="*/ 0 h 987"/>
                <a:gd name="T10" fmla="*/ 0 w 151"/>
                <a:gd name="T11" fmla="*/ 0 h 987"/>
                <a:gd name="T12" fmla="*/ 0 w 151"/>
                <a:gd name="T13" fmla="*/ 0 h 987"/>
                <a:gd name="T14" fmla="*/ 0 w 151"/>
                <a:gd name="T15" fmla="*/ 0 h 987"/>
                <a:gd name="T16" fmla="*/ 0 w 151"/>
                <a:gd name="T17" fmla="*/ 0 h 987"/>
                <a:gd name="T18" fmla="*/ 0 w 151"/>
                <a:gd name="T19" fmla="*/ 0 h 987"/>
                <a:gd name="T20" fmla="*/ 0 w 151"/>
                <a:gd name="T21" fmla="*/ 0 h 987"/>
                <a:gd name="T22" fmla="*/ 0 w 151"/>
                <a:gd name="T23" fmla="*/ 0 h 987"/>
                <a:gd name="T24" fmla="*/ 0 w 151"/>
                <a:gd name="T25" fmla="*/ 0 h 987"/>
                <a:gd name="T26" fmla="*/ 0 w 151"/>
                <a:gd name="T27" fmla="*/ 0 h 98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4" name="Freeform 69"/>
            <p:cNvSpPr>
              <a:spLocks/>
            </p:cNvSpPr>
            <p:nvPr/>
          </p:nvSpPr>
          <p:spPr bwMode="gray">
            <a:xfrm>
              <a:off x="5350" y="595"/>
              <a:ext cx="18" cy="51"/>
            </a:xfrm>
            <a:custGeom>
              <a:avLst/>
              <a:gdLst>
                <a:gd name="T0" fmla="*/ 0 w 318"/>
                <a:gd name="T1" fmla="*/ 0 h 917"/>
                <a:gd name="T2" fmla="*/ 0 w 318"/>
                <a:gd name="T3" fmla="*/ 0 h 917"/>
                <a:gd name="T4" fmla="*/ 0 w 318"/>
                <a:gd name="T5" fmla="*/ 0 h 917"/>
                <a:gd name="T6" fmla="*/ 0 w 318"/>
                <a:gd name="T7" fmla="*/ 0 h 917"/>
                <a:gd name="T8" fmla="*/ 0 w 318"/>
                <a:gd name="T9" fmla="*/ 0 h 917"/>
                <a:gd name="T10" fmla="*/ 0 w 318"/>
                <a:gd name="T11" fmla="*/ 0 h 917"/>
                <a:gd name="T12" fmla="*/ 0 w 318"/>
                <a:gd name="T13" fmla="*/ 0 h 917"/>
                <a:gd name="T14" fmla="*/ 0 w 318"/>
                <a:gd name="T15" fmla="*/ 0 h 917"/>
                <a:gd name="T16" fmla="*/ 0 w 318"/>
                <a:gd name="T17" fmla="*/ 0 h 917"/>
                <a:gd name="T18" fmla="*/ 0 w 318"/>
                <a:gd name="T19" fmla="*/ 0 h 917"/>
                <a:gd name="T20" fmla="*/ 0 w 318"/>
                <a:gd name="T21" fmla="*/ 0 h 917"/>
                <a:gd name="T22" fmla="*/ 0 w 318"/>
                <a:gd name="T23" fmla="*/ 0 h 917"/>
                <a:gd name="T24" fmla="*/ 0 w 318"/>
                <a:gd name="T25" fmla="*/ 0 h 917"/>
                <a:gd name="T26" fmla="*/ 0 w 318"/>
                <a:gd name="T27" fmla="*/ 0 h 917"/>
                <a:gd name="T28" fmla="*/ 0 w 318"/>
                <a:gd name="T29" fmla="*/ 0 h 917"/>
                <a:gd name="T30" fmla="*/ 0 w 318"/>
                <a:gd name="T31" fmla="*/ 0 h 917"/>
                <a:gd name="T32" fmla="*/ 0 w 318"/>
                <a:gd name="T33" fmla="*/ 0 h 91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5" name="Freeform 70"/>
            <p:cNvSpPr>
              <a:spLocks/>
            </p:cNvSpPr>
            <p:nvPr/>
          </p:nvSpPr>
          <p:spPr bwMode="gray">
            <a:xfrm>
              <a:off x="5376" y="585"/>
              <a:ext cx="31" cy="61"/>
            </a:xfrm>
            <a:custGeom>
              <a:avLst/>
              <a:gdLst>
                <a:gd name="T0" fmla="*/ 0 w 548"/>
                <a:gd name="T1" fmla="*/ 0 h 1087"/>
                <a:gd name="T2" fmla="*/ 0 w 548"/>
                <a:gd name="T3" fmla="*/ 0 h 1087"/>
                <a:gd name="T4" fmla="*/ 0 w 548"/>
                <a:gd name="T5" fmla="*/ 0 h 1087"/>
                <a:gd name="T6" fmla="*/ 0 w 548"/>
                <a:gd name="T7" fmla="*/ 0 h 1087"/>
                <a:gd name="T8" fmla="*/ 0 w 548"/>
                <a:gd name="T9" fmla="*/ 0 h 1087"/>
                <a:gd name="T10" fmla="*/ 0 w 548"/>
                <a:gd name="T11" fmla="*/ 0 h 1087"/>
                <a:gd name="T12" fmla="*/ 0 w 548"/>
                <a:gd name="T13" fmla="*/ 0 h 1087"/>
                <a:gd name="T14" fmla="*/ 0 w 548"/>
                <a:gd name="T15" fmla="*/ 0 h 1087"/>
                <a:gd name="T16" fmla="*/ 0 w 548"/>
                <a:gd name="T17" fmla="*/ 0 h 1087"/>
                <a:gd name="T18" fmla="*/ 0 w 548"/>
                <a:gd name="T19" fmla="*/ 0 h 1087"/>
                <a:gd name="T20" fmla="*/ 0 w 548"/>
                <a:gd name="T21" fmla="*/ 0 h 1087"/>
                <a:gd name="T22" fmla="*/ 0 w 548"/>
                <a:gd name="T23" fmla="*/ 0 h 1087"/>
                <a:gd name="T24" fmla="*/ 0 w 548"/>
                <a:gd name="T25" fmla="*/ 0 h 1087"/>
                <a:gd name="T26" fmla="*/ 0 w 548"/>
                <a:gd name="T27" fmla="*/ 0 h 1087"/>
                <a:gd name="T28" fmla="*/ 0 w 548"/>
                <a:gd name="T29" fmla="*/ 0 h 10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6" name="Freeform 71"/>
            <p:cNvSpPr>
              <a:spLocks/>
            </p:cNvSpPr>
            <p:nvPr/>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7" name="Freeform 72"/>
            <p:cNvSpPr>
              <a:spLocks noEditPoints="1"/>
            </p:cNvSpPr>
            <p:nvPr/>
          </p:nvSpPr>
          <p:spPr bwMode="gray">
            <a:xfrm>
              <a:off x="5470" y="604"/>
              <a:ext cx="34" cy="43"/>
            </a:xfrm>
            <a:custGeom>
              <a:avLst/>
              <a:gdLst>
                <a:gd name="T0" fmla="*/ 0 w 607"/>
                <a:gd name="T1" fmla="*/ 0 h 762"/>
                <a:gd name="T2" fmla="*/ 0 w 607"/>
                <a:gd name="T3" fmla="*/ 0 h 762"/>
                <a:gd name="T4" fmla="*/ 0 w 607"/>
                <a:gd name="T5" fmla="*/ 0 h 762"/>
                <a:gd name="T6" fmla="*/ 0 w 607"/>
                <a:gd name="T7" fmla="*/ 0 h 762"/>
                <a:gd name="T8" fmla="*/ 0 w 607"/>
                <a:gd name="T9" fmla="*/ 0 h 762"/>
                <a:gd name="T10" fmla="*/ 0 w 607"/>
                <a:gd name="T11" fmla="*/ 0 h 762"/>
                <a:gd name="T12" fmla="*/ 0 w 607"/>
                <a:gd name="T13" fmla="*/ 0 h 762"/>
                <a:gd name="T14" fmla="*/ 0 w 607"/>
                <a:gd name="T15" fmla="*/ 0 h 762"/>
                <a:gd name="T16" fmla="*/ 0 w 607"/>
                <a:gd name="T17" fmla="*/ 0 h 762"/>
                <a:gd name="T18" fmla="*/ 0 w 607"/>
                <a:gd name="T19" fmla="*/ 0 h 762"/>
                <a:gd name="T20" fmla="*/ 0 w 607"/>
                <a:gd name="T21" fmla="*/ 0 h 762"/>
                <a:gd name="T22" fmla="*/ 0 w 607"/>
                <a:gd name="T23" fmla="*/ 0 h 762"/>
                <a:gd name="T24" fmla="*/ 0 w 607"/>
                <a:gd name="T25" fmla="*/ 0 h 762"/>
                <a:gd name="T26" fmla="*/ 0 w 607"/>
                <a:gd name="T27" fmla="*/ 0 h 762"/>
                <a:gd name="T28" fmla="*/ 0 w 607"/>
                <a:gd name="T29" fmla="*/ 0 h 762"/>
                <a:gd name="T30" fmla="*/ 0 w 607"/>
                <a:gd name="T31" fmla="*/ 0 h 762"/>
                <a:gd name="T32" fmla="*/ 0 w 607"/>
                <a:gd name="T33" fmla="*/ 0 h 7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8" name="Freeform 73"/>
            <p:cNvSpPr>
              <a:spLocks/>
            </p:cNvSpPr>
            <p:nvPr/>
          </p:nvSpPr>
          <p:spPr bwMode="gray">
            <a:xfrm>
              <a:off x="5514" y="605"/>
              <a:ext cx="29" cy="42"/>
            </a:xfrm>
            <a:custGeom>
              <a:avLst/>
              <a:gdLst>
                <a:gd name="T0" fmla="*/ 0 w 527"/>
                <a:gd name="T1" fmla="*/ 0 h 742"/>
                <a:gd name="T2" fmla="*/ 0 w 527"/>
                <a:gd name="T3" fmla="*/ 0 h 742"/>
                <a:gd name="T4" fmla="*/ 0 w 527"/>
                <a:gd name="T5" fmla="*/ 0 h 742"/>
                <a:gd name="T6" fmla="*/ 0 w 527"/>
                <a:gd name="T7" fmla="*/ 0 h 742"/>
                <a:gd name="T8" fmla="*/ 0 w 527"/>
                <a:gd name="T9" fmla="*/ 0 h 742"/>
                <a:gd name="T10" fmla="*/ 0 w 527"/>
                <a:gd name="T11" fmla="*/ 0 h 742"/>
                <a:gd name="T12" fmla="*/ 0 w 527"/>
                <a:gd name="T13" fmla="*/ 0 h 742"/>
                <a:gd name="T14" fmla="*/ 0 w 527"/>
                <a:gd name="T15" fmla="*/ 0 h 742"/>
                <a:gd name="T16" fmla="*/ 0 w 527"/>
                <a:gd name="T17" fmla="*/ 0 h 742"/>
                <a:gd name="T18" fmla="*/ 0 w 527"/>
                <a:gd name="T19" fmla="*/ 0 h 742"/>
                <a:gd name="T20" fmla="*/ 0 w 527"/>
                <a:gd name="T21" fmla="*/ 0 h 742"/>
                <a:gd name="T22" fmla="*/ 0 w 527"/>
                <a:gd name="T23" fmla="*/ 0 h 742"/>
                <a:gd name="T24" fmla="*/ 0 w 527"/>
                <a:gd name="T25" fmla="*/ 0 h 742"/>
                <a:gd name="T26" fmla="*/ 0 w 527"/>
                <a:gd name="T27" fmla="*/ 0 h 742"/>
                <a:gd name="T28" fmla="*/ 0 w 527"/>
                <a:gd name="T29" fmla="*/ 0 h 7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29" name="Freeform 74"/>
            <p:cNvSpPr>
              <a:spLocks/>
            </p:cNvSpPr>
            <p:nvPr/>
          </p:nvSpPr>
          <p:spPr bwMode="gray">
            <a:xfrm>
              <a:off x="5115" y="216"/>
              <a:ext cx="132" cy="102"/>
            </a:xfrm>
            <a:custGeom>
              <a:avLst/>
              <a:gdLst>
                <a:gd name="T0" fmla="*/ 0 w 2365"/>
                <a:gd name="T1" fmla="*/ 0 h 1825"/>
                <a:gd name="T2" fmla="*/ 0 w 2365"/>
                <a:gd name="T3" fmla="*/ 0 h 1825"/>
                <a:gd name="T4" fmla="*/ 0 w 2365"/>
                <a:gd name="T5" fmla="*/ 0 h 1825"/>
                <a:gd name="T6" fmla="*/ 0 w 2365"/>
                <a:gd name="T7" fmla="*/ 0 h 1825"/>
                <a:gd name="T8" fmla="*/ 0 w 2365"/>
                <a:gd name="T9" fmla="*/ 0 h 1825"/>
                <a:gd name="T10" fmla="*/ 0 w 2365"/>
                <a:gd name="T11" fmla="*/ 0 h 1825"/>
                <a:gd name="T12" fmla="*/ 0 w 2365"/>
                <a:gd name="T13" fmla="*/ 0 h 1825"/>
                <a:gd name="T14" fmla="*/ 0 w 2365"/>
                <a:gd name="T15" fmla="*/ 0 h 1825"/>
                <a:gd name="T16" fmla="*/ 0 w 2365"/>
                <a:gd name="T17" fmla="*/ 0 h 1825"/>
                <a:gd name="T18" fmla="*/ 0 w 2365"/>
                <a:gd name="T19" fmla="*/ 0 h 1825"/>
                <a:gd name="T20" fmla="*/ 0 w 2365"/>
                <a:gd name="T21" fmla="*/ 0 h 1825"/>
                <a:gd name="T22" fmla="*/ 0 w 2365"/>
                <a:gd name="T23" fmla="*/ 0 h 1825"/>
                <a:gd name="T24" fmla="*/ 0 w 2365"/>
                <a:gd name="T25" fmla="*/ 0 h 1825"/>
                <a:gd name="T26" fmla="*/ 0 w 2365"/>
                <a:gd name="T27" fmla="*/ 0 h 1825"/>
                <a:gd name="T28" fmla="*/ 0 w 2365"/>
                <a:gd name="T29" fmla="*/ 0 h 1825"/>
                <a:gd name="T30" fmla="*/ 0 w 2365"/>
                <a:gd name="T31" fmla="*/ 0 h 1825"/>
                <a:gd name="T32" fmla="*/ 0 w 2365"/>
                <a:gd name="T33" fmla="*/ 0 h 1825"/>
                <a:gd name="T34" fmla="*/ 0 w 2365"/>
                <a:gd name="T35" fmla="*/ 0 h 1825"/>
                <a:gd name="T36" fmla="*/ 0 w 2365"/>
                <a:gd name="T37" fmla="*/ 0 h 1825"/>
                <a:gd name="T38" fmla="*/ 0 w 2365"/>
                <a:gd name="T39" fmla="*/ 0 h 1825"/>
                <a:gd name="T40" fmla="*/ 0 w 2365"/>
                <a:gd name="T41" fmla="*/ 0 h 1825"/>
                <a:gd name="T42" fmla="*/ 0 w 2365"/>
                <a:gd name="T43" fmla="*/ 0 h 18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0" name="Freeform 75"/>
            <p:cNvSpPr>
              <a:spLocks/>
            </p:cNvSpPr>
            <p:nvPr/>
          </p:nvSpPr>
          <p:spPr bwMode="gray">
            <a:xfrm>
              <a:off x="4899" y="327"/>
              <a:ext cx="91" cy="148"/>
            </a:xfrm>
            <a:custGeom>
              <a:avLst/>
              <a:gdLst>
                <a:gd name="T0" fmla="*/ 0 w 1624"/>
                <a:gd name="T1" fmla="*/ 0 h 2651"/>
                <a:gd name="T2" fmla="*/ 0 w 1624"/>
                <a:gd name="T3" fmla="*/ 0 h 2651"/>
                <a:gd name="T4" fmla="*/ 0 w 1624"/>
                <a:gd name="T5" fmla="*/ 0 h 2651"/>
                <a:gd name="T6" fmla="*/ 0 w 1624"/>
                <a:gd name="T7" fmla="*/ 0 h 2651"/>
                <a:gd name="T8" fmla="*/ 0 w 1624"/>
                <a:gd name="T9" fmla="*/ 0 h 2651"/>
                <a:gd name="T10" fmla="*/ 0 w 1624"/>
                <a:gd name="T11" fmla="*/ 0 h 2651"/>
                <a:gd name="T12" fmla="*/ 0 w 1624"/>
                <a:gd name="T13" fmla="*/ 0 h 2651"/>
                <a:gd name="T14" fmla="*/ 0 w 1624"/>
                <a:gd name="T15" fmla="*/ 0 h 2651"/>
                <a:gd name="T16" fmla="*/ 0 w 1624"/>
                <a:gd name="T17" fmla="*/ 0 h 2651"/>
                <a:gd name="T18" fmla="*/ 0 w 1624"/>
                <a:gd name="T19" fmla="*/ 0 h 2651"/>
                <a:gd name="T20" fmla="*/ 0 w 1624"/>
                <a:gd name="T21" fmla="*/ 0 h 2651"/>
                <a:gd name="T22" fmla="*/ 0 w 1624"/>
                <a:gd name="T23" fmla="*/ 0 h 2651"/>
                <a:gd name="T24" fmla="*/ 0 w 1624"/>
                <a:gd name="T25" fmla="*/ 0 h 2651"/>
                <a:gd name="T26" fmla="*/ 0 w 1624"/>
                <a:gd name="T27" fmla="*/ 0 h 2651"/>
                <a:gd name="T28" fmla="*/ 0 w 1624"/>
                <a:gd name="T29" fmla="*/ 0 h 2651"/>
                <a:gd name="T30" fmla="*/ 0 w 1624"/>
                <a:gd name="T31" fmla="*/ 0 h 26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1" name="Freeform 76"/>
            <p:cNvSpPr>
              <a:spLocks/>
            </p:cNvSpPr>
            <p:nvPr/>
          </p:nvSpPr>
          <p:spPr bwMode="gray">
            <a:xfrm>
              <a:off x="5114" y="327"/>
              <a:ext cx="60" cy="207"/>
            </a:xfrm>
            <a:custGeom>
              <a:avLst/>
              <a:gdLst>
                <a:gd name="T0" fmla="*/ 0 w 1072"/>
                <a:gd name="T1" fmla="*/ 0 h 3696"/>
                <a:gd name="T2" fmla="*/ 0 w 1072"/>
                <a:gd name="T3" fmla="*/ 0 h 3696"/>
                <a:gd name="T4" fmla="*/ 0 w 1072"/>
                <a:gd name="T5" fmla="*/ 0 h 3696"/>
                <a:gd name="T6" fmla="*/ 0 w 1072"/>
                <a:gd name="T7" fmla="*/ 0 h 3696"/>
                <a:gd name="T8" fmla="*/ 0 w 1072"/>
                <a:gd name="T9" fmla="*/ 0 h 3696"/>
                <a:gd name="T10" fmla="*/ 0 w 1072"/>
                <a:gd name="T11" fmla="*/ 0 h 3696"/>
                <a:gd name="T12" fmla="*/ 0 w 1072"/>
                <a:gd name="T13" fmla="*/ 0 h 3696"/>
                <a:gd name="T14" fmla="*/ 0 w 1072"/>
                <a:gd name="T15" fmla="*/ 0 h 36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2" name="Freeform 77"/>
            <p:cNvSpPr>
              <a:spLocks/>
            </p:cNvSpPr>
            <p:nvPr/>
          </p:nvSpPr>
          <p:spPr bwMode="gray">
            <a:xfrm>
              <a:off x="5180" y="327"/>
              <a:ext cx="47" cy="148"/>
            </a:xfrm>
            <a:custGeom>
              <a:avLst/>
              <a:gdLst>
                <a:gd name="T0" fmla="*/ 0 w 828"/>
                <a:gd name="T1" fmla="*/ 0 h 2653"/>
                <a:gd name="T2" fmla="*/ 0 w 828"/>
                <a:gd name="T3" fmla="*/ 0 h 2653"/>
                <a:gd name="T4" fmla="*/ 0 w 828"/>
                <a:gd name="T5" fmla="*/ 0 h 2653"/>
                <a:gd name="T6" fmla="*/ 0 w 828"/>
                <a:gd name="T7" fmla="*/ 0 h 2653"/>
                <a:gd name="T8" fmla="*/ 0 w 828"/>
                <a:gd name="T9" fmla="*/ 0 h 2653"/>
                <a:gd name="T10" fmla="*/ 0 w 828"/>
                <a:gd name="T11" fmla="*/ 0 h 2653"/>
                <a:gd name="T12" fmla="*/ 0 w 828"/>
                <a:gd name="T13" fmla="*/ 0 h 2653"/>
                <a:gd name="T14" fmla="*/ 0 w 828"/>
                <a:gd name="T15" fmla="*/ 0 h 2653"/>
                <a:gd name="T16" fmla="*/ 0 w 828"/>
                <a:gd name="T17" fmla="*/ 0 h 26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3" name="Freeform 78"/>
            <p:cNvSpPr>
              <a:spLocks/>
            </p:cNvSpPr>
            <p:nvPr/>
          </p:nvSpPr>
          <p:spPr bwMode="gray">
            <a:xfrm>
              <a:off x="5227" y="327"/>
              <a:ext cx="111" cy="148"/>
            </a:xfrm>
            <a:custGeom>
              <a:avLst/>
              <a:gdLst>
                <a:gd name="T0" fmla="*/ 0 w 1984"/>
                <a:gd name="T1" fmla="*/ 0 h 2651"/>
                <a:gd name="T2" fmla="*/ 0 w 1984"/>
                <a:gd name="T3" fmla="*/ 0 h 2651"/>
                <a:gd name="T4" fmla="*/ 0 w 1984"/>
                <a:gd name="T5" fmla="*/ 0 h 2651"/>
                <a:gd name="T6" fmla="*/ 0 w 1984"/>
                <a:gd name="T7" fmla="*/ 0 h 2651"/>
                <a:gd name="T8" fmla="*/ 0 w 1984"/>
                <a:gd name="T9" fmla="*/ 0 h 2651"/>
                <a:gd name="T10" fmla="*/ 0 w 1984"/>
                <a:gd name="T11" fmla="*/ 0 h 2651"/>
                <a:gd name="T12" fmla="*/ 0 w 1984"/>
                <a:gd name="T13" fmla="*/ 0 h 2651"/>
                <a:gd name="T14" fmla="*/ 0 w 1984"/>
                <a:gd name="T15" fmla="*/ 0 h 2651"/>
                <a:gd name="T16" fmla="*/ 0 w 1984"/>
                <a:gd name="T17" fmla="*/ 0 h 2651"/>
                <a:gd name="T18" fmla="*/ 0 w 1984"/>
                <a:gd name="T19" fmla="*/ 0 h 2651"/>
                <a:gd name="T20" fmla="*/ 0 w 1984"/>
                <a:gd name="T21" fmla="*/ 0 h 2651"/>
                <a:gd name="T22" fmla="*/ 0 w 1984"/>
                <a:gd name="T23" fmla="*/ 0 h 2651"/>
                <a:gd name="T24" fmla="*/ 0 w 1984"/>
                <a:gd name="T25" fmla="*/ 0 h 26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4" name="Freeform 79"/>
            <p:cNvSpPr>
              <a:spLocks/>
            </p:cNvSpPr>
            <p:nvPr/>
          </p:nvSpPr>
          <p:spPr bwMode="gray">
            <a:xfrm>
              <a:off x="5429" y="327"/>
              <a:ext cx="124" cy="151"/>
            </a:xfrm>
            <a:custGeom>
              <a:avLst/>
              <a:gdLst>
                <a:gd name="T0" fmla="*/ 0 w 2219"/>
                <a:gd name="T1" fmla="*/ 0 h 2693"/>
                <a:gd name="T2" fmla="*/ 0 w 2219"/>
                <a:gd name="T3" fmla="*/ 0 h 2693"/>
                <a:gd name="T4" fmla="*/ 0 w 2219"/>
                <a:gd name="T5" fmla="*/ 0 h 2693"/>
                <a:gd name="T6" fmla="*/ 0 w 2219"/>
                <a:gd name="T7" fmla="*/ 0 h 2693"/>
                <a:gd name="T8" fmla="*/ 0 w 2219"/>
                <a:gd name="T9" fmla="*/ 0 h 2693"/>
                <a:gd name="T10" fmla="*/ 0 w 2219"/>
                <a:gd name="T11" fmla="*/ 0 h 2693"/>
                <a:gd name="T12" fmla="*/ 0 w 2219"/>
                <a:gd name="T13" fmla="*/ 0 h 2693"/>
                <a:gd name="T14" fmla="*/ 0 w 2219"/>
                <a:gd name="T15" fmla="*/ 0 h 2693"/>
                <a:gd name="T16" fmla="*/ 0 w 2219"/>
                <a:gd name="T17" fmla="*/ 0 h 2693"/>
                <a:gd name="T18" fmla="*/ 0 w 2219"/>
                <a:gd name="T19" fmla="*/ 0 h 2693"/>
                <a:gd name="T20" fmla="*/ 0 w 2219"/>
                <a:gd name="T21" fmla="*/ 0 h 2693"/>
                <a:gd name="T22" fmla="*/ 0 w 2219"/>
                <a:gd name="T23" fmla="*/ 0 h 2693"/>
                <a:gd name="T24" fmla="*/ 0 w 2219"/>
                <a:gd name="T25" fmla="*/ 0 h 2693"/>
                <a:gd name="T26" fmla="*/ 0 w 2219"/>
                <a:gd name="T27" fmla="*/ 0 h 2693"/>
                <a:gd name="T28" fmla="*/ 0 w 2219"/>
                <a:gd name="T29" fmla="*/ 0 h 26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5" name="Freeform 80"/>
            <p:cNvSpPr>
              <a:spLocks/>
            </p:cNvSpPr>
            <p:nvPr/>
          </p:nvSpPr>
          <p:spPr bwMode="gray">
            <a:xfrm>
              <a:off x="4994" y="327"/>
              <a:ext cx="125" cy="151"/>
            </a:xfrm>
            <a:custGeom>
              <a:avLst/>
              <a:gdLst>
                <a:gd name="T0" fmla="*/ 0 w 2240"/>
                <a:gd name="T1" fmla="*/ 0 h 2700"/>
                <a:gd name="T2" fmla="*/ 0 w 2240"/>
                <a:gd name="T3" fmla="*/ 0 h 2700"/>
                <a:gd name="T4" fmla="*/ 0 w 2240"/>
                <a:gd name="T5" fmla="*/ 0 h 2700"/>
                <a:gd name="T6" fmla="*/ 0 w 2240"/>
                <a:gd name="T7" fmla="*/ 0 h 2700"/>
                <a:gd name="T8" fmla="*/ 0 w 2240"/>
                <a:gd name="T9" fmla="*/ 0 h 2700"/>
                <a:gd name="T10" fmla="*/ 0 w 2240"/>
                <a:gd name="T11" fmla="*/ 0 h 2700"/>
                <a:gd name="T12" fmla="*/ 0 w 2240"/>
                <a:gd name="T13" fmla="*/ 0 h 2700"/>
                <a:gd name="T14" fmla="*/ 0 w 2240"/>
                <a:gd name="T15" fmla="*/ 0 h 2700"/>
                <a:gd name="T16" fmla="*/ 0 w 2240"/>
                <a:gd name="T17" fmla="*/ 0 h 2700"/>
                <a:gd name="T18" fmla="*/ 0 w 2240"/>
                <a:gd name="T19" fmla="*/ 0 h 2700"/>
                <a:gd name="T20" fmla="*/ 0 w 2240"/>
                <a:gd name="T21" fmla="*/ 0 h 2700"/>
                <a:gd name="T22" fmla="*/ 0 w 2240"/>
                <a:gd name="T23" fmla="*/ 0 h 2700"/>
                <a:gd name="T24" fmla="*/ 0 w 2240"/>
                <a:gd name="T25" fmla="*/ 0 h 2700"/>
                <a:gd name="T26" fmla="*/ 0 w 2240"/>
                <a:gd name="T27" fmla="*/ 0 h 2700"/>
                <a:gd name="T28" fmla="*/ 0 w 2240"/>
                <a:gd name="T29" fmla="*/ 0 h 27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36" name="Freeform 81"/>
            <p:cNvSpPr>
              <a:spLocks/>
            </p:cNvSpPr>
            <p:nvPr/>
          </p:nvSpPr>
          <p:spPr bwMode="gray">
            <a:xfrm>
              <a:off x="5333" y="324"/>
              <a:ext cx="95" cy="154"/>
            </a:xfrm>
            <a:custGeom>
              <a:avLst/>
              <a:gdLst>
                <a:gd name="T0" fmla="*/ 0 w 1707"/>
                <a:gd name="T1" fmla="*/ 0 h 2755"/>
                <a:gd name="T2" fmla="*/ 0 w 1707"/>
                <a:gd name="T3" fmla="*/ 0 h 2755"/>
                <a:gd name="T4" fmla="*/ 0 w 1707"/>
                <a:gd name="T5" fmla="*/ 0 h 2755"/>
                <a:gd name="T6" fmla="*/ 0 w 1707"/>
                <a:gd name="T7" fmla="*/ 0 h 2755"/>
                <a:gd name="T8" fmla="*/ 0 w 1707"/>
                <a:gd name="T9" fmla="*/ 0 h 2755"/>
                <a:gd name="T10" fmla="*/ 0 w 1707"/>
                <a:gd name="T11" fmla="*/ 0 h 2755"/>
                <a:gd name="T12" fmla="*/ 0 w 1707"/>
                <a:gd name="T13" fmla="*/ 0 h 2755"/>
                <a:gd name="T14" fmla="*/ 0 w 1707"/>
                <a:gd name="T15" fmla="*/ 0 h 2755"/>
                <a:gd name="T16" fmla="*/ 0 w 1707"/>
                <a:gd name="T17" fmla="*/ 0 h 2755"/>
                <a:gd name="T18" fmla="*/ 0 w 1707"/>
                <a:gd name="T19" fmla="*/ 0 h 2755"/>
                <a:gd name="T20" fmla="*/ 0 w 1707"/>
                <a:gd name="T21" fmla="*/ 0 h 2755"/>
                <a:gd name="T22" fmla="*/ 0 w 1707"/>
                <a:gd name="T23" fmla="*/ 0 h 2755"/>
                <a:gd name="T24" fmla="*/ 0 w 1707"/>
                <a:gd name="T25" fmla="*/ 0 h 2755"/>
                <a:gd name="T26" fmla="*/ 0 w 1707"/>
                <a:gd name="T27" fmla="*/ 0 h 275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grpSp>
      <p:pic>
        <p:nvPicPr>
          <p:cNvPr id="37" name="BP_INTERNAL USE ONLY"/>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090" y="6664325"/>
            <a:ext cx="1584325" cy="1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正方形/長方形 37"/>
          <p:cNvSpPr>
            <a:spLocks noChangeArrowheads="1"/>
          </p:cNvSpPr>
          <p:nvPr/>
        </p:nvSpPr>
        <p:spPr bwMode="auto">
          <a:xfrm>
            <a:off x="250825" y="476250"/>
            <a:ext cx="457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defRPr/>
            </a:pPr>
            <a:r>
              <a:rPr lang="ja-JP" altLang="en-US" sz="2400" dirty="0">
                <a:solidFill>
                  <a:srgbClr val="FFFFFF"/>
                </a:solidFill>
              </a:rPr>
              <a:t>富士通研究所フォーラム</a:t>
            </a:r>
            <a:r>
              <a:rPr lang="en-US" altLang="ja-JP" sz="2400" dirty="0">
                <a:solidFill>
                  <a:srgbClr val="FFFFFF"/>
                </a:solidFill>
              </a:rPr>
              <a:t>2017</a:t>
            </a:r>
            <a:r>
              <a:rPr lang="ja-JP" altLang="en-US" sz="2400" dirty="0">
                <a:solidFill>
                  <a:srgbClr val="FFFFFF"/>
                </a:solidFill>
              </a:rPr>
              <a:t>春</a:t>
            </a:r>
          </a:p>
          <a:p>
            <a:pPr algn="l" eaLnBrk="1" hangingPunct="1">
              <a:defRPr/>
            </a:pPr>
            <a:r>
              <a:rPr lang="ja-JP" altLang="en-US" sz="2400" dirty="0">
                <a:solidFill>
                  <a:srgbClr val="FFFFFF"/>
                </a:solidFill>
              </a:rPr>
              <a:t>エグゼクティブセッション</a:t>
            </a:r>
          </a:p>
        </p:txBody>
      </p:sp>
      <p:sp>
        <p:nvSpPr>
          <p:cNvPr id="647173" name="Rectangle 5"/>
          <p:cNvSpPr>
            <a:spLocks noGrp="1" noChangeArrowheads="1"/>
          </p:cNvSpPr>
          <p:nvPr>
            <p:ph type="subTitle" idx="1"/>
          </p:nvPr>
        </p:nvSpPr>
        <p:spPr>
          <a:xfrm>
            <a:off x="323851"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マスター サブタイトルの書式設定</a:t>
            </a:r>
          </a:p>
        </p:txBody>
      </p:sp>
      <p:sp>
        <p:nvSpPr>
          <p:cNvPr id="647174" name="Rectangle 6"/>
          <p:cNvSpPr>
            <a:spLocks noGrp="1" noChangeArrowheads="1"/>
          </p:cNvSpPr>
          <p:nvPr>
            <p:ph type="ctrTitle"/>
          </p:nvPr>
        </p:nvSpPr>
        <p:spPr>
          <a:xfrm>
            <a:off x="323851"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a:t>マスター タイトルの書式設定</a:t>
            </a:r>
            <a:endParaRPr lang="de-DE" altLang="ja-JP" noProof="0"/>
          </a:p>
        </p:txBody>
      </p:sp>
      <p:sp>
        <p:nvSpPr>
          <p:cNvPr id="39" name="Rectangle 47"/>
          <p:cNvSpPr>
            <a:spLocks noGrp="1" noChangeArrowheads="1"/>
          </p:cNvSpPr>
          <p:nvPr>
            <p:ph type="ftr" sz="quarter" idx="10"/>
          </p:nvPr>
        </p:nvSpPr>
        <p:spPr/>
        <p:txBody>
          <a:bodyPr/>
          <a:lstStyle>
            <a:lvl1pPr>
              <a:defRPr sz="800" dirty="0"/>
            </a:lvl1pPr>
          </a:lstStyle>
          <a:p>
            <a:r>
              <a:rPr kumimoji="1" lang="en-US" altLang="ja-JP"/>
              <a:t>Copyright 2019 FUJITSU LABORATORIES LTD.</a:t>
            </a:r>
            <a:endParaRPr kumimoji="1" lang="ja-JP" altLang="en-US" dirty="0"/>
          </a:p>
        </p:txBody>
      </p:sp>
    </p:spTree>
    <p:extLst>
      <p:ext uri="{BB962C8B-B14F-4D97-AF65-F5344CB8AC3E}">
        <p14:creationId xmlns:p14="http://schemas.microsoft.com/office/powerpoint/2010/main" val="1286823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p:nvGrpSpPr>
        <p:grpSpPr bwMode="gray">
          <a:xfrm>
            <a:off x="7308851" y="185738"/>
            <a:ext cx="1647825" cy="920750"/>
            <a:chOff x="4604" y="117"/>
            <a:chExt cx="1038" cy="580"/>
          </a:xfrm>
        </p:grpSpPr>
        <p:sp>
          <p:nvSpPr>
            <p:cNvPr id="647219" name="AutoShape 51"/>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800"/>
            </a:p>
          </p:txBody>
        </p:sp>
        <p:sp>
          <p:nvSpPr>
            <p:cNvPr id="647220" name="Freeform 52"/>
            <p:cNvSpPr>
              <a:spLocks/>
            </p:cNvSpPr>
            <p:nvPr/>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1" name="Freeform 53"/>
            <p:cNvSpPr>
              <a:spLocks/>
            </p:cNvSpPr>
            <p:nvPr/>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2" name="Freeform 54"/>
            <p:cNvSpPr>
              <a:spLocks noEditPoints="1"/>
            </p:cNvSpPr>
            <p:nvPr/>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3" name="Freeform 55"/>
            <p:cNvSpPr>
              <a:spLocks noEditPoints="1"/>
            </p:cNvSpPr>
            <p:nvPr/>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4" name="Freeform 56"/>
            <p:cNvSpPr>
              <a:spLocks noEditPoints="1"/>
            </p:cNvSpPr>
            <p:nvPr/>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5" name="Freeform 57"/>
            <p:cNvSpPr>
              <a:spLocks/>
            </p:cNvSpPr>
            <p:nvPr/>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6" name="Freeform 58"/>
            <p:cNvSpPr>
              <a:spLocks noEditPoints="1"/>
            </p:cNvSpPr>
            <p:nvPr/>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7" name="Freeform 59"/>
            <p:cNvSpPr>
              <a:spLocks/>
            </p:cNvSpPr>
            <p:nvPr/>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8" name="Freeform 60"/>
            <p:cNvSpPr>
              <a:spLocks noEditPoints="1"/>
            </p:cNvSpPr>
            <p:nvPr/>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29" name="Freeform 61"/>
            <p:cNvSpPr>
              <a:spLocks/>
            </p:cNvSpPr>
            <p:nvPr/>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0" name="Freeform 62"/>
            <p:cNvSpPr>
              <a:spLocks noEditPoints="1"/>
            </p:cNvSpPr>
            <p:nvPr/>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1" name="Freeform 63"/>
            <p:cNvSpPr>
              <a:spLocks/>
            </p:cNvSpPr>
            <p:nvPr/>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2" name="Freeform 64"/>
            <p:cNvSpPr>
              <a:spLocks/>
            </p:cNvSpPr>
            <p:nvPr/>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3" name="Freeform 65"/>
            <p:cNvSpPr>
              <a:spLocks noEditPoints="1"/>
            </p:cNvSpPr>
            <p:nvPr/>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4" name="Freeform 66"/>
            <p:cNvSpPr>
              <a:spLocks/>
            </p:cNvSpPr>
            <p:nvPr/>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5" name="Freeform 67"/>
            <p:cNvSpPr>
              <a:spLocks/>
            </p:cNvSpPr>
            <p:nvPr/>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6" name="Freeform 68"/>
            <p:cNvSpPr>
              <a:spLocks noEditPoints="1"/>
            </p:cNvSpPr>
            <p:nvPr/>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7" name="Freeform 69"/>
            <p:cNvSpPr>
              <a:spLocks/>
            </p:cNvSpPr>
            <p:nvPr/>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8" name="Freeform 70"/>
            <p:cNvSpPr>
              <a:spLocks/>
            </p:cNvSpPr>
            <p:nvPr/>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39" name="Freeform 71"/>
            <p:cNvSpPr>
              <a:spLocks/>
            </p:cNvSpPr>
            <p:nvPr/>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0" name="Freeform 72"/>
            <p:cNvSpPr>
              <a:spLocks noEditPoints="1"/>
            </p:cNvSpPr>
            <p:nvPr/>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1" name="Freeform 73"/>
            <p:cNvSpPr>
              <a:spLocks/>
            </p:cNvSpPr>
            <p:nvPr/>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2" name="Freeform 7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3" name="Freeform 7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4" name="Freeform 7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5" name="Freeform 7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6" name="Freeform 7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7" name="Freeform 7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8" name="Freeform 8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sp>
          <p:nvSpPr>
            <p:cNvPr id="647249" name="Freeform 8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p>
          </p:txBody>
        </p:sp>
      </p:grpSp>
      <p:sp>
        <p:nvSpPr>
          <p:cNvPr id="647173" name="Rectangle 5"/>
          <p:cNvSpPr>
            <a:spLocks noGrp="1" noChangeArrowheads="1"/>
          </p:cNvSpPr>
          <p:nvPr>
            <p:ph type="subTitle" idx="1"/>
          </p:nvPr>
        </p:nvSpPr>
        <p:spPr bwMode="gray">
          <a:xfrm>
            <a:off x="323851"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a:t>マスター サブタイトルの書式設定</a:t>
            </a:r>
            <a:endParaRPr lang="ja-JP" altLang="en-US" noProof="0" dirty="0"/>
          </a:p>
        </p:txBody>
      </p:sp>
      <p:sp>
        <p:nvSpPr>
          <p:cNvPr id="647174" name="Rectangle 6"/>
          <p:cNvSpPr>
            <a:spLocks noGrp="1" noChangeArrowheads="1"/>
          </p:cNvSpPr>
          <p:nvPr>
            <p:ph type="ctrTitle"/>
          </p:nvPr>
        </p:nvSpPr>
        <p:spPr bwMode="gray">
          <a:xfrm>
            <a:off x="323851"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ja-JP" altLang="en-US" noProof="0"/>
              <a:t>マスター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kumimoji="1" lang="en-US" altLang="ja-JP"/>
              <a:t>Copyright 2019 FUJITSU LABORATORIES LTD.</a:t>
            </a:r>
            <a:endParaRPr kumimoji="1" lang="ja-JP" altLang="en-US" dirty="0"/>
          </a:p>
        </p:txBody>
      </p:sp>
      <p:sp>
        <p:nvSpPr>
          <p:cNvPr id="39" name="Rectangle 29"/>
          <p:cNvSpPr>
            <a:spLocks noGrp="1" noChangeArrowheads="1"/>
          </p:cNvSpPr>
          <p:nvPr>
            <p:ph type="sldNum" sz="quarter" idx="4"/>
          </p:nvPr>
        </p:nvSpPr>
        <p:spPr bwMode="gray">
          <a:xfrm>
            <a:off x="4300540"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9D445A4F-181E-4D5A-856C-0C06274E34BF}" type="slidenum">
              <a:rPr kumimoji="1" lang="ja-JP" altLang="en-US" smtClean="0"/>
              <a:t>‹#›</a:t>
            </a:fld>
            <a:endParaRPr kumimoji="1" lang="ja-JP" altLang="en-US"/>
          </a:p>
        </p:txBody>
      </p:sp>
      <p:pic>
        <p:nvPicPr>
          <p:cNvPr id="2" name="BP_INTERNAL USE ONL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090" y="6664325"/>
            <a:ext cx="1583789" cy="192158"/>
          </a:xfrm>
          <a:prstGeom prst="rect">
            <a:avLst/>
          </a:prstGeom>
        </p:spPr>
      </p:pic>
    </p:spTree>
    <p:extLst>
      <p:ext uri="{BB962C8B-B14F-4D97-AF65-F5344CB8AC3E}">
        <p14:creationId xmlns:p14="http://schemas.microsoft.com/office/powerpoint/2010/main" val="1758203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1_中表紙">
    <p:spTree>
      <p:nvGrpSpPr>
        <p:cNvPr id="1" name=""/>
        <p:cNvGrpSpPr/>
        <p:nvPr/>
      </p:nvGrpSpPr>
      <p:grpSpPr>
        <a:xfrm>
          <a:off x="0" y="0"/>
          <a:ext cx="0" cy="0"/>
          <a:chOff x="0" y="0"/>
          <a:chExt cx="0" cy="0"/>
        </a:xfrm>
      </p:grpSpPr>
      <p:grpSp>
        <p:nvGrpSpPr>
          <p:cNvPr id="39" name="Group 84" descr="F_Tool_Middle_Cover"/>
          <p:cNvGrpSpPr>
            <a:grpSpLocks/>
          </p:cNvGrpSpPr>
          <p:nvPr/>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ja-JP" altLang="en-US" sz="1800"/>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ja-JP" altLang="en-US" sz="1800"/>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lIns="0" tIns="0" rIns="0" bIns="0"/>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lIns="0" tIns="0" rIns="0" bIns="0"/>
          <a:lstStyle>
            <a:lvl1pPr>
              <a:defRPr/>
            </a:lvl1pPr>
          </a:lstStyle>
          <a:p>
            <a:r>
              <a:rPr kumimoji="1" lang="en-US" altLang="ja-JP"/>
              <a:t>Copyright 2019 FUJITSU LABORATORIES LTD.</a:t>
            </a:r>
            <a:endParaRPr kumimoji="1" lang="ja-JP" altLang="en-US" dirty="0"/>
          </a:p>
        </p:txBody>
      </p:sp>
      <p:sp>
        <p:nvSpPr>
          <p:cNvPr id="51"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endParaRPr lang="ja-JP" altLang="en-US" sz="1800"/>
          </a:p>
        </p:txBody>
      </p:sp>
      <p:sp>
        <p:nvSpPr>
          <p:cNvPr id="52" name="Rectangle 29"/>
          <p:cNvSpPr>
            <a:spLocks noGrp="1" noChangeArrowheads="1"/>
          </p:cNvSpPr>
          <p:nvPr>
            <p:ph type="sldNum" sz="quarter" idx="4"/>
          </p:nvPr>
        </p:nvSpPr>
        <p:spPr bwMode="gray">
          <a:xfrm>
            <a:off x="4300540"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9D445A4F-181E-4D5A-856C-0C06274E34BF}" type="slidenum">
              <a:rPr kumimoji="1" lang="ja-JP" altLang="en-US" smtClean="0"/>
              <a:t>‹#›</a:t>
            </a:fld>
            <a:endParaRPr kumimoji="1" lang="ja-JP" altLang="en-US"/>
          </a:p>
        </p:txBody>
      </p:sp>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090" y="6664325"/>
            <a:ext cx="1583789" cy="192158"/>
          </a:xfrm>
          <a:prstGeom prst="rect">
            <a:avLst/>
          </a:prstGeom>
        </p:spPr>
      </p:pic>
    </p:spTree>
    <p:extLst>
      <p:ext uri="{BB962C8B-B14F-4D97-AF65-F5344CB8AC3E}">
        <p14:creationId xmlns:p14="http://schemas.microsoft.com/office/powerpoint/2010/main" val="86785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3.jpe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slideLayout" Target="../slideLayouts/slideLayout20.xml"/><Relationship Id="rId7" Type="http://schemas.openxmlformats.org/officeDocument/2006/relationships/image" Target="../media/image1.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3.jpeg"/><Relationship Id="rId4" Type="http://schemas.openxmlformats.org/officeDocument/2006/relationships/slideLayout" Target="../slideLayouts/slideLayout26.xml"/><Relationship Id="rId9" Type="http://schemas.openxmlformats.org/officeDocument/2006/relationships/image" Target="../media/image5.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image" Target="../media/image8.emf"/><Relationship Id="rId5" Type="http://schemas.openxmlformats.org/officeDocument/2006/relationships/slideLayout" Target="../slideLayouts/slideLayout33.xml"/><Relationship Id="rId10" Type="http://schemas.openxmlformats.org/officeDocument/2006/relationships/theme" Target="../theme/theme6.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0.xml"/><Relationship Id="rId7" Type="http://schemas.openxmlformats.org/officeDocument/2006/relationships/theme" Target="../theme/theme7.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10" Type="http://schemas.openxmlformats.org/officeDocument/2006/relationships/image" Target="../media/image3.jpeg"/><Relationship Id="rId4" Type="http://schemas.openxmlformats.org/officeDocument/2006/relationships/slideLayout" Target="../slideLayouts/slideLayout41.xml"/><Relationship Id="rId9" Type="http://schemas.openxmlformats.org/officeDocument/2006/relationships/image" Target="../media/image2.emf"/></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6.xml"/><Relationship Id="rId7" Type="http://schemas.openxmlformats.org/officeDocument/2006/relationships/theme" Target="../theme/theme8.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10" Type="http://schemas.openxmlformats.org/officeDocument/2006/relationships/image" Target="../media/image3.jpeg"/><Relationship Id="rId4" Type="http://schemas.openxmlformats.org/officeDocument/2006/relationships/slideLayout" Target="../slideLayouts/slideLayout47.xml"/><Relationship Id="rId9" Type="http://schemas.openxmlformats.org/officeDocument/2006/relationships/image" Target="../media/image5.emf"/></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52.xml"/><Relationship Id="rId7" Type="http://schemas.openxmlformats.org/officeDocument/2006/relationships/slideLayout" Target="../slideLayouts/slideLayout56.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5" Type="http://schemas.openxmlformats.org/officeDocument/2006/relationships/slideLayout" Target="../slideLayouts/slideLayout54.xml"/><Relationship Id="rId10" Type="http://schemas.openxmlformats.org/officeDocument/2006/relationships/image" Target="../media/image5.emf"/><Relationship Id="rId4" Type="http://schemas.openxmlformats.org/officeDocument/2006/relationships/slideLayout" Target="../slideLayouts/slideLayout53.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36512" y="6597352"/>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マスタテキスト</a:t>
            </a:r>
            <a:r>
              <a:rPr lang="en-US" altLang="ja-JP"/>
              <a:t>24</a:t>
            </a:r>
            <a:r>
              <a:rPr lang="ja-JP" altLang="en-US"/>
              <a:t>ｐああああああああああああああああああああああああああああああああああああああああああああああああああ</a:t>
            </a:r>
          </a:p>
          <a:p>
            <a:pPr lvl="1"/>
            <a:r>
              <a:rPr lang="ja-JP" altLang="en-US"/>
              <a:t>マスタテキスト</a:t>
            </a:r>
            <a:r>
              <a:rPr lang="en-US" altLang="ja-JP"/>
              <a:t>20</a:t>
            </a:r>
            <a:r>
              <a:rPr lang="ja-JP" altLang="en-US"/>
              <a:t>ｐああああああああああああああああああああああああああああああああああああああああああああ</a:t>
            </a:r>
          </a:p>
          <a:p>
            <a:pPr lvl="2"/>
            <a:r>
              <a:rPr lang="ja-JP" altLang="en-US"/>
              <a:t>マスタテキスト</a:t>
            </a:r>
            <a:r>
              <a:rPr lang="en-US" altLang="ja-JP"/>
              <a:t>18</a:t>
            </a:r>
            <a:r>
              <a:rPr lang="ja-JP" altLang="en-US"/>
              <a:t>ｐああああああああああああああああああああああああああああああああああああああああああああああ</a:t>
            </a:r>
          </a:p>
          <a:p>
            <a:pPr lvl="3"/>
            <a:r>
              <a:rPr lang="ja-JP" altLang="en-US"/>
              <a:t>マスタテキスト</a:t>
            </a:r>
            <a:r>
              <a:rPr lang="en-US" altLang="ja-JP"/>
              <a:t>16</a:t>
            </a:r>
            <a:r>
              <a:rPr lang="ja-JP" altLang="en-US"/>
              <a:t>ｐあああああああああああああああああああああああああああああああああああああああああああああああ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228AC347-E510-4E15-89FC-5BE0AF8932F6}"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a:t>Copyright 2019 FUJITSU LABORATORIES LTD.</a:t>
            </a:r>
            <a:endParaRPr lang="de-DE" altLang="ja-JP"/>
          </a:p>
        </p:txBody>
      </p:sp>
      <p:pic>
        <p:nvPicPr>
          <p:cNvPr id="19" name="Picture 24" descr="SD_関係者外秘2"/>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gray">
          <a:xfrm>
            <a:off x="26165" y="6638166"/>
            <a:ext cx="948408" cy="20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8" r:id="rId5"/>
    <p:sldLayoutId id="2147483659" r:id="rId6"/>
  </p:sldLayoutIdLst>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マスタテキスト</a:t>
            </a:r>
            <a:r>
              <a:rPr lang="en-US" altLang="ja-JP"/>
              <a:t>24</a:t>
            </a:r>
            <a:r>
              <a:rPr lang="ja-JP" altLang="en-US"/>
              <a:t>ｐああああああああああああああああああああああああああああああああああああああああああああああああああ</a:t>
            </a:r>
          </a:p>
          <a:p>
            <a:pPr lvl="1"/>
            <a:r>
              <a:rPr lang="ja-JP" altLang="en-US"/>
              <a:t>マスタテキスト</a:t>
            </a:r>
            <a:r>
              <a:rPr lang="en-US" altLang="ja-JP"/>
              <a:t>20</a:t>
            </a:r>
            <a:r>
              <a:rPr lang="ja-JP" altLang="en-US"/>
              <a:t>ｐああああああああああああああああああああああああああああああああああああああああああああ</a:t>
            </a:r>
          </a:p>
          <a:p>
            <a:pPr lvl="2"/>
            <a:r>
              <a:rPr lang="ja-JP" altLang="en-US"/>
              <a:t>マスタテキスト</a:t>
            </a:r>
            <a:r>
              <a:rPr lang="en-US" altLang="ja-JP"/>
              <a:t>18</a:t>
            </a:r>
            <a:r>
              <a:rPr lang="ja-JP" altLang="en-US"/>
              <a:t>ｐああああああああああああああああああああああああああああああああああああああああああああああ</a:t>
            </a:r>
          </a:p>
          <a:p>
            <a:pPr lvl="3"/>
            <a:r>
              <a:rPr lang="ja-JP" altLang="en-US"/>
              <a:t>マスタテキスト</a:t>
            </a:r>
            <a:r>
              <a:rPr lang="en-US" altLang="ja-JP"/>
              <a:t>16</a:t>
            </a:r>
            <a:r>
              <a:rPr lang="ja-JP" altLang="en-US"/>
              <a:t>ｐあああああああああああああああああああああああああああああああああああああああああああああああ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228AC347-E510-4E15-89FC-5BE0AF8932F6}" type="slidenum">
              <a:rPr lang="de-DE" altLang="ja-JP">
                <a:solidFill>
                  <a:srgbClr val="000000"/>
                </a:solidFill>
              </a:rPr>
              <a:pPr/>
              <a:t>‹#›</a:t>
            </a:fld>
            <a:endParaRPr lang="de-DE" altLang="ja-JP">
              <a:solidFill>
                <a:srgbClr val="000000"/>
              </a:solidFill>
            </a:endParaRPr>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a:solidFill>
                  <a:srgbClr val="000000"/>
                </a:solidFill>
              </a:rPr>
              <a:t>Copyright 2019 FUJITSU LABORATORIES LTD.</a:t>
            </a:r>
            <a:endParaRPr lang="de-DE" altLang="ja-JP">
              <a:solidFill>
                <a:srgbClr val="000000"/>
              </a:solidFill>
            </a:endParaRPr>
          </a:p>
        </p:txBody>
      </p:sp>
      <p:pic>
        <p:nvPicPr>
          <p:cNvPr id="19" name="Picture 24" descr="SD_関係者外秘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gray">
          <a:xfrm>
            <a:off x="26165" y="6638166"/>
            <a:ext cx="948408" cy="20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fontAlgn="base">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4"/>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800">
              <a:latin typeface="Meiryo UI" panose="020B0604030504040204" pitchFamily="50" charset="-128"/>
              <a:ea typeface="Meiryo UI" panose="020B0604030504040204" pitchFamily="50" charset="-128"/>
            </a:endParaRPr>
          </a:p>
        </p:txBody>
      </p:sp>
      <p:sp>
        <p:nvSpPr>
          <p:cNvPr id="646151" name="Rectangle 7"/>
          <p:cNvSpPr>
            <a:spLocks noGrp="1" noChangeArrowheads="1"/>
          </p:cNvSpPr>
          <p:nvPr>
            <p:ph type="title"/>
          </p:nvPr>
        </p:nvSpPr>
        <p:spPr bwMode="gray">
          <a:xfrm>
            <a:off x="169865"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7" y="869954"/>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p:nvGrpSpPr>
        <p:grpSpPr bwMode="gray">
          <a:xfrm>
            <a:off x="7888290" y="79379"/>
            <a:ext cx="1176337" cy="657225"/>
            <a:chOff x="4969" y="50"/>
            <a:chExt cx="741" cy="414"/>
          </a:xfrm>
        </p:grpSpPr>
        <p:sp>
          <p:nvSpPr>
            <p:cNvPr id="646162" name="AutoShape 18"/>
            <p:cNvSpPr>
              <a:spLocks noChangeAspect="1" noChangeArrowheads="1" noTextEdit="1"/>
            </p:cNvSpPr>
            <p:nvPr/>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sz="1800">
                <a:latin typeface="Meiryo UI" panose="020B0604030504040204" pitchFamily="50" charset="-128"/>
                <a:ea typeface="Meiryo UI" panose="020B0604030504040204" pitchFamily="50" charset="-128"/>
              </a:endParaRPr>
            </a:p>
          </p:txBody>
        </p:sp>
        <p:sp>
          <p:nvSpPr>
            <p:cNvPr id="646164" name="Freeform 20"/>
            <p:cNvSpPr>
              <a:spLocks/>
            </p:cNvSpPr>
            <p:nvPr/>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latin typeface="Meiryo UI" panose="020B0604030504040204" pitchFamily="50" charset="-128"/>
                <a:ea typeface="Meiryo UI" panose="020B0604030504040204" pitchFamily="50" charset="-128"/>
              </a:endParaRPr>
            </a:p>
          </p:txBody>
        </p:sp>
        <p:sp>
          <p:nvSpPr>
            <p:cNvPr id="646165" name="Freeform 21"/>
            <p:cNvSpPr>
              <a:spLocks/>
            </p:cNvSpPr>
            <p:nvPr/>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latin typeface="Meiryo UI" panose="020B0604030504040204" pitchFamily="50" charset="-128"/>
                <a:ea typeface="Meiryo UI" panose="020B0604030504040204" pitchFamily="50" charset="-128"/>
              </a:endParaRPr>
            </a:p>
          </p:txBody>
        </p:sp>
        <p:sp>
          <p:nvSpPr>
            <p:cNvPr id="646166" name="Freeform 22"/>
            <p:cNvSpPr>
              <a:spLocks/>
            </p:cNvSpPr>
            <p:nvPr/>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latin typeface="Meiryo UI" panose="020B0604030504040204" pitchFamily="50" charset="-128"/>
                <a:ea typeface="Meiryo UI" panose="020B0604030504040204" pitchFamily="50" charset="-128"/>
              </a:endParaRPr>
            </a:p>
          </p:txBody>
        </p:sp>
        <p:sp>
          <p:nvSpPr>
            <p:cNvPr id="646167" name="Freeform 23"/>
            <p:cNvSpPr>
              <a:spLocks/>
            </p:cNvSpPr>
            <p:nvPr/>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latin typeface="Meiryo UI" panose="020B0604030504040204" pitchFamily="50" charset="-128"/>
                <a:ea typeface="Meiryo UI" panose="020B0604030504040204" pitchFamily="50" charset="-128"/>
              </a:endParaRPr>
            </a:p>
          </p:txBody>
        </p:sp>
        <p:sp>
          <p:nvSpPr>
            <p:cNvPr id="646168" name="Freeform 24"/>
            <p:cNvSpPr>
              <a:spLocks/>
            </p:cNvSpPr>
            <p:nvPr/>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latin typeface="Meiryo UI" panose="020B0604030504040204" pitchFamily="50" charset="-128"/>
                <a:ea typeface="Meiryo UI" panose="020B0604030504040204" pitchFamily="50" charset="-128"/>
              </a:endParaRPr>
            </a:p>
          </p:txBody>
        </p:sp>
        <p:sp>
          <p:nvSpPr>
            <p:cNvPr id="646169" name="Freeform 25"/>
            <p:cNvSpPr>
              <a:spLocks/>
            </p:cNvSpPr>
            <p:nvPr/>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latin typeface="Meiryo UI" panose="020B0604030504040204" pitchFamily="50" charset="-128"/>
                <a:ea typeface="Meiryo UI" panose="020B0604030504040204" pitchFamily="50" charset="-128"/>
              </a:endParaRPr>
            </a:p>
          </p:txBody>
        </p:sp>
        <p:sp>
          <p:nvSpPr>
            <p:cNvPr id="646170" name="Freeform 26"/>
            <p:cNvSpPr>
              <a:spLocks/>
            </p:cNvSpPr>
            <p:nvPr/>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latin typeface="Meiryo UI" panose="020B0604030504040204" pitchFamily="50" charset="-128"/>
                <a:ea typeface="Meiryo UI" panose="020B0604030504040204" pitchFamily="50" charset="-128"/>
              </a:endParaRPr>
            </a:p>
          </p:txBody>
        </p:sp>
        <p:sp>
          <p:nvSpPr>
            <p:cNvPr id="646171" name="Freeform 27"/>
            <p:cNvSpPr>
              <a:spLocks/>
            </p:cNvSpPr>
            <p:nvPr/>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800">
                <a:latin typeface="Meiryo UI" panose="020B0604030504040204" pitchFamily="50" charset="-128"/>
                <a:ea typeface="Meiryo UI" panose="020B0604030504040204" pitchFamily="50" charset="-128"/>
              </a:endParaRPr>
            </a:p>
          </p:txBody>
        </p:sp>
      </p:grpSp>
      <p:sp>
        <p:nvSpPr>
          <p:cNvPr id="646173" name="Rectangle 29"/>
          <p:cNvSpPr>
            <a:spLocks noGrp="1" noChangeArrowheads="1"/>
          </p:cNvSpPr>
          <p:nvPr>
            <p:ph type="sldNum" sz="quarter" idx="4"/>
          </p:nvPr>
        </p:nvSpPr>
        <p:spPr bwMode="gray">
          <a:xfrm>
            <a:off x="4300540"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fontAlgn="base">
              <a:defRPr kumimoji="0" sz="800">
                <a:solidFill>
                  <a:schemeClr val="tx1"/>
                </a:solidFill>
                <a:latin typeface="Meiryo UI" panose="020B0604030504040204" pitchFamily="50" charset="-128"/>
                <a:ea typeface="Meiryo UI" panose="020B0604030504040204" pitchFamily="50" charset="-128"/>
              </a:defRPr>
            </a:lvl1pPr>
          </a:lstStyle>
          <a:p>
            <a:fld id="{9D445A4F-181E-4D5A-856C-0C06274E34BF}" type="slidenum">
              <a:rPr kumimoji="1" lang="ja-JP" altLang="en-US" smtClean="0"/>
              <a:pPr/>
              <a:t>‹#›</a:t>
            </a:fld>
            <a:endParaRPr kumimoji="1" lang="ja-JP" altLang="en-US"/>
          </a:p>
        </p:txBody>
      </p:sp>
      <p:sp>
        <p:nvSpPr>
          <p:cNvPr id="646174" name="Rectangle 30"/>
          <p:cNvSpPr>
            <a:spLocks noGrp="1" noChangeArrowheads="1"/>
          </p:cNvSpPr>
          <p:nvPr>
            <p:ph type="ftr" sz="quarter" idx="3"/>
          </p:nvPr>
        </p:nvSpPr>
        <p:spPr bwMode="gray">
          <a:xfrm>
            <a:off x="4935540"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eiryo UI" panose="020B0604030504040204" pitchFamily="50" charset="-128"/>
                <a:ea typeface="Meiryo UI" panose="020B0604030504040204" pitchFamily="50" charset="-128"/>
              </a:defRPr>
            </a:lvl1pPr>
          </a:lstStyle>
          <a:p>
            <a:r>
              <a:rPr kumimoji="1" lang="en-US" altLang="ja-JP"/>
              <a:t>Copyright 2019 FUJITSU LABORATORIES LTD.</a:t>
            </a:r>
            <a:endParaRPr kumimoji="1" lang="ja-JP" altLang="en-US" dirty="0"/>
          </a:p>
        </p:txBody>
      </p:sp>
      <p:pic>
        <p:nvPicPr>
          <p:cNvPr id="2" name="図 1"/>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92090" y="6664325"/>
            <a:ext cx="1583789" cy="192158"/>
          </a:xfrm>
          <a:prstGeom prst="rect">
            <a:avLst/>
          </a:prstGeom>
        </p:spPr>
      </p:pic>
    </p:spTree>
    <p:extLst>
      <p:ext uri="{BB962C8B-B14F-4D97-AF65-F5344CB8AC3E}">
        <p14:creationId xmlns:p14="http://schemas.microsoft.com/office/powerpoint/2010/main" val="21447982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rtl="0" eaLnBrk="1" fontAlgn="base" hangingPunct="1">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defRPr>
      </a:lvl4pPr>
      <a:lvl5pPr marL="23050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5"/>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68275" y="783356"/>
            <a:ext cx="8786813" cy="582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eiryo UI" panose="020B0604030504040204" pitchFamily="50" charset="-128"/>
                <a:ea typeface="Meiryo UI" panose="020B0604030504040204" pitchFamily="50" charset="-128"/>
              </a:endParaRPr>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eiryo UI" panose="020B0604030504040204" pitchFamily="50" charset="-128"/>
                <a:ea typeface="Meiryo UI" panose="020B0604030504040204" pitchFamily="50" charset="-128"/>
              </a:defRPr>
            </a:lvl1pPr>
          </a:lstStyle>
          <a:p>
            <a:pPr>
              <a:defRPr/>
            </a:pPr>
            <a:r>
              <a:rPr lang="en-US" altLang="ja-JP">
                <a:latin typeface="Meiryo UI" panose="020B0604030504040204" pitchFamily="50" charset="-128"/>
                <a:ea typeface="Meiryo UI" panose="020B0604030504040204" pitchFamily="50" charset="-128"/>
              </a:rPr>
              <a:t>Copyright 2019 FUJITSU LABORATORIES LTD.</a:t>
            </a:r>
            <a:endParaRPr lang="en-US" altLang="ja-JP" dirty="0">
              <a:latin typeface="Meiryo UI" panose="020B0604030504040204" pitchFamily="50" charset="-128"/>
              <a:ea typeface="Meiryo UI" panose="020B0604030504040204" pitchFamily="50" charset="-128"/>
            </a:endParaRPr>
          </a:p>
        </p:txBody>
      </p:sp>
      <p:sp>
        <p:nvSpPr>
          <p:cNvPr id="20" name="テキスト ボックス 19"/>
          <p:cNvSpPr txBox="1"/>
          <p:nvPr userDrawn="1"/>
        </p:nvSpPr>
        <p:spPr bwMode="gray">
          <a:xfrm>
            <a:off x="190500" y="6675438"/>
            <a:ext cx="2798763" cy="123111"/>
          </a:xfrm>
          <a:prstGeom prst="rect">
            <a:avLst/>
          </a:prstGeom>
          <a:noFill/>
        </p:spPr>
        <p:txBody>
          <a:bodyPr vert="horz" wrap="square" lIns="0" tIns="0" rIns="0" bIns="0" rtlCol="0">
            <a:spAutoFit/>
          </a:bodyPr>
          <a:lstStyle/>
          <a:p>
            <a:pPr algn="l"/>
            <a:r>
              <a:rPr kumimoji="1" lang="en-US" altLang="ja-JP" sz="800" b="0" i="0" u="none" baseline="0" dirty="0">
                <a:solidFill>
                  <a:srgbClr val="000000"/>
                </a:solidFill>
                <a:latin typeface="Meiryo UI" panose="020B0604030504040204" pitchFamily="50" charset="-128"/>
                <a:ea typeface="Meiryo UI" panose="020B0604030504040204" pitchFamily="50" charset="-128"/>
                <a:sym typeface="Arial" panose="020B0604020202020204" pitchFamily="34" charset="0"/>
              </a:rPr>
              <a:t>FUJITSU CONFIDENTIAL</a:t>
            </a:r>
            <a:endParaRPr kumimoji="1" lang="ja-JP" altLang="en-US" sz="800" b="0" i="0" u="none" baseline="0" dirty="0">
              <a:solidFill>
                <a:srgbClr val="000000"/>
              </a:solidFill>
              <a:latin typeface="Meiryo UI" panose="020B0604030504040204" pitchFamily="50" charset="-128"/>
              <a:ea typeface="Meiryo UI" panose="020B0604030504040204" pitchFamily="50" charset="-128"/>
              <a:sym typeface="Arial" panose="020B0604020202020204" pitchFamily="34" charset="0"/>
            </a:endParaRPr>
          </a:p>
        </p:txBody>
      </p:sp>
    </p:spTree>
    <p:extLst>
      <p:ext uri="{BB962C8B-B14F-4D97-AF65-F5344CB8AC3E}">
        <p14:creationId xmlns:p14="http://schemas.microsoft.com/office/powerpoint/2010/main" val="412832173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dt="0"/>
  <p:txStyles>
    <p:titleStyle>
      <a:lvl1pPr algn="l" rtl="0" fontAlgn="base">
        <a:spcBef>
          <a:spcPct val="0"/>
        </a:spcBef>
        <a:spcAft>
          <a:spcPct val="0"/>
        </a:spcAft>
        <a:tabLst>
          <a:tab pos="3676650" algn="l"/>
        </a:tabLst>
        <a:defRPr kumimoji="1" sz="3200" b="1">
          <a:solidFill>
            <a:schemeClr val="tx2"/>
          </a:solidFill>
          <a:latin typeface="Meiryo UI" panose="020B0604030504040204" pitchFamily="50" charset="-128"/>
          <a:ea typeface="Meiryo UI" panose="020B0604030504040204" pitchFamily="50" charset="-128"/>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ts val="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defRPr>
      </a:lvl1pPr>
      <a:lvl2pPr marL="581025" indent="-242888" algn="l" defTabSz="457200" rtl="0" fontAlgn="base">
        <a:lnSpc>
          <a:spcPct val="95000"/>
        </a:lnSpc>
        <a:spcBef>
          <a:spcPct val="20000"/>
        </a:spcBef>
        <a:spcAft>
          <a:spcPts val="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defRPr>
      </a:lvl2pPr>
      <a:lvl3pPr marL="795338" indent="-138113" algn="l" defTabSz="457200" rtl="0" fontAlgn="base">
        <a:lnSpc>
          <a:spcPct val="95000"/>
        </a:lnSpc>
        <a:spcBef>
          <a:spcPct val="20000"/>
        </a:spcBef>
        <a:spcAft>
          <a:spcPts val="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defRPr>
      </a:lvl3pPr>
      <a:lvl4pPr marL="1014413" indent="-134938" algn="l" defTabSz="457200" rtl="0" fontAlgn="base">
        <a:lnSpc>
          <a:spcPct val="95000"/>
        </a:lnSpc>
        <a:spcBef>
          <a:spcPct val="20000"/>
        </a:spcBef>
        <a:spcAft>
          <a:spcPts val="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defRPr>
      </a:lvl4pPr>
      <a:lvl5pPr marL="2305050" indent="365125" algn="l" defTabSz="457200" rtl="0" fontAlgn="base">
        <a:spcBef>
          <a:spcPct val="0"/>
        </a:spcBef>
        <a:spcAft>
          <a:spcPct val="0"/>
        </a:spcAft>
        <a:buBlip>
          <a:blip r:embed="rId8"/>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8"/>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8"/>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8"/>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8"/>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マスタテキスト</a:t>
            </a:r>
            <a:r>
              <a:rPr lang="en-US" altLang="ja-JP"/>
              <a:t>24</a:t>
            </a:r>
            <a:r>
              <a:rPr lang="ja-JP" altLang="en-US"/>
              <a:t>ｐああああああああああああああああああああああああああああああああああああああああああああああああああ</a:t>
            </a:r>
          </a:p>
          <a:p>
            <a:pPr lvl="1"/>
            <a:r>
              <a:rPr lang="ja-JP" altLang="en-US"/>
              <a:t>マスタテキスト</a:t>
            </a:r>
            <a:r>
              <a:rPr lang="en-US" altLang="ja-JP"/>
              <a:t>20</a:t>
            </a:r>
            <a:r>
              <a:rPr lang="ja-JP" altLang="en-US"/>
              <a:t>ｐああああああああああああああああああああああああああああああああああああああああああああ</a:t>
            </a:r>
          </a:p>
          <a:p>
            <a:pPr lvl="2"/>
            <a:r>
              <a:rPr lang="ja-JP" altLang="en-US"/>
              <a:t>マスタテキスト</a:t>
            </a:r>
            <a:r>
              <a:rPr lang="en-US" altLang="ja-JP"/>
              <a:t>18</a:t>
            </a:r>
            <a:r>
              <a:rPr lang="ja-JP" altLang="en-US"/>
              <a:t>ｐああああああああああああああああああああああああああああああああああああああああああああああ</a:t>
            </a:r>
          </a:p>
          <a:p>
            <a:pPr lvl="3"/>
            <a:r>
              <a:rPr lang="ja-JP" altLang="en-US"/>
              <a:t>マスタテキスト</a:t>
            </a:r>
            <a:r>
              <a:rPr lang="en-US" altLang="ja-JP"/>
              <a:t>16</a:t>
            </a:r>
            <a:r>
              <a:rPr lang="ja-JP" altLang="en-US"/>
              <a:t>ｐあああああああああああああああああああああああああああああああああああああああああああああああ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228AC347-E510-4E15-89FC-5BE0AF8932F6}"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a:t>Copyright 2019 FUJITSU LABORATORIES LTD.</a:t>
            </a:r>
            <a:endParaRPr lang="de-DE" altLang="ja-JP"/>
          </a:p>
        </p:txBody>
      </p:sp>
      <p:pic>
        <p:nvPicPr>
          <p:cNvPr id="3" name="図 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217496687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1646627" name="Group 35"/>
          <p:cNvGrpSpPr>
            <a:grpSpLocks noChangeAspect="1"/>
          </p:cNvGrpSpPr>
          <p:nvPr userDrawn="1"/>
        </p:nvGrpSpPr>
        <p:grpSpPr bwMode="auto">
          <a:xfrm>
            <a:off x="7784123" y="276226"/>
            <a:ext cx="1085850" cy="657225"/>
            <a:chOff x="4969" y="50"/>
            <a:chExt cx="741" cy="414"/>
          </a:xfrm>
        </p:grpSpPr>
        <p:sp>
          <p:nvSpPr>
            <p:cNvPr id="1646628" name="AutoShape 36"/>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mn-ea"/>
                <a:ea typeface="+mn-ea"/>
              </a:endParaRPr>
            </a:p>
          </p:txBody>
        </p:sp>
        <p:sp>
          <p:nvSpPr>
            <p:cNvPr id="1646629" name="Freeform 37"/>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n-ea"/>
                <a:ea typeface="+mn-ea"/>
              </a:endParaRPr>
            </a:p>
          </p:txBody>
        </p:sp>
        <p:sp>
          <p:nvSpPr>
            <p:cNvPr id="1646630" name="Freeform 38"/>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n-ea"/>
                <a:ea typeface="+mn-ea"/>
              </a:endParaRPr>
            </a:p>
          </p:txBody>
        </p:sp>
        <p:sp>
          <p:nvSpPr>
            <p:cNvPr id="1646631" name="Freeform 39"/>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n-ea"/>
                <a:ea typeface="+mn-ea"/>
              </a:endParaRPr>
            </a:p>
          </p:txBody>
        </p:sp>
        <p:sp>
          <p:nvSpPr>
            <p:cNvPr id="1646632" name="Freeform 40"/>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n-ea"/>
                <a:ea typeface="+mn-ea"/>
              </a:endParaRPr>
            </a:p>
          </p:txBody>
        </p:sp>
        <p:sp>
          <p:nvSpPr>
            <p:cNvPr id="1646633" name="Freeform 41"/>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n-ea"/>
                <a:ea typeface="+mn-ea"/>
              </a:endParaRPr>
            </a:p>
          </p:txBody>
        </p:sp>
        <p:sp>
          <p:nvSpPr>
            <p:cNvPr id="1646634" name="Freeform 42"/>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n-ea"/>
                <a:ea typeface="+mn-ea"/>
              </a:endParaRPr>
            </a:p>
          </p:txBody>
        </p:sp>
        <p:sp>
          <p:nvSpPr>
            <p:cNvPr id="1646635" name="Freeform 43"/>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n-ea"/>
                <a:ea typeface="+mn-ea"/>
              </a:endParaRPr>
            </a:p>
          </p:txBody>
        </p:sp>
        <p:sp>
          <p:nvSpPr>
            <p:cNvPr id="1646636" name="Freeform 44"/>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latin typeface="+mn-ea"/>
                <a:ea typeface="+mn-ea"/>
              </a:endParaRPr>
            </a:p>
          </p:txBody>
        </p:sp>
      </p:grpSp>
      <p:sp>
        <p:nvSpPr>
          <p:cNvPr id="1646594" name="Rectangle 2"/>
          <p:cNvSpPr>
            <a:spLocks noGrp="1" noChangeArrowheads="1"/>
          </p:cNvSpPr>
          <p:nvPr>
            <p:ph type="body" idx="1"/>
          </p:nvPr>
        </p:nvSpPr>
        <p:spPr bwMode="gray">
          <a:xfrm>
            <a:off x="296008" y="896938"/>
            <a:ext cx="8547589" cy="530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9200" tIns="45720" rIns="79200" bIns="45720" numCol="1" anchor="t" anchorCtr="0" compatLnSpc="1">
            <a:prstTxWarp prst="textNoShape">
              <a:avLst/>
            </a:prstTxWarp>
          </a:bodyPr>
          <a:lstStyle/>
          <a:p>
            <a:pPr lvl="0"/>
            <a:r>
              <a:rPr lang="ja-JP" altLang="en-US" dirty="0"/>
              <a:t>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レベル第 </a:t>
            </a:r>
            <a:r>
              <a:rPr lang="en-US" altLang="ja-JP" dirty="0"/>
              <a:t>1 </a:t>
            </a:r>
            <a:r>
              <a:rPr lang="ja-JP" altLang="en-US" dirty="0"/>
              <a:t>レベル</a:t>
            </a:r>
          </a:p>
          <a:p>
            <a:pPr lvl="1"/>
            <a:r>
              <a:rPr lang="ja-JP" altLang="en-US" dirty="0"/>
              <a:t>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レベル第 </a:t>
            </a:r>
            <a:r>
              <a:rPr lang="en-US" altLang="ja-JP" dirty="0"/>
              <a:t>2 </a:t>
            </a:r>
            <a:r>
              <a:rPr lang="ja-JP" altLang="en-US" dirty="0"/>
              <a:t>レベル</a:t>
            </a:r>
          </a:p>
          <a:p>
            <a:pPr lvl="2"/>
            <a:r>
              <a:rPr lang="ja-JP" altLang="en-US" dirty="0"/>
              <a:t>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レベル第 </a:t>
            </a:r>
            <a:r>
              <a:rPr lang="en-US" altLang="ja-JP" dirty="0"/>
              <a:t>3 </a:t>
            </a:r>
            <a:r>
              <a:rPr lang="ja-JP" altLang="en-US" dirty="0"/>
              <a:t>レベル</a:t>
            </a:r>
          </a:p>
          <a:p>
            <a:pPr lvl="3"/>
            <a:r>
              <a:rPr lang="ja-JP" altLang="en-US" dirty="0"/>
              <a:t>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第４レベル</a:t>
            </a:r>
          </a:p>
          <a:p>
            <a:pPr lvl="4"/>
            <a:r>
              <a:rPr lang="ja-JP" altLang="en-US" dirty="0"/>
              <a:t>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レベル第</a:t>
            </a:r>
            <a:r>
              <a:rPr lang="en-US" altLang="ja-JP" dirty="0"/>
              <a:t>5</a:t>
            </a:r>
            <a:r>
              <a:rPr lang="ja-JP" altLang="en-US" dirty="0"/>
              <a:t>レベル</a:t>
            </a:r>
            <a:endParaRPr lang="en-US" altLang="ja-JP" dirty="0"/>
          </a:p>
          <a:p>
            <a:pPr lvl="3"/>
            <a:endParaRPr lang="ja-JP" altLang="en-US" dirty="0"/>
          </a:p>
        </p:txBody>
      </p:sp>
      <p:sp>
        <p:nvSpPr>
          <p:cNvPr id="1646596" name="Line 4"/>
          <p:cNvSpPr>
            <a:spLocks noChangeShapeType="1"/>
          </p:cNvSpPr>
          <p:nvPr userDrawn="1"/>
        </p:nvSpPr>
        <p:spPr bwMode="gray">
          <a:xfrm>
            <a:off x="350227" y="6315075"/>
            <a:ext cx="843915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n-ea"/>
              <a:ea typeface="+mn-ea"/>
            </a:endParaRPr>
          </a:p>
        </p:txBody>
      </p:sp>
      <p:sp>
        <p:nvSpPr>
          <p:cNvPr id="1646597" name="Line 5"/>
          <p:cNvSpPr>
            <a:spLocks noChangeShapeType="1"/>
          </p:cNvSpPr>
          <p:nvPr userDrawn="1"/>
        </p:nvSpPr>
        <p:spPr bwMode="gray">
          <a:xfrm>
            <a:off x="350227" y="830263"/>
            <a:ext cx="8439150" cy="0"/>
          </a:xfrm>
          <a:prstGeom prst="line">
            <a:avLst/>
          </a:prstGeom>
          <a:noFill/>
          <a:ln w="1905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ja-JP" altLang="en-US" dirty="0">
              <a:latin typeface="+mn-ea"/>
              <a:ea typeface="+mn-ea"/>
            </a:endParaRPr>
          </a:p>
        </p:txBody>
      </p:sp>
      <p:sp>
        <p:nvSpPr>
          <p:cNvPr id="1646599" name="AutoShape 7"/>
          <p:cNvSpPr>
            <a:spLocks noChangeArrowheads="1"/>
          </p:cNvSpPr>
          <p:nvPr userDrawn="1"/>
        </p:nvSpPr>
        <p:spPr bwMode="gray">
          <a:xfrm>
            <a:off x="4545623" y="0"/>
            <a:ext cx="52754" cy="44450"/>
          </a:xfrm>
          <a:prstGeom prst="triangle">
            <a:avLst>
              <a:gd name="adj" fmla="val 50000"/>
            </a:avLst>
          </a:prstGeom>
          <a:solidFill>
            <a:srgbClr val="C0C0C0"/>
          </a:solidFill>
          <a:ln>
            <a:noFill/>
          </a:ln>
          <a:effectLst/>
          <a:extLst>
            <a:ext uri="{91240B29-F687-4F45-9708-019B960494DF}">
              <a14:hiddenLine xmlns:a14="http://schemas.microsoft.com/office/drawing/2010/main" w="9525" algn="ctr">
                <a:solidFill>
                  <a:srgbClr val="595959"/>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lIns="84395" tIns="42198" rIns="84395" bIns="42198" anchor="ctr"/>
          <a:lstStyle>
            <a:lvl1pPr algn="l" defTabSz="912813" fontAlgn="base">
              <a:defRPr kumimoji="1" sz="2400">
                <a:solidFill>
                  <a:schemeClr val="tx1"/>
                </a:solidFill>
                <a:latin typeface="Arial" charset="0"/>
                <a:ea typeface="ＭＳ Ｐゴシック" pitchFamily="50" charset="-128"/>
              </a:defRPr>
            </a:lvl1pPr>
            <a:lvl2pPr algn="l" defTabSz="912813" fontAlgn="base">
              <a:defRPr kumimoji="1" sz="2400">
                <a:solidFill>
                  <a:schemeClr val="tx1"/>
                </a:solidFill>
                <a:latin typeface="Arial" charset="0"/>
                <a:ea typeface="ＭＳ Ｐゴシック" pitchFamily="50" charset="-128"/>
              </a:defRPr>
            </a:lvl2pPr>
            <a:lvl3pPr marL="912813" algn="l" defTabSz="912813" fontAlgn="base">
              <a:defRPr kumimoji="1" sz="2400">
                <a:solidFill>
                  <a:schemeClr val="tx1"/>
                </a:solidFill>
                <a:latin typeface="Arial" charset="0"/>
                <a:ea typeface="ＭＳ Ｐゴシック" pitchFamily="50" charset="-128"/>
              </a:defRPr>
            </a:lvl3pPr>
            <a:lvl4pPr algn="l" defTabSz="912813" fontAlgn="base">
              <a:defRPr kumimoji="1" sz="2400">
                <a:solidFill>
                  <a:schemeClr val="tx1"/>
                </a:solidFill>
                <a:latin typeface="Arial" charset="0"/>
                <a:ea typeface="ＭＳ Ｐゴシック" pitchFamily="50" charset="-128"/>
              </a:defRPr>
            </a:lvl4pPr>
            <a:lvl5pPr algn="l" defTabSz="912813" fontAlgn="base">
              <a:defRPr kumimoji="1" sz="2400">
                <a:solidFill>
                  <a:schemeClr val="tx1"/>
                </a:solidFill>
                <a:latin typeface="Arial" charset="0"/>
                <a:ea typeface="ＭＳ Ｐゴシック" pitchFamily="50" charset="-128"/>
              </a:defRPr>
            </a:lvl5pPr>
            <a:lvl6pPr defTabSz="912813" fontAlgn="base">
              <a:spcBef>
                <a:spcPct val="0"/>
              </a:spcBef>
              <a:spcAft>
                <a:spcPct val="0"/>
              </a:spcAft>
              <a:defRPr kumimoji="1" sz="2400">
                <a:solidFill>
                  <a:schemeClr val="tx1"/>
                </a:solidFill>
                <a:latin typeface="Arial" charset="0"/>
                <a:ea typeface="ＭＳ Ｐゴシック" pitchFamily="50" charset="-128"/>
              </a:defRPr>
            </a:lvl6pPr>
            <a:lvl7pPr defTabSz="912813" fontAlgn="base">
              <a:spcBef>
                <a:spcPct val="0"/>
              </a:spcBef>
              <a:spcAft>
                <a:spcPct val="0"/>
              </a:spcAft>
              <a:defRPr kumimoji="1" sz="2400">
                <a:solidFill>
                  <a:schemeClr val="tx1"/>
                </a:solidFill>
                <a:latin typeface="Arial" charset="0"/>
                <a:ea typeface="ＭＳ Ｐゴシック" pitchFamily="50" charset="-128"/>
              </a:defRPr>
            </a:lvl7pPr>
            <a:lvl8pPr defTabSz="912813" fontAlgn="base">
              <a:spcBef>
                <a:spcPct val="0"/>
              </a:spcBef>
              <a:spcAft>
                <a:spcPct val="0"/>
              </a:spcAft>
              <a:defRPr kumimoji="1" sz="2400">
                <a:solidFill>
                  <a:schemeClr val="tx1"/>
                </a:solidFill>
                <a:latin typeface="Arial" charset="0"/>
                <a:ea typeface="ＭＳ Ｐゴシック" pitchFamily="50" charset="-128"/>
              </a:defRPr>
            </a:lvl8pPr>
            <a:lvl9pPr defTabSz="912813" fontAlgn="base">
              <a:spcBef>
                <a:spcPct val="0"/>
              </a:spcBef>
              <a:spcAft>
                <a:spcPct val="0"/>
              </a:spcAft>
              <a:defRPr kumimoji="1" sz="2400">
                <a:solidFill>
                  <a:schemeClr val="tx1"/>
                </a:solidFill>
                <a:latin typeface="Arial" charset="0"/>
                <a:ea typeface="ＭＳ Ｐゴシック" pitchFamily="50" charset="-128"/>
              </a:defRPr>
            </a:lvl9pPr>
          </a:lstStyle>
          <a:p>
            <a:pPr algn="ctr" fontAlgn="ctr"/>
            <a:endParaRPr lang="en-GB" altLang="ja-JP" sz="923" dirty="0">
              <a:latin typeface="+mn-ea"/>
              <a:ea typeface="+mn-ea"/>
            </a:endParaRPr>
          </a:p>
        </p:txBody>
      </p:sp>
      <p:sp>
        <p:nvSpPr>
          <p:cNvPr id="1646600" name="Rectangle 8"/>
          <p:cNvSpPr>
            <a:spLocks noGrp="1" noChangeArrowheads="1"/>
          </p:cNvSpPr>
          <p:nvPr>
            <p:ph type="title"/>
          </p:nvPr>
        </p:nvSpPr>
        <p:spPr bwMode="gray">
          <a:xfrm>
            <a:off x="274028" y="371475"/>
            <a:ext cx="7738696"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90000" tIns="47882" rIns="90000" bIns="47882" numCol="1" anchor="ctr" anchorCtr="0" compatLnSpc="1">
            <a:prstTxWarp prst="textNoShape">
              <a:avLst/>
            </a:prstTxWarp>
          </a:bodyPr>
          <a:lstStyle/>
          <a:p>
            <a:pPr lvl="0"/>
            <a:r>
              <a:rPr lang="ja-JP" altLang="en-US" dirty="0"/>
              <a:t>マスタ タイトルの書式設定 </a:t>
            </a:r>
          </a:p>
        </p:txBody>
      </p:sp>
      <p:sp>
        <p:nvSpPr>
          <p:cNvPr id="1646614" name="Rectangle 22"/>
          <p:cNvSpPr>
            <a:spLocks noGrp="1" noChangeArrowheads="1"/>
          </p:cNvSpPr>
          <p:nvPr>
            <p:ph type="sldNum" sz="quarter" idx="4"/>
          </p:nvPr>
        </p:nvSpPr>
        <p:spPr bwMode="gray">
          <a:xfrm>
            <a:off x="4321420" y="6389688"/>
            <a:ext cx="498231"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bodyPr>
          <a:lstStyle>
            <a:lvl1pPr defTabSz="885114">
              <a:defRPr sz="831">
                <a:solidFill>
                  <a:schemeClr val="tx1"/>
                </a:solidFill>
                <a:latin typeface="+mn-ea"/>
                <a:ea typeface="+mn-ea"/>
              </a:defRPr>
            </a:lvl1pPr>
          </a:lstStyle>
          <a:p>
            <a:fld id="{08DF107D-060D-43D3-997D-8A34C269D30F}" type="slidenum">
              <a:rPr lang="en-US" altLang="ja-JP" smtClean="0"/>
              <a:pPr/>
              <a:t>‹#›</a:t>
            </a:fld>
            <a:endParaRPr lang="en-US" altLang="ja-JP"/>
          </a:p>
        </p:txBody>
      </p:sp>
      <p:sp>
        <p:nvSpPr>
          <p:cNvPr id="1646615" name="Rectangle 23"/>
          <p:cNvSpPr>
            <a:spLocks noGrp="1" noChangeArrowheads="1"/>
          </p:cNvSpPr>
          <p:nvPr>
            <p:ph type="ftr" sz="quarter" idx="3"/>
          </p:nvPr>
        </p:nvSpPr>
        <p:spPr bwMode="gray">
          <a:xfrm>
            <a:off x="4881197" y="6396038"/>
            <a:ext cx="3887665"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885114">
              <a:defRPr sz="738">
                <a:solidFill>
                  <a:schemeClr val="tx1"/>
                </a:solidFill>
                <a:latin typeface="+mn-ea"/>
                <a:ea typeface="+mn-ea"/>
              </a:defRPr>
            </a:lvl1pPr>
          </a:lstStyle>
          <a:p>
            <a:r>
              <a:rPr lang="en-US" altLang="ja-JP"/>
              <a:t>Copyright 2019 FUJITSU LABORATORIES LTD.</a:t>
            </a:r>
          </a:p>
        </p:txBody>
      </p:sp>
      <p:pic>
        <p:nvPicPr>
          <p:cNvPr id="6" name="図 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78070" y="6369050"/>
            <a:ext cx="783091" cy="189108"/>
          </a:xfrm>
          <a:prstGeom prst="rect">
            <a:avLst/>
          </a:prstGeom>
        </p:spPr>
      </p:pic>
    </p:spTree>
    <p:extLst>
      <p:ext uri="{BB962C8B-B14F-4D97-AF65-F5344CB8AC3E}">
        <p14:creationId xmlns:p14="http://schemas.microsoft.com/office/powerpoint/2010/main" val="215729541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dt="0"/>
  <p:txStyles>
    <p:titleStyle>
      <a:lvl1pPr algn="l" defTabSz="885114" rtl="0" fontAlgn="ctr">
        <a:spcBef>
          <a:spcPct val="0"/>
        </a:spcBef>
        <a:spcAft>
          <a:spcPct val="0"/>
        </a:spcAft>
        <a:defRPr kumimoji="1">
          <a:solidFill>
            <a:schemeClr val="tx1"/>
          </a:solidFill>
          <a:latin typeface="+mj-lt"/>
          <a:ea typeface="+mj-ea"/>
          <a:cs typeface="+mj-cs"/>
        </a:defRPr>
      </a:lvl1pPr>
      <a:lvl2pPr algn="l" defTabSz="885114" rtl="0" fontAlgn="ctr">
        <a:spcBef>
          <a:spcPct val="0"/>
        </a:spcBef>
        <a:spcAft>
          <a:spcPct val="0"/>
        </a:spcAft>
        <a:defRPr kumimoji="1">
          <a:solidFill>
            <a:schemeClr val="tx1"/>
          </a:solidFill>
          <a:latin typeface="Arial" charset="0"/>
          <a:ea typeface="ＭＳ Ｐゴシック" pitchFamily="50" charset="-128"/>
        </a:defRPr>
      </a:lvl2pPr>
      <a:lvl3pPr algn="l" defTabSz="885114" rtl="0" fontAlgn="ctr">
        <a:spcBef>
          <a:spcPct val="0"/>
        </a:spcBef>
        <a:spcAft>
          <a:spcPct val="0"/>
        </a:spcAft>
        <a:defRPr kumimoji="1">
          <a:solidFill>
            <a:schemeClr val="tx1"/>
          </a:solidFill>
          <a:latin typeface="Arial" charset="0"/>
          <a:ea typeface="ＭＳ Ｐゴシック" pitchFamily="50" charset="-128"/>
        </a:defRPr>
      </a:lvl3pPr>
      <a:lvl4pPr algn="l" defTabSz="885114" rtl="0" fontAlgn="ctr">
        <a:spcBef>
          <a:spcPct val="0"/>
        </a:spcBef>
        <a:spcAft>
          <a:spcPct val="0"/>
        </a:spcAft>
        <a:defRPr kumimoji="1">
          <a:solidFill>
            <a:schemeClr val="tx1"/>
          </a:solidFill>
          <a:latin typeface="Arial" charset="0"/>
          <a:ea typeface="ＭＳ Ｐゴシック" pitchFamily="50" charset="-128"/>
        </a:defRPr>
      </a:lvl4pPr>
      <a:lvl5pPr algn="l" defTabSz="885114" rtl="0" fontAlgn="ctr">
        <a:spcBef>
          <a:spcPct val="0"/>
        </a:spcBef>
        <a:spcAft>
          <a:spcPct val="0"/>
        </a:spcAft>
        <a:defRPr kumimoji="1">
          <a:solidFill>
            <a:schemeClr val="tx1"/>
          </a:solidFill>
          <a:latin typeface="Arial" charset="0"/>
          <a:ea typeface="ＭＳ Ｐゴシック" pitchFamily="50" charset="-128"/>
        </a:defRPr>
      </a:lvl5pPr>
      <a:lvl6pPr marL="422041" algn="l" defTabSz="885114" rtl="0" fontAlgn="ctr">
        <a:spcBef>
          <a:spcPct val="0"/>
        </a:spcBef>
        <a:spcAft>
          <a:spcPct val="0"/>
        </a:spcAft>
        <a:defRPr kumimoji="1">
          <a:solidFill>
            <a:schemeClr val="tx1"/>
          </a:solidFill>
          <a:latin typeface="Arial" charset="0"/>
          <a:ea typeface="ＭＳ Ｐゴシック" pitchFamily="50" charset="-128"/>
        </a:defRPr>
      </a:lvl6pPr>
      <a:lvl7pPr marL="844083" algn="l" defTabSz="885114" rtl="0" fontAlgn="ctr">
        <a:spcBef>
          <a:spcPct val="0"/>
        </a:spcBef>
        <a:spcAft>
          <a:spcPct val="0"/>
        </a:spcAft>
        <a:defRPr kumimoji="1">
          <a:solidFill>
            <a:schemeClr val="tx1"/>
          </a:solidFill>
          <a:latin typeface="Arial" charset="0"/>
          <a:ea typeface="ＭＳ Ｐゴシック" pitchFamily="50" charset="-128"/>
        </a:defRPr>
      </a:lvl7pPr>
      <a:lvl8pPr marL="1266124" algn="l" defTabSz="885114" rtl="0" fontAlgn="ctr">
        <a:spcBef>
          <a:spcPct val="0"/>
        </a:spcBef>
        <a:spcAft>
          <a:spcPct val="0"/>
        </a:spcAft>
        <a:defRPr kumimoji="1">
          <a:solidFill>
            <a:schemeClr val="tx1"/>
          </a:solidFill>
          <a:latin typeface="Arial" charset="0"/>
          <a:ea typeface="ＭＳ Ｐゴシック" pitchFamily="50" charset="-128"/>
        </a:defRPr>
      </a:lvl8pPr>
      <a:lvl9pPr marL="1688165" algn="l" defTabSz="885114" rtl="0" fontAlgn="ctr">
        <a:spcBef>
          <a:spcPct val="0"/>
        </a:spcBef>
        <a:spcAft>
          <a:spcPct val="0"/>
        </a:spcAft>
        <a:defRPr kumimoji="1">
          <a:solidFill>
            <a:schemeClr val="tx1"/>
          </a:solidFill>
          <a:latin typeface="Arial" charset="0"/>
          <a:ea typeface="ＭＳ Ｐゴシック" pitchFamily="50" charset="-128"/>
        </a:defRPr>
      </a:lvl9pPr>
    </p:titleStyle>
    <p:bodyStyle>
      <a:lvl1pPr marL="165593" indent="-165593" algn="l" defTabSz="885114" rtl="0" fontAlgn="ctr">
        <a:lnSpc>
          <a:spcPct val="100000"/>
        </a:lnSpc>
        <a:spcBef>
          <a:spcPts val="554"/>
        </a:spcBef>
        <a:spcAft>
          <a:spcPts val="277"/>
        </a:spcAft>
        <a:buClr>
          <a:srgbClr val="A30B1A"/>
        </a:buClr>
        <a:buFont typeface="Wingdings" pitchFamily="2" charset="2"/>
        <a:buChar char="n"/>
        <a:defRPr kumimoji="1" sz="1477">
          <a:solidFill>
            <a:schemeClr val="tx1"/>
          </a:solidFill>
          <a:latin typeface="+mn-ea"/>
          <a:ea typeface="+mn-ea"/>
          <a:cs typeface="+mn-cs"/>
        </a:defRPr>
      </a:lvl1pPr>
      <a:lvl2pPr marL="332316" indent="-166158" algn="l" defTabSz="885114" rtl="0" fontAlgn="ctr">
        <a:lnSpc>
          <a:spcPct val="100000"/>
        </a:lnSpc>
        <a:spcBef>
          <a:spcPts val="277"/>
        </a:spcBef>
        <a:spcAft>
          <a:spcPts val="138"/>
        </a:spcAft>
        <a:buClr>
          <a:schemeClr val="bg1">
            <a:lumMod val="50000"/>
          </a:schemeClr>
        </a:buClr>
        <a:buSzPct val="100000"/>
        <a:buFont typeface="Wingdings" panose="05000000000000000000" pitchFamily="2" charset="2"/>
        <a:buChar char="n"/>
        <a:defRPr kumimoji="1" sz="1292">
          <a:solidFill>
            <a:schemeClr val="tx1"/>
          </a:solidFill>
          <a:latin typeface="+mn-ea"/>
          <a:ea typeface="+mn-ea"/>
        </a:defRPr>
      </a:lvl2pPr>
      <a:lvl3pPr marL="498474" indent="-165593" algn="l" defTabSz="885114" rtl="0" fontAlgn="ctr">
        <a:lnSpc>
          <a:spcPct val="110000"/>
        </a:lnSpc>
        <a:spcBef>
          <a:spcPts val="185"/>
        </a:spcBef>
        <a:spcAft>
          <a:spcPts val="185"/>
        </a:spcAft>
        <a:buClr>
          <a:schemeClr val="bg1">
            <a:lumMod val="50000"/>
          </a:schemeClr>
        </a:buClr>
        <a:buFont typeface="Wingdings" pitchFamily="2" charset="2"/>
        <a:buChar char="n"/>
        <a:defRPr kumimoji="1" sz="1108">
          <a:solidFill>
            <a:schemeClr val="tx1"/>
          </a:solidFill>
          <a:latin typeface="+mn-ea"/>
          <a:ea typeface="+mn-ea"/>
        </a:defRPr>
      </a:lvl3pPr>
      <a:lvl4pPr marL="664632" indent="-166158" algn="l" defTabSz="885114" rtl="0" fontAlgn="ctr">
        <a:lnSpc>
          <a:spcPct val="110000"/>
        </a:lnSpc>
        <a:spcBef>
          <a:spcPts val="185"/>
        </a:spcBef>
        <a:spcAft>
          <a:spcPts val="185"/>
        </a:spcAft>
        <a:buClr>
          <a:schemeClr val="bg1">
            <a:lumMod val="50000"/>
          </a:schemeClr>
        </a:buClr>
        <a:buFont typeface="Wingdings" panose="05000000000000000000" pitchFamily="2" charset="2"/>
        <a:buChar char="n"/>
        <a:defRPr kumimoji="1" sz="1015">
          <a:solidFill>
            <a:schemeClr val="tx1"/>
          </a:solidFill>
          <a:latin typeface="+mn-ea"/>
          <a:ea typeface="+mn-ea"/>
        </a:defRPr>
      </a:lvl4pPr>
      <a:lvl5pPr marL="830790" indent="-166158" algn="l" defTabSz="885114" rtl="0" fontAlgn="base">
        <a:lnSpc>
          <a:spcPct val="110000"/>
        </a:lnSpc>
        <a:spcBef>
          <a:spcPts val="138"/>
        </a:spcBef>
        <a:spcAft>
          <a:spcPts val="138"/>
        </a:spcAft>
        <a:buClr>
          <a:srgbClr val="87867E"/>
        </a:buClr>
        <a:buChar char="•"/>
        <a:defRPr kumimoji="1" sz="1015">
          <a:solidFill>
            <a:schemeClr val="tx1"/>
          </a:solidFill>
          <a:latin typeface="+mn-ea"/>
          <a:ea typeface="+mn-ea"/>
        </a:defRPr>
      </a:lvl5pPr>
      <a:lvl6pPr marL="914423" indent="-124561" algn="l" defTabSz="885114" rtl="0" fontAlgn="base">
        <a:lnSpc>
          <a:spcPct val="110000"/>
        </a:lnSpc>
        <a:spcBef>
          <a:spcPct val="10000"/>
        </a:spcBef>
        <a:spcAft>
          <a:spcPct val="10000"/>
        </a:spcAft>
        <a:buClr>
          <a:srgbClr val="87867E"/>
        </a:buClr>
        <a:buChar char="•"/>
        <a:defRPr kumimoji="1" sz="1108">
          <a:solidFill>
            <a:schemeClr val="tx1"/>
          </a:solidFill>
          <a:latin typeface="+mn-lt"/>
          <a:ea typeface="+mn-ea"/>
        </a:defRPr>
      </a:lvl6pPr>
      <a:lvl7pPr marL="1336464" indent="-124561" algn="l" defTabSz="885114" rtl="0" fontAlgn="base">
        <a:lnSpc>
          <a:spcPct val="110000"/>
        </a:lnSpc>
        <a:spcBef>
          <a:spcPct val="10000"/>
        </a:spcBef>
        <a:spcAft>
          <a:spcPct val="10000"/>
        </a:spcAft>
        <a:buClr>
          <a:srgbClr val="87867E"/>
        </a:buClr>
        <a:buChar char="•"/>
        <a:defRPr kumimoji="1" sz="1108">
          <a:solidFill>
            <a:schemeClr val="tx1"/>
          </a:solidFill>
          <a:latin typeface="+mn-lt"/>
          <a:ea typeface="+mn-ea"/>
        </a:defRPr>
      </a:lvl7pPr>
      <a:lvl8pPr marL="1758506" indent="-124561" algn="l" defTabSz="885114" rtl="0" fontAlgn="base">
        <a:lnSpc>
          <a:spcPct val="110000"/>
        </a:lnSpc>
        <a:spcBef>
          <a:spcPct val="10000"/>
        </a:spcBef>
        <a:spcAft>
          <a:spcPct val="10000"/>
        </a:spcAft>
        <a:buClr>
          <a:srgbClr val="87867E"/>
        </a:buClr>
        <a:buChar char="•"/>
        <a:defRPr kumimoji="1" sz="1108">
          <a:solidFill>
            <a:schemeClr val="tx1"/>
          </a:solidFill>
          <a:latin typeface="+mn-lt"/>
          <a:ea typeface="+mn-ea"/>
        </a:defRPr>
      </a:lvl8pPr>
      <a:lvl9pPr marL="2180547" indent="-124561" algn="l" defTabSz="885114" rtl="0" fontAlgn="base">
        <a:lnSpc>
          <a:spcPct val="110000"/>
        </a:lnSpc>
        <a:spcBef>
          <a:spcPct val="10000"/>
        </a:spcBef>
        <a:spcAft>
          <a:spcPct val="10000"/>
        </a:spcAft>
        <a:buClr>
          <a:srgbClr val="87867E"/>
        </a:buClr>
        <a:buChar char="•"/>
        <a:defRPr kumimoji="1" sz="1108">
          <a:solidFill>
            <a:schemeClr val="tx1"/>
          </a:solidFill>
          <a:latin typeface="+mn-lt"/>
          <a:ea typeface="+mn-ea"/>
        </a:defRPr>
      </a:lvl9pPr>
    </p:bodyStyle>
    <p:otherStyle>
      <a:defPPr>
        <a:defRPr lang="ja-JP"/>
      </a:defPPr>
      <a:lvl1pPr marL="0" algn="l" defTabSz="844083" rtl="0" eaLnBrk="1" latinLnBrk="0" hangingPunct="1">
        <a:defRPr kumimoji="1" sz="1662" kern="1200">
          <a:solidFill>
            <a:schemeClr val="tx1"/>
          </a:solidFill>
          <a:latin typeface="+mn-lt"/>
          <a:ea typeface="+mn-ea"/>
          <a:cs typeface="+mn-cs"/>
        </a:defRPr>
      </a:lvl1pPr>
      <a:lvl2pPr marL="422041" algn="l" defTabSz="844083" rtl="0" eaLnBrk="1" latinLnBrk="0" hangingPunct="1">
        <a:defRPr kumimoji="1" sz="1662" kern="1200">
          <a:solidFill>
            <a:schemeClr val="tx1"/>
          </a:solidFill>
          <a:latin typeface="+mn-lt"/>
          <a:ea typeface="+mn-ea"/>
          <a:cs typeface="+mn-cs"/>
        </a:defRPr>
      </a:lvl2pPr>
      <a:lvl3pPr marL="844083" algn="l" defTabSz="844083" rtl="0" eaLnBrk="1" latinLnBrk="0" hangingPunct="1">
        <a:defRPr kumimoji="1" sz="1662" kern="1200">
          <a:solidFill>
            <a:schemeClr val="tx1"/>
          </a:solidFill>
          <a:latin typeface="+mn-lt"/>
          <a:ea typeface="+mn-ea"/>
          <a:cs typeface="+mn-cs"/>
        </a:defRPr>
      </a:lvl3pPr>
      <a:lvl4pPr marL="1266124" algn="l" defTabSz="844083" rtl="0" eaLnBrk="1" latinLnBrk="0" hangingPunct="1">
        <a:defRPr kumimoji="1" sz="1662" kern="1200">
          <a:solidFill>
            <a:schemeClr val="tx1"/>
          </a:solidFill>
          <a:latin typeface="+mn-lt"/>
          <a:ea typeface="+mn-ea"/>
          <a:cs typeface="+mn-cs"/>
        </a:defRPr>
      </a:lvl4pPr>
      <a:lvl5pPr marL="1688165" algn="l" defTabSz="844083" rtl="0" eaLnBrk="1" latinLnBrk="0" hangingPunct="1">
        <a:defRPr kumimoji="1" sz="1662" kern="1200">
          <a:solidFill>
            <a:schemeClr val="tx1"/>
          </a:solidFill>
          <a:latin typeface="+mn-lt"/>
          <a:ea typeface="+mn-ea"/>
          <a:cs typeface="+mn-cs"/>
        </a:defRPr>
      </a:lvl5pPr>
      <a:lvl6pPr marL="2110207" algn="l" defTabSz="844083" rtl="0" eaLnBrk="1" latinLnBrk="0" hangingPunct="1">
        <a:defRPr kumimoji="1" sz="1662" kern="1200">
          <a:solidFill>
            <a:schemeClr val="tx1"/>
          </a:solidFill>
          <a:latin typeface="+mn-lt"/>
          <a:ea typeface="+mn-ea"/>
          <a:cs typeface="+mn-cs"/>
        </a:defRPr>
      </a:lvl6pPr>
      <a:lvl7pPr marL="2532248" algn="l" defTabSz="844083" rtl="0" eaLnBrk="1" latinLnBrk="0" hangingPunct="1">
        <a:defRPr kumimoji="1" sz="1662" kern="1200">
          <a:solidFill>
            <a:schemeClr val="tx1"/>
          </a:solidFill>
          <a:latin typeface="+mn-lt"/>
          <a:ea typeface="+mn-ea"/>
          <a:cs typeface="+mn-cs"/>
        </a:defRPr>
      </a:lvl7pPr>
      <a:lvl8pPr marL="2954289" algn="l" defTabSz="844083" rtl="0" eaLnBrk="1" latinLnBrk="0" hangingPunct="1">
        <a:defRPr kumimoji="1" sz="1662" kern="1200">
          <a:solidFill>
            <a:schemeClr val="tx1"/>
          </a:solidFill>
          <a:latin typeface="+mn-lt"/>
          <a:ea typeface="+mn-ea"/>
          <a:cs typeface="+mn-cs"/>
        </a:defRPr>
      </a:lvl8pPr>
      <a:lvl9pPr marL="3376331" algn="l" defTabSz="844083" rtl="0" eaLnBrk="1" latinLnBrk="0" hangingPunct="1">
        <a:defRPr kumimoji="1" sz="1662"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36512" y="6597352"/>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sz="1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マスタテキスト</a:t>
            </a:r>
            <a:r>
              <a:rPr lang="en-US" altLang="ja-JP"/>
              <a:t>24</a:t>
            </a:r>
            <a:r>
              <a:rPr lang="ja-JP" altLang="en-US"/>
              <a:t>ｐああああああああああああああああああああああああああああああああああああああああああああああああああ</a:t>
            </a:r>
          </a:p>
          <a:p>
            <a:pPr lvl="1"/>
            <a:r>
              <a:rPr lang="ja-JP" altLang="en-US"/>
              <a:t>マスタテキスト</a:t>
            </a:r>
            <a:r>
              <a:rPr lang="en-US" altLang="ja-JP"/>
              <a:t>20</a:t>
            </a:r>
            <a:r>
              <a:rPr lang="ja-JP" altLang="en-US"/>
              <a:t>ｐああああああああああああああああああああああああああああああああああああああああああああ</a:t>
            </a:r>
          </a:p>
          <a:p>
            <a:pPr lvl="2"/>
            <a:r>
              <a:rPr lang="ja-JP" altLang="en-US"/>
              <a:t>マスタテキスト</a:t>
            </a:r>
            <a:r>
              <a:rPr lang="en-US" altLang="ja-JP"/>
              <a:t>18</a:t>
            </a:r>
            <a:r>
              <a:rPr lang="ja-JP" altLang="en-US"/>
              <a:t>ｐああああああああああああああああああああああああああああああああああああああああああああああ</a:t>
            </a:r>
          </a:p>
          <a:p>
            <a:pPr lvl="3"/>
            <a:r>
              <a:rPr lang="ja-JP" altLang="en-US"/>
              <a:t>マスタテキスト</a:t>
            </a:r>
            <a:r>
              <a:rPr lang="en-US" altLang="ja-JP"/>
              <a:t>16</a:t>
            </a:r>
            <a:r>
              <a:rPr lang="ja-JP" altLang="en-US"/>
              <a:t>ｐあああああああああああああああああああああああああああああああああああああああああああああああ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228AC347-E510-4E15-89FC-5BE0AF8932F6}"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a:t>Copyright 2019 FUJITSU LABORATORIES LTD.</a:t>
            </a:r>
            <a:endParaRPr lang="de-DE" altLang="ja-JP"/>
          </a:p>
        </p:txBody>
      </p:sp>
      <p:pic>
        <p:nvPicPr>
          <p:cNvPr id="19" name="Picture 24" descr="SD_関係者外秘2"/>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gray">
          <a:xfrm>
            <a:off x="26165" y="6638166"/>
            <a:ext cx="948408" cy="208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629117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Lst>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8" name="Picture 34" descr="ContentGray20_L150"/>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a:t>マスタテキスト</a:t>
            </a:r>
            <a:r>
              <a:rPr lang="en-US" altLang="ja-JP"/>
              <a:t>24</a:t>
            </a:r>
            <a:r>
              <a:rPr lang="ja-JP" altLang="en-US"/>
              <a:t>ｐああああああああああああああああああああああああああああああああああああああああああああああああああ</a:t>
            </a:r>
          </a:p>
          <a:p>
            <a:pPr lvl="1"/>
            <a:r>
              <a:rPr lang="ja-JP" altLang="en-US"/>
              <a:t>マスタテキスト</a:t>
            </a:r>
            <a:r>
              <a:rPr lang="en-US" altLang="ja-JP"/>
              <a:t>20</a:t>
            </a:r>
            <a:r>
              <a:rPr lang="ja-JP" altLang="en-US"/>
              <a:t>ｐああああああああああああああああああああああああああああああああああああああああああああ</a:t>
            </a:r>
          </a:p>
          <a:p>
            <a:pPr lvl="2"/>
            <a:r>
              <a:rPr lang="ja-JP" altLang="en-US"/>
              <a:t>マスタテキスト</a:t>
            </a:r>
            <a:r>
              <a:rPr lang="en-US" altLang="ja-JP"/>
              <a:t>18</a:t>
            </a:r>
            <a:r>
              <a:rPr lang="ja-JP" altLang="en-US"/>
              <a:t>ｐああああああああああああああああああああああああああああああああああああああああああああああ</a:t>
            </a:r>
          </a:p>
          <a:p>
            <a:pPr lvl="3"/>
            <a:r>
              <a:rPr lang="ja-JP" altLang="en-US"/>
              <a:t>マスタテキスト</a:t>
            </a:r>
            <a:r>
              <a:rPr lang="en-US" altLang="ja-JP"/>
              <a:t>16</a:t>
            </a:r>
            <a:r>
              <a:rPr lang="ja-JP" altLang="en-US"/>
              <a:t>ｐあああああああああああああああああああああああああああああああああああああああああああああああ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228AC347-E510-4E15-89FC-5BE0AF8932F6}"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en-US" altLang="ja-JP"/>
              <a:t>Copyright 2019 FUJITSU LABORATORIES LTD.</a:t>
            </a:r>
            <a:endParaRPr lang="de-DE" altLang="ja-JP"/>
          </a:p>
        </p:txBody>
      </p:sp>
      <p:pic>
        <p:nvPicPr>
          <p:cNvPr id="2" name="図 1"/>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165017381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Lst>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eiryo UI" panose="020B0604030504040204" pitchFamily="50" charset="-128"/>
        </a:defRPr>
      </a:lvl1pPr>
      <a:lvl2pPr algn="l" rtl="0" fontAlgn="base">
        <a:spcBef>
          <a:spcPct val="0"/>
        </a:spcBef>
        <a:spcAft>
          <a:spcPct val="0"/>
        </a:spcAft>
        <a:tabLst>
          <a:tab pos="3676650" algn="l"/>
        </a:tabLst>
        <a:defRPr kumimoji="1" sz="3200">
          <a:solidFill>
            <a:schemeClr val="tx2"/>
          </a:solidFill>
          <a:latin typeface="Arial" charset="0"/>
          <a:ea typeface="ＭＳ Ｐゴシック"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eiryo UI" panose="020B0604030504040204" pitchFamily="50"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eiryo UI" panose="020B0604030504040204" pitchFamily="50" charset="-128"/>
        </a:defRPr>
      </a:lvl4pPr>
      <a:lvl5pPr marL="2305050" indent="365125" algn="l" defTabSz="457200" rtl="0" fontAlgn="base">
        <a:spcBef>
          <a:spcPct val="0"/>
        </a:spcBef>
        <a:spcAft>
          <a:spcPct val="0"/>
        </a:spcAft>
        <a:buBlip>
          <a:blip r:embed="rId10"/>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0"/>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0"/>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0"/>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0"/>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20"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1"/>
            <a:ext cx="9144000" cy="143042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19"/>
          <p:cNvGrpSpPr>
            <a:grpSpLocks noChangeAspect="1"/>
          </p:cNvGrpSpPr>
          <p:nvPr userDrawn="1"/>
        </p:nvGrpSpPr>
        <p:grpSpPr bwMode="gray">
          <a:xfrm>
            <a:off x="7828765" y="105802"/>
            <a:ext cx="1176337" cy="876029"/>
            <a:chOff x="4969" y="50"/>
            <a:chExt cx="741" cy="414"/>
          </a:xfrm>
        </p:grpSpPr>
        <p:sp>
          <p:nvSpPr>
            <p:cNvPr id="2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23"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361475" name="Rectangle 3"/>
          <p:cNvSpPr>
            <a:spLocks noGrp="1" noChangeArrowheads="1"/>
          </p:cNvSpPr>
          <p:nvPr>
            <p:ph type="body" idx="1"/>
          </p:nvPr>
        </p:nvSpPr>
        <p:spPr bwMode="gray">
          <a:xfrm>
            <a:off x="233364" y="1174389"/>
            <a:ext cx="8645525" cy="5141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第１レベル第１レベル第１レベル第１レベル第１レベル第１レベル第１レベル第１レベル第１レベル第１レベル第１レベル第１レベル</a:t>
            </a:r>
          </a:p>
          <a:p>
            <a:pPr lvl="1"/>
            <a:r>
              <a:rPr lang="ja-JP" altLang="en-US" dirty="0"/>
              <a:t>第２レベル第２レベル第２レベル第２レベル第２レベル第２レベル第２レベル第２レベル第２レベル第２レベル第２レベル第２レベル第２レベル第２レベル第２レベル</a:t>
            </a:r>
          </a:p>
          <a:p>
            <a:pPr lvl="2"/>
            <a:r>
              <a:rPr lang="ja-JP" altLang="en-US" dirty="0"/>
              <a:t>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第３レベル</a:t>
            </a:r>
          </a:p>
          <a:p>
            <a:pPr lvl="3"/>
            <a:r>
              <a:rPr lang="ja-JP" altLang="en-US" dirty="0"/>
              <a:t>第４レベル第４レベル第４レベル第４レベル第４レベル第４レベル第４レベル第４レベル第４レベル第４レベル第４レベル第４レベル第４レベル第４レベル第４レベル第４レベル第４レベル第４レベル</a:t>
            </a:r>
          </a:p>
        </p:txBody>
      </p:sp>
      <p:sp>
        <p:nvSpPr>
          <p:cNvPr id="361476" name="Rectangle 4"/>
          <p:cNvSpPr>
            <a:spLocks noGrp="1" noChangeArrowheads="1"/>
          </p:cNvSpPr>
          <p:nvPr>
            <p:ph type="title"/>
          </p:nvPr>
        </p:nvSpPr>
        <p:spPr bwMode="gray">
          <a:xfrm>
            <a:off x="233363" y="0"/>
            <a:ext cx="7740000" cy="926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361477" name="Rectangle 5"/>
          <p:cNvSpPr>
            <a:spLocks noGrp="1" noChangeArrowheads="1"/>
          </p:cNvSpPr>
          <p:nvPr>
            <p:ph type="ftr" sz="quarter" idx="3"/>
          </p:nvPr>
        </p:nvSpPr>
        <p:spPr bwMode="gray">
          <a:xfrm>
            <a:off x="4932363" y="6580803"/>
            <a:ext cx="3960812" cy="268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7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r>
              <a:rPr lang="en-US" altLang="ja-JP"/>
              <a:t>Copyright 2019 FUJITSU LABORATORIES LTD.</a:t>
            </a:r>
            <a:endParaRPr lang="de-DE" altLang="ja-JP" dirty="0"/>
          </a:p>
        </p:txBody>
      </p:sp>
      <p:sp>
        <p:nvSpPr>
          <p:cNvPr id="361478" name="Rectangle 6"/>
          <p:cNvSpPr>
            <a:spLocks noGrp="1" noChangeArrowheads="1"/>
          </p:cNvSpPr>
          <p:nvPr>
            <p:ph type="sldNum" sz="quarter" idx="4"/>
          </p:nvPr>
        </p:nvSpPr>
        <p:spPr bwMode="gray">
          <a:xfrm>
            <a:off x="4300538" y="6582919"/>
            <a:ext cx="539750" cy="26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Arial" panose="020B0604020202020204" pitchFamily="34" charset="0"/>
                <a:ea typeface="ＭＳ Ｐゴシック" panose="020B0600070205080204" pitchFamily="50" charset="-128"/>
                <a:sym typeface="Arial" panose="020B0604020202020204" pitchFamily="34" charset="0"/>
              </a:defRPr>
            </a:lvl1pPr>
          </a:lstStyle>
          <a:p>
            <a:fld id="{2145D5DA-CF11-4C66-BB26-5DC06B07024B}" type="slidenum">
              <a:rPr lang="de-DE" altLang="ja-JP" smtClean="0"/>
              <a:pPr/>
              <a:t>‹#›</a:t>
            </a:fld>
            <a:endParaRPr lang="de-DE" altLang="ja-JP"/>
          </a:p>
        </p:txBody>
      </p:sp>
      <p:sp>
        <p:nvSpPr>
          <p:cNvPr id="17" name="Line 4"/>
          <p:cNvSpPr>
            <a:spLocks noChangeShapeType="1"/>
          </p:cNvSpPr>
          <p:nvPr userDrawn="1"/>
        </p:nvSpPr>
        <p:spPr bwMode="gray">
          <a:xfrm>
            <a:off x="0" y="6558453"/>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pic>
        <p:nvPicPr>
          <p:cNvPr id="2" name="図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51588" y="6598581"/>
            <a:ext cx="1583789" cy="256211"/>
          </a:xfrm>
          <a:prstGeom prst="rect">
            <a:avLst/>
          </a:prstGeom>
        </p:spPr>
      </p:pic>
    </p:spTree>
    <p:extLst>
      <p:ext uri="{BB962C8B-B14F-4D97-AF65-F5344CB8AC3E}">
        <p14:creationId xmlns:p14="http://schemas.microsoft.com/office/powerpoint/2010/main" val="40097024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Lst>
  <p:hf hdr="0" dt="0"/>
  <p:txStyles>
    <p:titleStyle>
      <a:lvl1pPr algn="l" rtl="0" fontAlgn="ctr">
        <a:lnSpc>
          <a:spcPct val="90000"/>
        </a:lnSpc>
        <a:spcBef>
          <a:spcPct val="0"/>
        </a:spcBef>
        <a:spcAft>
          <a:spcPct val="0"/>
        </a:spcAft>
        <a:defRPr kumimoji="1" sz="2800" b="1">
          <a:solidFill>
            <a:schemeClr val="tx2"/>
          </a:solidFill>
          <a:latin typeface="Meiryo UI" panose="020B0604030504040204" pitchFamily="50" charset="-128"/>
          <a:ea typeface="Meiryo UI" panose="020B0604030504040204" pitchFamily="50" charset="-128"/>
          <a:cs typeface="Meiryo UI" panose="020B0604030504040204" pitchFamily="50" charset="-128"/>
          <a:sym typeface="Arial" panose="020B0604020202020204" pitchFamily="34" charset="0"/>
        </a:defRPr>
      </a:lvl1pPr>
      <a:lvl2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2pPr>
      <a:lvl3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3pPr>
      <a:lvl4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4pPr>
      <a:lvl5pPr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5pPr>
      <a:lvl6pPr marL="4572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6pPr>
      <a:lvl7pPr marL="9144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7pPr>
      <a:lvl8pPr marL="13716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8pPr>
      <a:lvl9pPr marL="1828800" algn="l" rtl="0" fontAlgn="ctr">
        <a:lnSpc>
          <a:spcPct val="90000"/>
        </a:lnSpc>
        <a:spcBef>
          <a:spcPct val="0"/>
        </a:spcBef>
        <a:spcAft>
          <a:spcPct val="0"/>
        </a:spcAft>
        <a:defRPr kumimoji="1" sz="2800">
          <a:solidFill>
            <a:schemeClr val="tx2"/>
          </a:solidFill>
          <a:latin typeface="Arial" charset="0"/>
          <a:ea typeface="ＭＳ Ｐゴシック" pitchFamily="50" charset="-128"/>
        </a:defRPr>
      </a:lvl9pPr>
    </p:titleStyle>
    <p:bodyStyle>
      <a:lvl1pPr marL="266700" indent="-266700" algn="l" defTabSz="809625" rtl="0" fontAlgn="ctr">
        <a:lnSpc>
          <a:spcPct val="100000"/>
        </a:lnSpc>
        <a:spcBef>
          <a:spcPct val="20000"/>
        </a:spcBef>
        <a:spcAft>
          <a:spcPct val="10000"/>
        </a:spcAft>
        <a:buClr>
          <a:srgbClr val="A30B1A"/>
        </a:buClr>
        <a:buFont typeface="Wingdings" pitchFamily="2" charset="2"/>
        <a:buChar char="n"/>
        <a:defRPr kumimoji="1" sz="220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panose="020B0604020202020204" pitchFamily="34" charset="0"/>
        </a:defRPr>
      </a:lvl1pPr>
      <a:lvl2pPr marL="514350" indent="-246063" algn="l" defTabSz="809625" rtl="0" fontAlgn="ctr">
        <a:lnSpc>
          <a:spcPct val="100000"/>
        </a:lnSpc>
        <a:spcBef>
          <a:spcPct val="20000"/>
        </a:spcBef>
        <a:spcAft>
          <a:spcPct val="10000"/>
        </a:spcAft>
        <a:buClr>
          <a:srgbClr val="87867E"/>
        </a:buClr>
        <a:buFont typeface="Wingdings" pitchFamily="2" charset="2"/>
        <a:buChar char="n"/>
        <a:defRPr kumimoji="1">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panose="020B0604020202020204" pitchFamily="34" charset="0"/>
        </a:defRPr>
      </a:lvl2pPr>
      <a:lvl3pPr marL="677863" indent="-141288" algn="l" defTabSz="809625" rtl="0" fontAlgn="ctr">
        <a:lnSpc>
          <a:spcPct val="100000"/>
        </a:lnSpc>
        <a:spcBef>
          <a:spcPct val="20000"/>
        </a:spcBef>
        <a:spcAft>
          <a:spcPct val="10000"/>
        </a:spcAft>
        <a:buClr>
          <a:srgbClr val="808080"/>
        </a:buClr>
        <a:buFont typeface="Arial" panose="020B0604020202020204" pitchFamily="34" charset="0"/>
        <a:buChar char="•"/>
        <a:defRPr kumimoji="1" sz="160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panose="020B0604020202020204" pitchFamily="34" charset="0"/>
        </a:defRPr>
      </a:lvl3pPr>
      <a:lvl4pPr marL="814388" indent="-130175" algn="l" defTabSz="809625" rtl="0" fontAlgn="base">
        <a:lnSpc>
          <a:spcPct val="100000"/>
        </a:lnSpc>
        <a:spcBef>
          <a:spcPct val="20000"/>
        </a:spcBef>
        <a:spcAft>
          <a:spcPct val="10000"/>
        </a:spcAft>
        <a:buClr>
          <a:srgbClr val="87867E"/>
        </a:buClr>
        <a:buSzPct val="100000"/>
        <a:buFont typeface="Arial" panose="020B0604020202020204" pitchFamily="34" charset="0"/>
        <a:buChar char="•"/>
        <a:defRPr kumimoji="1" sz="1400">
          <a:solidFill>
            <a:schemeClr val="tx1"/>
          </a:solidFill>
          <a:latin typeface="Meiryo UI" panose="020B0604030504040204" pitchFamily="50" charset="-128"/>
          <a:ea typeface="Meiryo UI" panose="020B0604030504040204" pitchFamily="50" charset="-128"/>
          <a:cs typeface="Meiryo UI" panose="020B0604030504040204" pitchFamily="50" charset="-128"/>
          <a:sym typeface="Arial" panose="020B0604020202020204" pitchFamily="34" charset="0"/>
        </a:defRPr>
      </a:lvl4pPr>
      <a:lvl5pPr marL="2057400" indent="-228600" algn="l" defTabSz="809625" rtl="0" fontAlgn="base">
        <a:spcBef>
          <a:spcPct val="20000"/>
        </a:spcBef>
        <a:spcAft>
          <a:spcPct val="0"/>
        </a:spcAft>
        <a:buChar char="»"/>
        <a:defRPr kumimoji="1" sz="2000">
          <a:solidFill>
            <a:schemeClr val="tx1"/>
          </a:solidFill>
          <a:latin typeface="+mn-lt"/>
          <a:ea typeface="+mn-ea"/>
        </a:defRPr>
      </a:lvl5pPr>
      <a:lvl6pPr marL="2514600" indent="-228600" algn="l" defTabSz="809625" rtl="0" fontAlgn="base">
        <a:spcBef>
          <a:spcPct val="20000"/>
        </a:spcBef>
        <a:spcAft>
          <a:spcPct val="0"/>
        </a:spcAft>
        <a:buChar char="»"/>
        <a:defRPr kumimoji="1" sz="2000">
          <a:solidFill>
            <a:schemeClr val="tx1"/>
          </a:solidFill>
          <a:latin typeface="+mn-lt"/>
          <a:ea typeface="+mn-ea"/>
        </a:defRPr>
      </a:lvl6pPr>
      <a:lvl7pPr marL="2971800" indent="-228600" algn="l" defTabSz="809625" rtl="0" fontAlgn="base">
        <a:spcBef>
          <a:spcPct val="20000"/>
        </a:spcBef>
        <a:spcAft>
          <a:spcPct val="0"/>
        </a:spcAft>
        <a:buChar char="»"/>
        <a:defRPr kumimoji="1" sz="2000">
          <a:solidFill>
            <a:schemeClr val="tx1"/>
          </a:solidFill>
          <a:latin typeface="+mn-lt"/>
          <a:ea typeface="+mn-ea"/>
        </a:defRPr>
      </a:lvl7pPr>
      <a:lvl8pPr marL="3429000" indent="-228600" algn="l" defTabSz="809625" rtl="0" fontAlgn="base">
        <a:spcBef>
          <a:spcPct val="20000"/>
        </a:spcBef>
        <a:spcAft>
          <a:spcPct val="0"/>
        </a:spcAft>
        <a:buChar char="»"/>
        <a:defRPr kumimoji="1" sz="2000">
          <a:solidFill>
            <a:schemeClr val="tx1"/>
          </a:solidFill>
          <a:latin typeface="+mn-lt"/>
          <a:ea typeface="+mn-ea"/>
        </a:defRPr>
      </a:lvl8pPr>
      <a:lvl9pPr marL="3886200" indent="-228600" algn="l" defTabSz="809625" rtl="0" fontAlgn="base">
        <a:spcBef>
          <a:spcPct val="20000"/>
        </a:spcBef>
        <a:spcAft>
          <a:spcPct val="0"/>
        </a:spcAft>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0.xml"/><Relationship Id="rId4" Type="http://schemas.openxmlformats.org/officeDocument/2006/relationships/image" Target="../media/image14.gif"/></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0.xml"/><Relationship Id="rId4" Type="http://schemas.openxmlformats.org/officeDocument/2006/relationships/image" Target="../media/image14.gif"/></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r>
              <a:rPr lang="en-US" altLang="ja-JP" dirty="0"/>
              <a:t>2019</a:t>
            </a:r>
            <a:r>
              <a:rPr lang="ja-JP" altLang="en-US" dirty="0"/>
              <a:t>年</a:t>
            </a:r>
            <a:r>
              <a:rPr lang="en-US" altLang="ja-JP" dirty="0"/>
              <a:t>12</a:t>
            </a:r>
            <a:r>
              <a:rPr lang="ja-JP" altLang="en-US" dirty="0"/>
              <a:t>月</a:t>
            </a:r>
            <a:r>
              <a:rPr lang="en-US" altLang="ja-JP" dirty="0"/>
              <a:t>6</a:t>
            </a:r>
            <a:r>
              <a:rPr lang="ja-JP" altLang="en-US" dirty="0"/>
              <a:t>日</a:t>
            </a:r>
            <a:endParaRPr lang="en-US" altLang="ja-JP" dirty="0"/>
          </a:p>
          <a:p>
            <a:r>
              <a:rPr lang="ja-JP" altLang="en-US" dirty="0"/>
              <a:t>富士通研究所</a:t>
            </a:r>
            <a:endParaRPr lang="en-US" altLang="ja-JP" dirty="0">
              <a:cs typeface="Meiryo UI" panose="020B0604030504040204" pitchFamily="50" charset="-128"/>
            </a:endParaRPr>
          </a:p>
        </p:txBody>
      </p:sp>
      <p:sp>
        <p:nvSpPr>
          <p:cNvPr id="3" name="タイトル 2"/>
          <p:cNvSpPr>
            <a:spLocks noGrp="1"/>
          </p:cNvSpPr>
          <p:nvPr>
            <p:ph type="ctrTitle"/>
          </p:nvPr>
        </p:nvSpPr>
        <p:spPr/>
        <p:txBody>
          <a:bodyPr/>
          <a:lstStyle/>
          <a:p>
            <a:r>
              <a:rPr lang="en-US" altLang="ja-JP" sz="4000" b="1" dirty="0"/>
              <a:t>TF2 </a:t>
            </a:r>
            <a:r>
              <a:rPr lang="ja-JP" altLang="en-US" sz="4000" b="1" dirty="0"/>
              <a:t>レポート</a:t>
            </a:r>
            <a:r>
              <a:rPr lang="ja-JP" altLang="en-US" sz="4000" b="1"/>
              <a:t>生成機能</a:t>
            </a:r>
            <a:br>
              <a:rPr lang="en-US" altLang="ja-JP" sz="4000" b="1" dirty="0"/>
            </a:br>
            <a:r>
              <a:rPr lang="en-US" altLang="ja-JP" sz="4000" b="1" dirty="0"/>
              <a:t>FD</a:t>
            </a:r>
            <a:endParaRPr kumimoji="1" lang="ja-JP" altLang="en-US" sz="4000" b="1" dirty="0"/>
          </a:p>
        </p:txBody>
      </p:sp>
      <p:sp>
        <p:nvSpPr>
          <p:cNvPr id="4" name="フッター プレースホルダー 3"/>
          <p:cNvSpPr>
            <a:spLocks noGrp="1"/>
          </p:cNvSpPr>
          <p:nvPr>
            <p:ph type="ftr" sz="quarter" idx="3"/>
          </p:nvPr>
        </p:nvSpPr>
        <p:spPr/>
        <p:txBody>
          <a:bodyPr/>
          <a:lstStyle/>
          <a:p>
            <a:r>
              <a:rPr kumimoji="1" lang="en-US" altLang="ja-JP"/>
              <a:t>Copyright 2019 FUJITSU LABORATORIES LTD.</a:t>
            </a:r>
            <a:endParaRPr kumimoji="1" lang="ja-JP" altLang="en-US" dirty="0"/>
          </a:p>
        </p:txBody>
      </p:sp>
      <p:sp>
        <p:nvSpPr>
          <p:cNvPr id="5" name="スライド番号プレースホルダー 4"/>
          <p:cNvSpPr>
            <a:spLocks noGrp="1"/>
          </p:cNvSpPr>
          <p:nvPr>
            <p:ph type="sldNum" sz="quarter" idx="4"/>
          </p:nvPr>
        </p:nvSpPr>
        <p:spPr/>
        <p:txBody>
          <a:bodyPr/>
          <a:lstStyle/>
          <a:p>
            <a:fld id="{9D445A4F-181E-4D5A-856C-0C06274E34BF}" type="slidenum">
              <a:rPr kumimoji="1" lang="ja-JP" altLang="en-US" smtClean="0"/>
              <a:t>0</a:t>
            </a:fld>
            <a:endParaRPr kumimoji="1" lang="ja-JP" altLang="en-US"/>
          </a:p>
        </p:txBody>
      </p:sp>
    </p:spTree>
    <p:extLst>
      <p:ext uri="{BB962C8B-B14F-4D97-AF65-F5344CB8AC3E}">
        <p14:creationId xmlns:p14="http://schemas.microsoft.com/office/powerpoint/2010/main" val="319571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再テストについて</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7" name="スライド番号プレースホルダー 6"/>
          <p:cNvSpPr>
            <a:spLocks noGrp="1"/>
          </p:cNvSpPr>
          <p:nvPr>
            <p:ph type="sldNum" sz="quarter" idx="10"/>
          </p:nvPr>
        </p:nvSpPr>
        <p:spPr/>
        <p:txBody>
          <a:bodyPr/>
          <a:lstStyle/>
          <a:p>
            <a:fld id="{9D445A4F-181E-4D5A-856C-0C06274E34BF}" type="slidenum">
              <a:rPr kumimoji="1" lang="ja-JP" altLang="en-US" smtClean="0"/>
              <a:t>9</a:t>
            </a:fld>
            <a:endParaRPr kumimoji="1" lang="ja-JP" altLang="en-US"/>
          </a:p>
        </p:txBody>
      </p:sp>
      <p:sp>
        <p:nvSpPr>
          <p:cNvPr id="6" name="コンテンツ プレースホルダー 5">
            <a:extLst>
              <a:ext uri="{FF2B5EF4-FFF2-40B4-BE49-F238E27FC236}">
                <a16:creationId xmlns:a16="http://schemas.microsoft.com/office/drawing/2014/main" id="{29640D74-F254-41F6-8902-0D7F5A8A22FF}"/>
              </a:ext>
            </a:extLst>
          </p:cNvPr>
          <p:cNvSpPr>
            <a:spLocks noGrp="1"/>
          </p:cNvSpPr>
          <p:nvPr>
            <p:ph idx="1"/>
          </p:nvPr>
        </p:nvSpPr>
        <p:spPr>
          <a:xfrm>
            <a:off x="177008" y="846515"/>
            <a:ext cx="8786813" cy="830854"/>
          </a:xfrm>
        </p:spPr>
        <p:txBody>
          <a:bodyPr/>
          <a:lstStyle/>
          <a:p>
            <a:r>
              <a:rPr kumimoji="1" lang="ja-JP" altLang="en-US" sz="2200" dirty="0">
                <a:latin typeface="+mj-ea"/>
                <a:ea typeface="+mj-ea"/>
              </a:rPr>
              <a:t>品質評価後、不足観点が見つかったとする。</a:t>
            </a:r>
            <a:r>
              <a:rPr kumimoji="1" lang="ja-JP" altLang="en-US" sz="2200" dirty="0">
                <a:solidFill>
                  <a:srgbClr val="FF0000"/>
                </a:solidFill>
                <a:latin typeface="+mj-ea"/>
                <a:ea typeface="+mj-ea"/>
              </a:rPr>
              <a:t>不足観点を実際にテストするとは限らない</a:t>
            </a:r>
            <a:endParaRPr kumimoji="1" lang="en-US" altLang="ja-JP" sz="2200" dirty="0">
              <a:solidFill>
                <a:srgbClr val="FF0000"/>
              </a:solidFill>
              <a:latin typeface="+mj-ea"/>
              <a:ea typeface="+mj-ea"/>
            </a:endParaRPr>
          </a:p>
          <a:p>
            <a:pPr lvl="2"/>
            <a:r>
              <a:rPr kumimoji="1" lang="ja-JP" altLang="en-US" sz="1600" dirty="0">
                <a:solidFill>
                  <a:schemeClr val="tx1"/>
                </a:solidFill>
                <a:latin typeface="+mj-ea"/>
                <a:ea typeface="+mj-ea"/>
              </a:rPr>
              <a:t>例</a:t>
            </a:r>
            <a:r>
              <a:rPr kumimoji="1" lang="en-US" altLang="ja-JP" sz="1600" dirty="0">
                <a:solidFill>
                  <a:schemeClr val="tx1"/>
                </a:solidFill>
                <a:latin typeface="+mj-ea"/>
                <a:ea typeface="+mj-ea"/>
              </a:rPr>
              <a:t>. </a:t>
            </a:r>
            <a:r>
              <a:rPr kumimoji="1" lang="ja-JP" altLang="en-US" sz="1600" dirty="0">
                <a:solidFill>
                  <a:schemeClr val="tx1"/>
                </a:solidFill>
                <a:latin typeface="+mj-ea"/>
                <a:ea typeface="+mj-ea"/>
              </a:rPr>
              <a:t>“○○な理由によりテスト不要”と理由づけで観点漏れがないことを説明</a:t>
            </a:r>
            <a:endParaRPr kumimoji="1" lang="en-US" altLang="ja-JP" sz="1600" dirty="0">
              <a:solidFill>
                <a:schemeClr val="tx1"/>
              </a:solidFill>
              <a:latin typeface="+mj-ea"/>
              <a:ea typeface="+mj-ea"/>
            </a:endParaRPr>
          </a:p>
          <a:p>
            <a:r>
              <a:rPr lang="ja-JP" altLang="en-US" sz="2200" dirty="0">
                <a:solidFill>
                  <a:schemeClr val="tx1"/>
                </a:solidFill>
                <a:latin typeface="+mj-ea"/>
                <a:ea typeface="+mj-ea"/>
              </a:rPr>
              <a:t>この場合、</a:t>
            </a:r>
            <a:r>
              <a:rPr lang="en-US" altLang="ja-JP" sz="2200" dirty="0">
                <a:solidFill>
                  <a:schemeClr val="tx1"/>
                </a:solidFill>
                <a:latin typeface="+mj-ea"/>
                <a:ea typeface="+mj-ea"/>
              </a:rPr>
              <a:t>1</a:t>
            </a:r>
            <a:r>
              <a:rPr lang="ja-JP" altLang="en-US" sz="2200" dirty="0" err="1">
                <a:solidFill>
                  <a:schemeClr val="tx1"/>
                </a:solidFill>
                <a:latin typeface="+mj-ea"/>
                <a:ea typeface="+mj-ea"/>
              </a:rPr>
              <a:t>．</a:t>
            </a:r>
            <a:r>
              <a:rPr lang="ja-JP" altLang="en-US" sz="2200" dirty="0">
                <a:solidFill>
                  <a:schemeClr val="tx1"/>
                </a:solidFill>
                <a:latin typeface="+mj-ea"/>
                <a:ea typeface="+mj-ea"/>
              </a:rPr>
              <a:t>初回テスト→</a:t>
            </a:r>
            <a:r>
              <a:rPr lang="en-US" altLang="ja-JP" sz="2200" dirty="0">
                <a:solidFill>
                  <a:schemeClr val="tx1"/>
                </a:solidFill>
                <a:latin typeface="+mj-ea"/>
                <a:ea typeface="+mj-ea"/>
              </a:rPr>
              <a:t>2.</a:t>
            </a:r>
            <a:r>
              <a:rPr lang="ja-JP" altLang="en-US" sz="2200" dirty="0">
                <a:solidFill>
                  <a:schemeClr val="tx1"/>
                </a:solidFill>
                <a:latin typeface="+mj-ea"/>
                <a:ea typeface="+mj-ea"/>
              </a:rPr>
              <a:t>テストベッドより不足観点指摘→</a:t>
            </a:r>
            <a:r>
              <a:rPr lang="en-US" altLang="ja-JP" sz="2200" dirty="0">
                <a:solidFill>
                  <a:schemeClr val="tx1"/>
                </a:solidFill>
                <a:latin typeface="+mj-ea"/>
                <a:ea typeface="+mj-ea"/>
              </a:rPr>
              <a:t>3.</a:t>
            </a:r>
            <a:r>
              <a:rPr lang="ja-JP" altLang="en-US" sz="2200" dirty="0">
                <a:solidFill>
                  <a:schemeClr val="tx1"/>
                </a:solidFill>
                <a:latin typeface="+mj-ea"/>
                <a:ea typeface="+mj-ea"/>
              </a:rPr>
              <a:t>見解記載→</a:t>
            </a:r>
            <a:r>
              <a:rPr lang="en-US" altLang="ja-JP" sz="2200" dirty="0">
                <a:solidFill>
                  <a:schemeClr val="tx1"/>
                </a:solidFill>
                <a:latin typeface="+mj-ea"/>
                <a:ea typeface="+mj-ea"/>
              </a:rPr>
              <a:t>4.</a:t>
            </a:r>
            <a:r>
              <a:rPr lang="ja-JP" altLang="en-US" sz="2200" dirty="0">
                <a:solidFill>
                  <a:schemeClr val="tx1"/>
                </a:solidFill>
                <a:latin typeface="+mj-ea"/>
                <a:ea typeface="+mj-ea"/>
              </a:rPr>
              <a:t>再テストという流れをとり、最終的なレポートがほしいはず</a:t>
            </a:r>
            <a:endParaRPr lang="en-US" altLang="ja-JP" sz="2200" dirty="0">
              <a:solidFill>
                <a:schemeClr val="tx1"/>
              </a:solidFill>
              <a:latin typeface="+mj-ea"/>
              <a:ea typeface="+mj-ea"/>
            </a:endParaRPr>
          </a:p>
          <a:p>
            <a:r>
              <a:rPr lang="en-US" altLang="ja-JP" sz="2200" dirty="0">
                <a:solidFill>
                  <a:schemeClr val="tx1"/>
                </a:solidFill>
                <a:latin typeface="+mj-ea"/>
                <a:ea typeface="+mj-ea"/>
              </a:rPr>
              <a:t>Evaluate</a:t>
            </a:r>
            <a:r>
              <a:rPr lang="ja-JP" altLang="en-US" sz="2200" dirty="0">
                <a:solidFill>
                  <a:schemeClr val="tx1"/>
                </a:solidFill>
                <a:latin typeface="+mj-ea"/>
                <a:ea typeface="+mj-ea"/>
              </a:rPr>
              <a:t> </a:t>
            </a:r>
            <a:r>
              <a:rPr lang="en-US" altLang="ja-JP" sz="2200" dirty="0" err="1">
                <a:solidFill>
                  <a:schemeClr val="tx1"/>
                </a:solidFill>
                <a:latin typeface="+mj-ea"/>
                <a:ea typeface="+mj-ea"/>
              </a:rPr>
              <a:t>ExpressionEdit</a:t>
            </a:r>
            <a:r>
              <a:rPr lang="ja-JP" altLang="en-US" sz="2200" dirty="0">
                <a:solidFill>
                  <a:schemeClr val="tx1"/>
                </a:solidFill>
                <a:latin typeface="+mj-ea"/>
                <a:ea typeface="+mj-ea"/>
              </a:rPr>
              <a:t>画面で、</a:t>
            </a:r>
            <a:r>
              <a:rPr lang="ja-JP" altLang="en-US" sz="2200" dirty="0">
                <a:solidFill>
                  <a:srgbClr val="FF0000"/>
                </a:solidFill>
                <a:latin typeface="+mj-ea"/>
                <a:ea typeface="+mj-ea"/>
              </a:rPr>
              <a:t>項目だけ設定し、中身（テスト結果）はユーザが直接テキストを記載・採点もする機構が必要</a:t>
            </a:r>
            <a:endParaRPr kumimoji="1" lang="en-US" altLang="ja-JP" sz="2000" dirty="0">
              <a:solidFill>
                <a:srgbClr val="FF0000"/>
              </a:solidFill>
              <a:latin typeface="+mj-ea"/>
              <a:ea typeface="+mj-ea"/>
            </a:endParaRPr>
          </a:p>
        </p:txBody>
      </p:sp>
    </p:spTree>
    <p:extLst>
      <p:ext uri="{BB962C8B-B14F-4D97-AF65-F5344CB8AC3E}">
        <p14:creationId xmlns:p14="http://schemas.microsoft.com/office/powerpoint/2010/main" val="1628637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署名問題</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7" name="スライド番号プレースホルダー 6"/>
          <p:cNvSpPr>
            <a:spLocks noGrp="1"/>
          </p:cNvSpPr>
          <p:nvPr>
            <p:ph type="sldNum" sz="quarter" idx="10"/>
          </p:nvPr>
        </p:nvSpPr>
        <p:spPr/>
        <p:txBody>
          <a:bodyPr/>
          <a:lstStyle/>
          <a:p>
            <a:fld id="{9D445A4F-181E-4D5A-856C-0C06274E34BF}" type="slidenum">
              <a:rPr kumimoji="1" lang="ja-JP" altLang="en-US" smtClean="0"/>
              <a:t>10</a:t>
            </a:fld>
            <a:endParaRPr kumimoji="1" lang="ja-JP" altLang="en-US"/>
          </a:p>
        </p:txBody>
      </p:sp>
      <p:sp>
        <p:nvSpPr>
          <p:cNvPr id="6" name="コンテンツ プレースホルダー 5">
            <a:extLst>
              <a:ext uri="{FF2B5EF4-FFF2-40B4-BE49-F238E27FC236}">
                <a16:creationId xmlns:a16="http://schemas.microsoft.com/office/drawing/2014/main" id="{29640D74-F254-41F6-8902-0D7F5A8A22FF}"/>
              </a:ext>
            </a:extLst>
          </p:cNvPr>
          <p:cNvSpPr>
            <a:spLocks noGrp="1"/>
          </p:cNvSpPr>
          <p:nvPr>
            <p:ph idx="1"/>
          </p:nvPr>
        </p:nvSpPr>
        <p:spPr>
          <a:xfrm>
            <a:off x="323528" y="846514"/>
            <a:ext cx="8640293" cy="2942525"/>
          </a:xfrm>
        </p:spPr>
        <p:txBody>
          <a:bodyPr/>
          <a:lstStyle/>
          <a:p>
            <a:r>
              <a:rPr lang="ja-JP" altLang="en-US" sz="2000" dirty="0">
                <a:latin typeface="+mj-ea"/>
                <a:ea typeface="+mj-ea"/>
              </a:rPr>
              <a:t>問題</a:t>
            </a:r>
            <a:endParaRPr lang="en-US" altLang="ja-JP" sz="2000" dirty="0">
              <a:latin typeface="+mj-ea"/>
              <a:ea typeface="+mj-ea"/>
            </a:endParaRPr>
          </a:p>
          <a:p>
            <a:pPr lvl="1"/>
            <a:r>
              <a:rPr lang="ja-JP" altLang="en-US" sz="1600" dirty="0">
                <a:latin typeface="+mj-ea"/>
                <a:ea typeface="+mj-ea"/>
              </a:rPr>
              <a:t>Ｘｍｌとして出力した場合、ユーザにテスト結果を改ざんされる可能性がある</a:t>
            </a:r>
            <a:endParaRPr lang="en-US" altLang="ja-JP" sz="1600" dirty="0">
              <a:latin typeface="+mj-ea"/>
              <a:ea typeface="+mj-ea"/>
            </a:endParaRPr>
          </a:p>
          <a:p>
            <a:pPr lvl="1"/>
            <a:r>
              <a:rPr lang="ja-JP" altLang="en-US" sz="1600" dirty="0">
                <a:latin typeface="+mj-ea"/>
                <a:ea typeface="+mj-ea"/>
              </a:rPr>
              <a:t>これを防ぐためには、編集可能な</a:t>
            </a:r>
            <a:r>
              <a:rPr lang="en-US" altLang="ja-JP" sz="1600" dirty="0">
                <a:latin typeface="+mj-ea"/>
                <a:ea typeface="+mj-ea"/>
              </a:rPr>
              <a:t>XML</a:t>
            </a:r>
            <a:r>
              <a:rPr lang="ja-JP" altLang="en-US" sz="1600" dirty="0">
                <a:latin typeface="+mj-ea"/>
                <a:ea typeface="+mj-ea"/>
              </a:rPr>
              <a:t>としての出力のほかに、容易な修正不可能な</a:t>
            </a:r>
            <a:r>
              <a:rPr lang="en-US" altLang="ja-JP" sz="1600" dirty="0">
                <a:latin typeface="+mj-ea"/>
                <a:ea typeface="+mj-ea"/>
              </a:rPr>
              <a:t>PDF</a:t>
            </a:r>
            <a:r>
              <a:rPr lang="ja-JP" altLang="en-US" sz="1600" dirty="0">
                <a:latin typeface="+mj-ea"/>
                <a:ea typeface="+mj-ea"/>
              </a:rPr>
              <a:t>としての出力機能を持たせる必要がある</a:t>
            </a:r>
            <a:endParaRPr lang="en-US" altLang="ja-JP" sz="1600" dirty="0">
              <a:latin typeface="+mj-ea"/>
              <a:ea typeface="+mj-ea"/>
            </a:endParaRPr>
          </a:p>
          <a:p>
            <a:endParaRPr lang="en-US" altLang="ja-JP" sz="2000" dirty="0">
              <a:latin typeface="+mj-ea"/>
              <a:ea typeface="+mj-ea"/>
            </a:endParaRPr>
          </a:p>
          <a:p>
            <a:r>
              <a:rPr lang="ja-JP" altLang="en-US" sz="2000" dirty="0">
                <a:latin typeface="+mj-ea"/>
                <a:ea typeface="+mj-ea"/>
              </a:rPr>
              <a:t>そもそもなぜ</a:t>
            </a:r>
            <a:r>
              <a:rPr lang="en-US" altLang="ja-JP" sz="2000" dirty="0">
                <a:latin typeface="+mj-ea"/>
                <a:ea typeface="+mj-ea"/>
              </a:rPr>
              <a:t>XML</a:t>
            </a:r>
            <a:r>
              <a:rPr lang="ja-JP" altLang="en-US" sz="2000" dirty="0">
                <a:latin typeface="+mj-ea"/>
                <a:ea typeface="+mj-ea"/>
              </a:rPr>
              <a:t>として出力させるか？</a:t>
            </a:r>
            <a:endParaRPr lang="en-US" altLang="ja-JP" sz="2000" dirty="0">
              <a:latin typeface="+mj-ea"/>
              <a:ea typeface="+mj-ea"/>
            </a:endParaRPr>
          </a:p>
          <a:p>
            <a:pPr lvl="1"/>
            <a:r>
              <a:rPr lang="ja-JP" altLang="en-US" sz="1600" dirty="0">
                <a:latin typeface="+mj-ea"/>
                <a:ea typeface="+mj-ea"/>
              </a:rPr>
              <a:t>テストベッドではテストできない、もしくは</a:t>
            </a:r>
            <a:r>
              <a:rPr lang="en-US" altLang="ja-JP" sz="1600" dirty="0">
                <a:latin typeface="+mj-ea"/>
                <a:ea typeface="+mj-ea"/>
              </a:rPr>
              <a:t>AI</a:t>
            </a:r>
            <a:r>
              <a:rPr lang="ja-JP" altLang="en-US" sz="1600" dirty="0">
                <a:latin typeface="+mj-ea"/>
                <a:ea typeface="+mj-ea"/>
              </a:rPr>
              <a:t>システム開発者が見解を書くような項目があった</a:t>
            </a:r>
            <a:r>
              <a:rPr lang="ja-JP" altLang="en-US" sz="1600">
                <a:latin typeface="+mj-ea"/>
                <a:ea typeface="+mj-ea"/>
              </a:rPr>
              <a:t>場合、レポートを</a:t>
            </a:r>
            <a:r>
              <a:rPr lang="ja-JP" altLang="en-US" sz="1600" dirty="0">
                <a:latin typeface="+mj-ea"/>
                <a:ea typeface="+mj-ea"/>
              </a:rPr>
              <a:t>編集して見解を記載できるようにするため</a:t>
            </a:r>
            <a:endParaRPr lang="en-US" altLang="ja-JP" sz="1600" dirty="0">
              <a:latin typeface="+mj-ea"/>
              <a:ea typeface="+mj-ea"/>
            </a:endParaRPr>
          </a:p>
          <a:p>
            <a:pPr lvl="1"/>
            <a:r>
              <a:rPr lang="en-US" altLang="ja-JP" sz="1600" dirty="0" err="1">
                <a:latin typeface="+mj-ea"/>
                <a:ea typeface="+mj-ea"/>
              </a:rPr>
              <a:t>ExpressionEdit</a:t>
            </a:r>
            <a:r>
              <a:rPr lang="ja-JP" altLang="en-US" sz="1600" dirty="0">
                <a:latin typeface="+mj-ea"/>
                <a:ea typeface="+mj-ea"/>
              </a:rPr>
              <a:t>側で見解記入機能を持たせるならば、レポート出力機能は</a:t>
            </a:r>
            <a:r>
              <a:rPr lang="en-US" altLang="ja-JP" sz="1600" dirty="0">
                <a:latin typeface="+mj-ea"/>
                <a:ea typeface="+mj-ea"/>
              </a:rPr>
              <a:t>PDF</a:t>
            </a:r>
            <a:r>
              <a:rPr lang="ja-JP" altLang="en-US" sz="1600" dirty="0" err="1">
                <a:latin typeface="+mj-ea"/>
                <a:ea typeface="+mj-ea"/>
              </a:rPr>
              <a:t>だけを</a:t>
            </a:r>
            <a:r>
              <a:rPr lang="ja-JP" altLang="en-US" sz="1600" dirty="0">
                <a:latin typeface="+mj-ea"/>
                <a:ea typeface="+mj-ea"/>
              </a:rPr>
              <a:t>出力するようにすればよい</a:t>
            </a:r>
            <a:endParaRPr lang="en-US" altLang="ja-JP" sz="1600" dirty="0">
              <a:latin typeface="+mj-ea"/>
              <a:ea typeface="+mj-ea"/>
            </a:endParaRPr>
          </a:p>
        </p:txBody>
      </p:sp>
      <p:sp>
        <p:nvSpPr>
          <p:cNvPr id="8" name="コンテンツ プレースホルダー 5">
            <a:extLst>
              <a:ext uri="{FF2B5EF4-FFF2-40B4-BE49-F238E27FC236}">
                <a16:creationId xmlns:a16="http://schemas.microsoft.com/office/drawing/2014/main" id="{C043C4D3-C676-48C2-BF50-E7E2E4A4AD9C}"/>
              </a:ext>
            </a:extLst>
          </p:cNvPr>
          <p:cNvSpPr txBox="1">
            <a:spLocks/>
          </p:cNvSpPr>
          <p:nvPr/>
        </p:nvSpPr>
        <p:spPr bwMode="gray">
          <a:xfrm>
            <a:off x="317972" y="4149080"/>
            <a:ext cx="8640293"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ea"/>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ea"/>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ea"/>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ea"/>
                <a:ea typeface="+mn-ea"/>
                <a:cs typeface="+mn-cs"/>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ja-JP" altLang="en-US" sz="2000" kern="0" dirty="0">
                <a:latin typeface="+mj-ea"/>
                <a:ea typeface="+mj-ea"/>
              </a:rPr>
              <a:t>対応案</a:t>
            </a:r>
            <a:endParaRPr lang="en-US" altLang="ja-JP" sz="2000" kern="0" dirty="0">
              <a:latin typeface="+mj-ea"/>
              <a:ea typeface="+mj-ea"/>
            </a:endParaRPr>
          </a:p>
          <a:p>
            <a:pPr lvl="1"/>
            <a:r>
              <a:rPr lang="ja-JP" altLang="en-US" strike="sngStrike" kern="0" dirty="0">
                <a:latin typeface="+mj-ea"/>
                <a:ea typeface="+mj-ea"/>
              </a:rPr>
              <a:t>改ざん可能性を容認</a:t>
            </a:r>
            <a:endParaRPr lang="en-US" altLang="ja-JP" strike="sngStrike" kern="0" dirty="0">
              <a:latin typeface="+mj-ea"/>
              <a:ea typeface="+mj-ea"/>
            </a:endParaRPr>
          </a:p>
          <a:p>
            <a:pPr lvl="2"/>
            <a:r>
              <a:rPr lang="ja-JP" altLang="en-US" strike="sngStrike" kern="0" dirty="0">
                <a:latin typeface="+mj-ea"/>
                <a:ea typeface="+mj-ea"/>
              </a:rPr>
              <a:t>嘘をついて困るのは</a:t>
            </a:r>
            <a:r>
              <a:rPr lang="en-US" altLang="ja-JP" strike="sngStrike" kern="0" dirty="0">
                <a:latin typeface="+mj-ea"/>
                <a:ea typeface="+mj-ea"/>
              </a:rPr>
              <a:t>AI</a:t>
            </a:r>
            <a:r>
              <a:rPr lang="ja-JP" altLang="en-US" strike="sngStrike" kern="0" dirty="0">
                <a:latin typeface="+mj-ea"/>
                <a:ea typeface="+mj-ea"/>
              </a:rPr>
              <a:t>システム開発者。テストベッドは出力したレポートをすべて保持し、改ざんされたことを証明できる手立てを持っておく</a:t>
            </a:r>
            <a:endParaRPr lang="en-US" altLang="ja-JP" strike="sngStrike" kern="0" dirty="0">
              <a:latin typeface="+mj-ea"/>
              <a:ea typeface="+mj-ea"/>
            </a:endParaRPr>
          </a:p>
          <a:p>
            <a:pPr lvl="1"/>
            <a:r>
              <a:rPr lang="ja-JP" altLang="en-US" kern="0" dirty="0">
                <a:latin typeface="+mj-ea"/>
                <a:ea typeface="+mj-ea"/>
              </a:rPr>
              <a:t>出力ファイルを</a:t>
            </a:r>
            <a:r>
              <a:rPr lang="en-US" altLang="ja-JP" kern="0" dirty="0">
                <a:latin typeface="+mj-ea"/>
                <a:ea typeface="+mj-ea"/>
              </a:rPr>
              <a:t>PDF</a:t>
            </a:r>
            <a:r>
              <a:rPr lang="ja-JP" altLang="en-US" kern="0" dirty="0">
                <a:latin typeface="+mj-ea"/>
                <a:ea typeface="+mj-ea"/>
              </a:rPr>
              <a:t>に固定する</a:t>
            </a:r>
            <a:endParaRPr lang="en-US" altLang="ja-JP" kern="0" dirty="0">
              <a:latin typeface="+mj-ea"/>
              <a:ea typeface="+mj-ea"/>
            </a:endParaRPr>
          </a:p>
          <a:p>
            <a:pPr lvl="2"/>
            <a:r>
              <a:rPr lang="en-US" altLang="ja-JP" kern="0" dirty="0" err="1">
                <a:latin typeface="+mj-ea"/>
                <a:ea typeface="+mj-ea"/>
              </a:rPr>
              <a:t>ExpressionEdit</a:t>
            </a:r>
            <a:r>
              <a:rPr lang="ja-JP" altLang="en-US" kern="0" dirty="0">
                <a:latin typeface="+mj-ea"/>
                <a:ea typeface="+mj-ea"/>
              </a:rPr>
              <a:t>で</a:t>
            </a:r>
            <a:r>
              <a:rPr lang="en-US" altLang="ja-JP" kern="0" dirty="0">
                <a:latin typeface="+mj-ea"/>
                <a:ea typeface="+mj-ea"/>
              </a:rPr>
              <a:t>AI</a:t>
            </a:r>
            <a:r>
              <a:rPr lang="ja-JP" altLang="en-US" kern="0" dirty="0">
                <a:latin typeface="+mj-ea"/>
                <a:ea typeface="+mj-ea"/>
              </a:rPr>
              <a:t>システム開発者が独自見解を記載できる仕組みを用意</a:t>
            </a:r>
            <a:endParaRPr lang="en-US" altLang="ja-JP" kern="0" dirty="0">
              <a:latin typeface="+mj-ea"/>
              <a:ea typeface="+mj-ea"/>
            </a:endParaRPr>
          </a:p>
        </p:txBody>
      </p:sp>
      <p:sp>
        <p:nvSpPr>
          <p:cNvPr id="9" name="テキスト ボックス 8">
            <a:extLst>
              <a:ext uri="{FF2B5EF4-FFF2-40B4-BE49-F238E27FC236}">
                <a16:creationId xmlns:a16="http://schemas.microsoft.com/office/drawing/2014/main" id="{541E7B5F-F7CB-444E-B4B7-B0AD6DB4F1FA}"/>
              </a:ext>
            </a:extLst>
          </p:cNvPr>
          <p:cNvSpPr txBox="1"/>
          <p:nvPr/>
        </p:nvSpPr>
        <p:spPr bwMode="auto">
          <a:xfrm>
            <a:off x="5220072" y="6193986"/>
            <a:ext cx="3823225" cy="371759"/>
          </a:xfrm>
          <a:prstGeom prst="rect">
            <a:avLst/>
          </a:prstGeom>
          <a:solidFill>
            <a:srgbClr val="FFFF00"/>
          </a:solidFill>
          <a:ln w="38100">
            <a:noFill/>
          </a:ln>
          <a:extLst/>
        </p:spPr>
        <p:style>
          <a:lnRef idx="1">
            <a:schemeClr val="accent2"/>
          </a:lnRef>
          <a:fillRef idx="2">
            <a:schemeClr val="accent2"/>
          </a:fillRef>
          <a:effectRef idx="1">
            <a:schemeClr val="accent2"/>
          </a:effectRef>
          <a:fontRef idx="minor">
            <a:schemeClr val="dk1"/>
          </a:fontRef>
        </p:style>
        <p:txBody>
          <a:bodyPr wrap="square" rtlCol="0" anchor="ctr" anchorCtr="0">
            <a:noAutofit/>
          </a:bodyPr>
          <a:lstStyle/>
          <a:p>
            <a:r>
              <a:rPr lang="ja-JP" altLang="en-US" sz="1400" dirty="0"/>
              <a:t>再テスト機能でどうせ独自見解記載機能は必要</a:t>
            </a:r>
            <a:endParaRPr kumimoji="1" lang="en-US" altLang="ja-JP" sz="1400" dirty="0"/>
          </a:p>
        </p:txBody>
      </p:sp>
    </p:spTree>
    <p:extLst>
      <p:ext uri="{BB962C8B-B14F-4D97-AF65-F5344CB8AC3E}">
        <p14:creationId xmlns:p14="http://schemas.microsoft.com/office/powerpoint/2010/main" val="21747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テストベッド全体としての検討課題</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7" name="スライド番号プレースホルダー 6"/>
          <p:cNvSpPr>
            <a:spLocks noGrp="1"/>
          </p:cNvSpPr>
          <p:nvPr>
            <p:ph type="sldNum" sz="quarter" idx="10"/>
          </p:nvPr>
        </p:nvSpPr>
        <p:spPr/>
        <p:txBody>
          <a:bodyPr/>
          <a:lstStyle/>
          <a:p>
            <a:fld id="{9D445A4F-181E-4D5A-856C-0C06274E34BF}" type="slidenum">
              <a:rPr kumimoji="1" lang="ja-JP" altLang="en-US" smtClean="0"/>
              <a:t>11</a:t>
            </a:fld>
            <a:endParaRPr kumimoji="1" lang="ja-JP" altLang="en-US"/>
          </a:p>
        </p:txBody>
      </p:sp>
      <p:sp>
        <p:nvSpPr>
          <p:cNvPr id="6" name="コンテンツ プレースホルダー 5">
            <a:extLst>
              <a:ext uri="{FF2B5EF4-FFF2-40B4-BE49-F238E27FC236}">
                <a16:creationId xmlns:a16="http://schemas.microsoft.com/office/drawing/2014/main" id="{29640D74-F254-41F6-8902-0D7F5A8A22FF}"/>
              </a:ext>
            </a:extLst>
          </p:cNvPr>
          <p:cNvSpPr>
            <a:spLocks noGrp="1"/>
          </p:cNvSpPr>
          <p:nvPr>
            <p:ph idx="1"/>
          </p:nvPr>
        </p:nvSpPr>
        <p:spPr>
          <a:xfrm>
            <a:off x="177008" y="846515"/>
            <a:ext cx="8786813" cy="830854"/>
          </a:xfrm>
        </p:spPr>
        <p:txBody>
          <a:bodyPr/>
          <a:lstStyle/>
          <a:p>
            <a:r>
              <a:rPr lang="ja-JP" altLang="en-US" dirty="0">
                <a:latin typeface="+mj-ea"/>
                <a:ea typeface="+mj-ea"/>
              </a:rPr>
              <a:t>テストベッド外で作成された品質はどうやって取り込むか？あるいは取り込まないか？</a:t>
            </a:r>
            <a:endParaRPr lang="en-US" altLang="ja-JP" dirty="0">
              <a:latin typeface="+mj-ea"/>
              <a:ea typeface="+mj-ea"/>
            </a:endParaRPr>
          </a:p>
          <a:p>
            <a:pPr lvl="1"/>
            <a:r>
              <a:rPr kumimoji="1" lang="en-US" altLang="ja-JP" sz="1800" dirty="0">
                <a:latin typeface="+mj-ea"/>
                <a:ea typeface="+mj-ea"/>
              </a:rPr>
              <a:t>AI</a:t>
            </a:r>
            <a:r>
              <a:rPr kumimoji="1" lang="ja-JP" altLang="en-US" sz="1800" dirty="0">
                <a:latin typeface="+mj-ea"/>
                <a:ea typeface="+mj-ea"/>
              </a:rPr>
              <a:t>品質ガイドラインで提案された内部品質のうち、“</a:t>
            </a:r>
            <a:r>
              <a:rPr lang="ja-JP" altLang="en-US" sz="1800" b="1" dirty="0"/>
              <a:t>要求分析の完全性</a:t>
            </a:r>
            <a:r>
              <a:rPr kumimoji="1" lang="ja-JP" altLang="en-US" sz="1800" dirty="0">
                <a:latin typeface="+mj-ea"/>
                <a:ea typeface="+mj-ea"/>
              </a:rPr>
              <a:t>”、“</a:t>
            </a:r>
            <a:r>
              <a:rPr lang="ja-JP" altLang="en-US" sz="1800" b="1" dirty="0"/>
              <a:t>訓練・推論プログラムの健全性</a:t>
            </a:r>
            <a:r>
              <a:rPr kumimoji="1" lang="ja-JP" altLang="en-US" sz="1800" dirty="0">
                <a:latin typeface="+mj-ea"/>
                <a:ea typeface="+mj-ea"/>
              </a:rPr>
              <a:t>”、“</a:t>
            </a:r>
            <a:r>
              <a:rPr lang="ja-JP" altLang="en-US" sz="1800" b="1" dirty="0"/>
              <a:t>運用品質の維持性</a:t>
            </a:r>
            <a:r>
              <a:rPr kumimoji="1" lang="ja-JP" altLang="en-US" sz="1800" dirty="0">
                <a:latin typeface="+mj-ea"/>
                <a:ea typeface="+mj-ea"/>
              </a:rPr>
              <a:t>”はテストベッドでは品質チェックできない、あるいは</a:t>
            </a:r>
            <a:r>
              <a:rPr kumimoji="1" lang="ja-JP" altLang="en-US" sz="1800" dirty="0">
                <a:solidFill>
                  <a:srgbClr val="FF0000"/>
                </a:solidFill>
                <a:latin typeface="+mj-ea"/>
                <a:ea typeface="+mj-ea"/>
              </a:rPr>
              <a:t>顧客はすでにチェックプロセスを持っている</a:t>
            </a:r>
            <a:endParaRPr kumimoji="1" lang="en-US" altLang="ja-JP" sz="1800" dirty="0">
              <a:solidFill>
                <a:srgbClr val="FF0000"/>
              </a:solidFill>
              <a:latin typeface="+mj-ea"/>
              <a:ea typeface="+mj-ea"/>
            </a:endParaRPr>
          </a:p>
          <a:p>
            <a:pPr lvl="1"/>
            <a:r>
              <a:rPr lang="en-US" altLang="ja-JP" sz="1800" dirty="0">
                <a:latin typeface="+mj-ea"/>
                <a:ea typeface="+mj-ea"/>
              </a:rPr>
              <a:t>AI</a:t>
            </a:r>
            <a:r>
              <a:rPr lang="ja-JP" altLang="en-US" sz="1800" dirty="0">
                <a:latin typeface="+mj-ea"/>
                <a:ea typeface="+mj-ea"/>
              </a:rPr>
              <a:t>品質ガイドラインで定められた内部品質をレポートは網羅しない</a:t>
            </a:r>
            <a:r>
              <a:rPr lang="en-US" altLang="ja-JP" sz="1800" dirty="0">
                <a:latin typeface="+mj-ea"/>
                <a:ea typeface="+mj-ea"/>
              </a:rPr>
              <a:t>or</a:t>
            </a:r>
            <a:r>
              <a:rPr lang="ja-JP" altLang="en-US" sz="1800" dirty="0">
                <a:latin typeface="+mj-ea"/>
                <a:ea typeface="+mj-ea"/>
              </a:rPr>
              <a:t>記入欄だけ設けて顧客に“別紙参照”など記載してもらう</a:t>
            </a:r>
            <a:endParaRPr lang="en-US" altLang="ja-JP" sz="1800" dirty="0">
              <a:latin typeface="+mj-ea"/>
              <a:ea typeface="+mj-ea"/>
            </a:endParaRPr>
          </a:p>
          <a:p>
            <a:pPr lvl="1"/>
            <a:endParaRPr lang="en-US" altLang="ja-JP" sz="1800" dirty="0">
              <a:latin typeface="+mj-ea"/>
              <a:ea typeface="+mj-ea"/>
            </a:endParaRPr>
          </a:p>
          <a:p>
            <a:pPr lvl="1"/>
            <a:endParaRPr lang="en-US" altLang="ja-JP" sz="1800" dirty="0">
              <a:latin typeface="+mj-ea"/>
              <a:ea typeface="+mj-ea"/>
            </a:endParaRPr>
          </a:p>
          <a:p>
            <a:pPr lvl="1"/>
            <a:endParaRPr lang="en-US" altLang="ja-JP" sz="1800" dirty="0">
              <a:latin typeface="+mj-ea"/>
              <a:ea typeface="+mj-ea"/>
            </a:endParaRPr>
          </a:p>
          <a:p>
            <a:r>
              <a:rPr lang="ja-JP" altLang="en-US" dirty="0">
                <a:highlight>
                  <a:srgbClr val="FFFF00"/>
                </a:highlight>
                <a:latin typeface="+mj-ea"/>
                <a:ea typeface="+mj-ea"/>
              </a:rPr>
              <a:t>後者。テストベッドは</a:t>
            </a:r>
            <a:r>
              <a:rPr lang="en-US" altLang="ja-JP" dirty="0">
                <a:highlight>
                  <a:srgbClr val="FFFF00"/>
                </a:highlight>
                <a:latin typeface="+mj-ea"/>
                <a:ea typeface="+mj-ea"/>
              </a:rPr>
              <a:t>AI</a:t>
            </a:r>
            <a:r>
              <a:rPr lang="ja-JP" altLang="en-US" dirty="0">
                <a:highlight>
                  <a:srgbClr val="FFFF00"/>
                </a:highlight>
                <a:latin typeface="+mj-ea"/>
                <a:ea typeface="+mj-ea"/>
              </a:rPr>
              <a:t>品質ガイドラインで定められた品質特性のうち、</a:t>
            </a:r>
            <a:r>
              <a:rPr lang="en-US" altLang="ja-JP" dirty="0">
                <a:highlight>
                  <a:srgbClr val="FFFF00"/>
                </a:highlight>
                <a:latin typeface="+mj-ea"/>
                <a:ea typeface="+mj-ea"/>
              </a:rPr>
              <a:t>AI</a:t>
            </a:r>
            <a:r>
              <a:rPr lang="ja-JP" altLang="en-US" dirty="0">
                <a:highlight>
                  <a:srgbClr val="FFFF00"/>
                </a:highlight>
                <a:latin typeface="+mj-ea"/>
                <a:ea typeface="+mj-ea"/>
              </a:rPr>
              <a:t>固有の品質特性のみチェック・レポート化する機能をもつ</a:t>
            </a:r>
            <a:endParaRPr lang="en-US" altLang="ja-JP" dirty="0">
              <a:highlight>
                <a:srgbClr val="FFFF00"/>
              </a:highlight>
              <a:latin typeface="+mj-ea"/>
              <a:ea typeface="+mj-ea"/>
            </a:endParaRPr>
          </a:p>
        </p:txBody>
      </p:sp>
      <p:sp>
        <p:nvSpPr>
          <p:cNvPr id="8" name="テキスト ボックス 7">
            <a:extLst>
              <a:ext uri="{FF2B5EF4-FFF2-40B4-BE49-F238E27FC236}">
                <a16:creationId xmlns:a16="http://schemas.microsoft.com/office/drawing/2014/main" id="{4E0F38BA-EE8F-48C8-9806-5918976F724B}"/>
              </a:ext>
            </a:extLst>
          </p:cNvPr>
          <p:cNvSpPr txBox="1"/>
          <p:nvPr/>
        </p:nvSpPr>
        <p:spPr bwMode="auto">
          <a:xfrm>
            <a:off x="5305751" y="5157192"/>
            <a:ext cx="3681723" cy="729883"/>
          </a:xfrm>
          <a:prstGeom prst="rect">
            <a:avLst/>
          </a:prstGeom>
          <a:solidFill>
            <a:srgbClr val="FFFF00"/>
          </a:solidFill>
          <a:ln w="38100">
            <a:noFill/>
          </a:ln>
          <a:extLst/>
        </p:spPr>
        <p:style>
          <a:lnRef idx="1">
            <a:schemeClr val="accent2"/>
          </a:lnRef>
          <a:fillRef idx="2">
            <a:schemeClr val="accent2"/>
          </a:fillRef>
          <a:effectRef idx="1">
            <a:schemeClr val="accent2"/>
          </a:effectRef>
          <a:fontRef idx="minor">
            <a:schemeClr val="dk1"/>
          </a:fontRef>
        </p:style>
        <p:txBody>
          <a:bodyPr wrap="square" rtlCol="0" anchor="ctr" anchorCtr="0">
            <a:noAutofit/>
          </a:bodyPr>
          <a:lstStyle/>
          <a:p>
            <a:r>
              <a:rPr lang="ja-JP" altLang="en-US" sz="1400" dirty="0"/>
              <a:t>内部品質特性レベルで切るのは早急。</a:t>
            </a:r>
            <a:endParaRPr lang="en-US" altLang="ja-JP" sz="1400" dirty="0"/>
          </a:p>
          <a:p>
            <a:r>
              <a:rPr lang="ja-JP" altLang="en-US" sz="1400" dirty="0"/>
              <a:t>例えば運用品質の維持性の中でもコンセプトドリフト観点の項目があったりする</a:t>
            </a:r>
          </a:p>
        </p:txBody>
      </p:sp>
      <p:sp>
        <p:nvSpPr>
          <p:cNvPr id="3" name="矢印: 下 2">
            <a:extLst>
              <a:ext uri="{FF2B5EF4-FFF2-40B4-BE49-F238E27FC236}">
                <a16:creationId xmlns:a16="http://schemas.microsoft.com/office/drawing/2014/main" id="{F61416B3-25B2-46FA-AF0E-35692A5ABDE5}"/>
              </a:ext>
            </a:extLst>
          </p:cNvPr>
          <p:cNvSpPr/>
          <p:nvPr/>
        </p:nvSpPr>
        <p:spPr bwMode="gray">
          <a:xfrm>
            <a:off x="4300540" y="3257254"/>
            <a:ext cx="1121145" cy="747810"/>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Tree>
    <p:extLst>
      <p:ext uri="{BB962C8B-B14F-4D97-AF65-F5344CB8AC3E}">
        <p14:creationId xmlns:p14="http://schemas.microsoft.com/office/powerpoint/2010/main" val="332612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機能要件</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7" name="スライド番号プレースホルダー 6"/>
          <p:cNvSpPr>
            <a:spLocks noGrp="1"/>
          </p:cNvSpPr>
          <p:nvPr>
            <p:ph type="sldNum" sz="quarter" idx="10"/>
          </p:nvPr>
        </p:nvSpPr>
        <p:spPr/>
        <p:txBody>
          <a:bodyPr/>
          <a:lstStyle/>
          <a:p>
            <a:fld id="{9D445A4F-181E-4D5A-856C-0C06274E34BF}" type="slidenum">
              <a:rPr kumimoji="1" lang="ja-JP" altLang="en-US" smtClean="0"/>
              <a:t>12</a:t>
            </a:fld>
            <a:endParaRPr kumimoji="1" lang="ja-JP" altLang="en-US"/>
          </a:p>
        </p:txBody>
      </p:sp>
      <p:sp>
        <p:nvSpPr>
          <p:cNvPr id="6" name="コンテンツ プレースホルダー 5">
            <a:extLst>
              <a:ext uri="{FF2B5EF4-FFF2-40B4-BE49-F238E27FC236}">
                <a16:creationId xmlns:a16="http://schemas.microsoft.com/office/drawing/2014/main" id="{29640D74-F254-41F6-8902-0D7F5A8A22FF}"/>
              </a:ext>
            </a:extLst>
          </p:cNvPr>
          <p:cNvSpPr>
            <a:spLocks noGrp="1"/>
          </p:cNvSpPr>
          <p:nvPr>
            <p:ph idx="1"/>
          </p:nvPr>
        </p:nvSpPr>
        <p:spPr>
          <a:xfrm>
            <a:off x="177008" y="846515"/>
            <a:ext cx="8786813" cy="830854"/>
          </a:xfrm>
        </p:spPr>
        <p:txBody>
          <a:bodyPr/>
          <a:lstStyle/>
          <a:p>
            <a:r>
              <a:rPr lang="ja-JP" altLang="en-US" sz="2000" dirty="0">
                <a:solidFill>
                  <a:schemeClr val="tx1"/>
                </a:solidFill>
                <a:latin typeface="+mj-ea"/>
                <a:ea typeface="+mj-ea"/>
              </a:rPr>
              <a:t>レポート生成機能</a:t>
            </a:r>
            <a:endParaRPr lang="en-US" altLang="ja-JP" sz="2000" dirty="0">
              <a:solidFill>
                <a:schemeClr val="tx1"/>
              </a:solidFill>
              <a:latin typeface="+mj-ea"/>
              <a:ea typeface="+mj-ea"/>
            </a:endParaRPr>
          </a:p>
          <a:p>
            <a:pPr lvl="1"/>
            <a:r>
              <a:rPr lang="en-US" altLang="ja-JP" sz="1600" dirty="0">
                <a:solidFill>
                  <a:schemeClr val="tx1"/>
                </a:solidFill>
                <a:latin typeface="+mj-ea"/>
                <a:ea typeface="+mj-ea"/>
              </a:rPr>
              <a:t>DB</a:t>
            </a:r>
            <a:r>
              <a:rPr lang="ja-JP" altLang="en-US" sz="1600" dirty="0">
                <a:solidFill>
                  <a:schemeClr val="tx1"/>
                </a:solidFill>
                <a:latin typeface="+mj-ea"/>
                <a:ea typeface="+mj-ea"/>
              </a:rPr>
              <a:t>から</a:t>
            </a:r>
            <a:r>
              <a:rPr lang="en-US" altLang="ja-JP" sz="1600" dirty="0">
                <a:solidFill>
                  <a:schemeClr val="tx1"/>
                </a:solidFill>
                <a:latin typeface="+mj-ea"/>
                <a:ea typeface="+mj-ea"/>
              </a:rPr>
              <a:t>Expression</a:t>
            </a:r>
            <a:r>
              <a:rPr lang="ja-JP" altLang="en-US" sz="1600" dirty="0">
                <a:solidFill>
                  <a:schemeClr val="tx1"/>
                </a:solidFill>
                <a:latin typeface="+mj-ea"/>
                <a:ea typeface="+mj-ea"/>
              </a:rPr>
              <a:t>の実行結果</a:t>
            </a:r>
            <a:r>
              <a:rPr lang="en-US" altLang="ja-JP" sz="1600" dirty="0">
                <a:solidFill>
                  <a:schemeClr val="tx1"/>
                </a:solidFill>
                <a:latin typeface="+mj-ea"/>
                <a:ea typeface="+mj-ea"/>
              </a:rPr>
              <a:t>(</a:t>
            </a:r>
            <a:r>
              <a:rPr lang="ja-JP" altLang="en-US" sz="1600" dirty="0">
                <a:solidFill>
                  <a:schemeClr val="tx1"/>
                </a:solidFill>
                <a:latin typeface="+mj-ea"/>
                <a:ea typeface="+mj-ea"/>
              </a:rPr>
              <a:t>以下テスト結果</a:t>
            </a:r>
            <a:r>
              <a:rPr lang="en-US" altLang="ja-JP" sz="1600" dirty="0">
                <a:solidFill>
                  <a:schemeClr val="tx1"/>
                </a:solidFill>
                <a:latin typeface="+mj-ea"/>
                <a:ea typeface="+mj-ea"/>
              </a:rPr>
              <a:t>)</a:t>
            </a:r>
            <a:r>
              <a:rPr lang="ja-JP" altLang="en-US" sz="1600" dirty="0">
                <a:solidFill>
                  <a:schemeClr val="tx1"/>
                </a:solidFill>
                <a:latin typeface="+mj-ea"/>
                <a:ea typeface="+mj-ea"/>
              </a:rPr>
              <a:t>を取得</a:t>
            </a:r>
            <a:endParaRPr lang="en-US" altLang="ja-JP" sz="1600" dirty="0">
              <a:solidFill>
                <a:schemeClr val="tx1"/>
              </a:solidFill>
              <a:latin typeface="+mj-ea"/>
              <a:ea typeface="+mj-ea"/>
            </a:endParaRPr>
          </a:p>
          <a:p>
            <a:pPr lvl="1"/>
            <a:r>
              <a:rPr lang="en-US" altLang="ja-JP" sz="1600" dirty="0">
                <a:solidFill>
                  <a:schemeClr val="tx1"/>
                </a:solidFill>
                <a:latin typeface="+mj-ea"/>
                <a:ea typeface="+mj-ea"/>
              </a:rPr>
              <a:t>Xml</a:t>
            </a:r>
            <a:r>
              <a:rPr lang="ja-JP" altLang="en-US" sz="1600" dirty="0">
                <a:solidFill>
                  <a:schemeClr val="tx1"/>
                </a:solidFill>
                <a:latin typeface="+mj-ea"/>
                <a:ea typeface="+mj-ea"/>
              </a:rPr>
              <a:t>テンプレートとそこにはめ込むテスト結果を照合し、</a:t>
            </a:r>
            <a:r>
              <a:rPr lang="en-US" altLang="ja-JP" sz="1600" dirty="0">
                <a:solidFill>
                  <a:schemeClr val="tx1"/>
                </a:solidFill>
                <a:latin typeface="+mj-ea"/>
                <a:ea typeface="+mj-ea"/>
              </a:rPr>
              <a:t>Xml</a:t>
            </a:r>
            <a:r>
              <a:rPr lang="ja-JP" altLang="en-US" sz="1600" dirty="0">
                <a:solidFill>
                  <a:schemeClr val="tx1"/>
                </a:solidFill>
                <a:latin typeface="+mj-ea"/>
                <a:ea typeface="+mj-ea"/>
              </a:rPr>
              <a:t>テンプレートにはめ込む</a:t>
            </a:r>
            <a:endParaRPr lang="en-US" altLang="ja-JP" sz="1600" dirty="0">
              <a:solidFill>
                <a:schemeClr val="tx1"/>
              </a:solidFill>
              <a:latin typeface="+mj-ea"/>
              <a:ea typeface="+mj-ea"/>
            </a:endParaRPr>
          </a:p>
          <a:p>
            <a:pPr lvl="1"/>
            <a:r>
              <a:rPr lang="ja-JP" altLang="en-US" sz="1600" dirty="0">
                <a:solidFill>
                  <a:schemeClr val="tx1"/>
                </a:solidFill>
                <a:highlight>
                  <a:srgbClr val="DAD9D6"/>
                </a:highlight>
                <a:latin typeface="+mj-ea"/>
                <a:ea typeface="+mj-ea"/>
              </a:rPr>
              <a:t>テスト結果からレポートにはめ込むサマリを生成する</a:t>
            </a:r>
            <a:endParaRPr lang="en-US" altLang="ja-JP" sz="1600" dirty="0">
              <a:solidFill>
                <a:schemeClr val="tx1"/>
              </a:solidFill>
              <a:highlight>
                <a:srgbClr val="DAD9D6"/>
              </a:highlight>
              <a:latin typeface="+mj-ea"/>
              <a:ea typeface="+mj-ea"/>
            </a:endParaRPr>
          </a:p>
          <a:p>
            <a:r>
              <a:rPr lang="ja-JP" altLang="en-US" sz="2000" dirty="0">
                <a:solidFill>
                  <a:schemeClr val="tx1"/>
                </a:solidFill>
                <a:latin typeface="+mj-ea"/>
              </a:rPr>
              <a:t>レポート出力機能</a:t>
            </a:r>
            <a:endParaRPr lang="en-US" altLang="ja-JP" sz="2000" dirty="0">
              <a:solidFill>
                <a:schemeClr val="tx1"/>
              </a:solidFill>
              <a:latin typeface="+mj-ea"/>
            </a:endParaRPr>
          </a:p>
          <a:p>
            <a:pPr lvl="1"/>
            <a:r>
              <a:rPr lang="ja-JP" altLang="en-US" sz="1600" strike="sngStrike" dirty="0">
                <a:solidFill>
                  <a:schemeClr val="tx1"/>
                </a:solidFill>
                <a:latin typeface="+mj-ea"/>
              </a:rPr>
              <a:t>テスト結果を照合した</a:t>
            </a:r>
            <a:r>
              <a:rPr lang="en-US" altLang="ja-JP" sz="1600" strike="sngStrike" dirty="0">
                <a:solidFill>
                  <a:schemeClr val="tx1"/>
                </a:solidFill>
                <a:latin typeface="+mj-ea"/>
              </a:rPr>
              <a:t>XML</a:t>
            </a:r>
            <a:r>
              <a:rPr lang="ja-JP" altLang="en-US" sz="1600" strike="sngStrike" dirty="0">
                <a:solidFill>
                  <a:schemeClr val="tx1"/>
                </a:solidFill>
                <a:latin typeface="+mj-ea"/>
              </a:rPr>
              <a:t>データを</a:t>
            </a:r>
            <a:r>
              <a:rPr lang="ja-JP" altLang="en-US" sz="1600" strike="sngStrike" dirty="0">
                <a:solidFill>
                  <a:schemeClr val="tx1"/>
                </a:solidFill>
                <a:latin typeface="+mj-ea"/>
                <a:ea typeface="+mj-ea"/>
              </a:rPr>
              <a:t>ファイル出力</a:t>
            </a:r>
            <a:endParaRPr lang="en-US" altLang="ja-JP" sz="1600" strike="sngStrike" dirty="0">
              <a:solidFill>
                <a:schemeClr val="tx1"/>
              </a:solidFill>
              <a:latin typeface="+mj-ea"/>
              <a:ea typeface="+mj-ea"/>
            </a:endParaRPr>
          </a:p>
          <a:p>
            <a:pPr lvl="1"/>
            <a:r>
              <a:rPr lang="ja-JP" altLang="en-US" sz="1600" strike="sngStrike" dirty="0">
                <a:solidFill>
                  <a:schemeClr val="tx1"/>
                </a:solidFill>
                <a:latin typeface="+mj-ea"/>
              </a:rPr>
              <a:t>テスト結果を照合した</a:t>
            </a:r>
            <a:r>
              <a:rPr lang="en-US" altLang="ja-JP" sz="1600" strike="sngStrike" dirty="0">
                <a:solidFill>
                  <a:schemeClr val="tx1"/>
                </a:solidFill>
                <a:latin typeface="+mj-ea"/>
              </a:rPr>
              <a:t>XML</a:t>
            </a:r>
            <a:r>
              <a:rPr lang="ja-JP" altLang="en-US" sz="1600" strike="sngStrike" dirty="0">
                <a:solidFill>
                  <a:schemeClr val="tx1"/>
                </a:solidFill>
                <a:latin typeface="+mj-ea"/>
              </a:rPr>
              <a:t>データをテストベッド上で閲覧できる</a:t>
            </a:r>
            <a:r>
              <a:rPr lang="en-US" altLang="ja-JP" sz="1600" strike="sngStrike" dirty="0">
                <a:solidFill>
                  <a:schemeClr val="tx1"/>
                </a:solidFill>
                <a:latin typeface="+mj-ea"/>
                <a:ea typeface="+mj-ea"/>
              </a:rPr>
              <a:t>(</a:t>
            </a:r>
            <a:r>
              <a:rPr lang="ja-JP" altLang="en-US" sz="1600" strike="sngStrike" dirty="0">
                <a:solidFill>
                  <a:schemeClr val="tx1"/>
                </a:solidFill>
                <a:latin typeface="+mj-ea"/>
                <a:ea typeface="+mj-ea"/>
              </a:rPr>
              <a:t>必須ではない</a:t>
            </a:r>
            <a:r>
              <a:rPr lang="en-US" altLang="ja-JP" sz="1600" strike="sngStrike" dirty="0">
                <a:solidFill>
                  <a:schemeClr val="tx1"/>
                </a:solidFill>
                <a:latin typeface="+mj-ea"/>
                <a:ea typeface="+mj-ea"/>
              </a:rPr>
              <a:t>)</a:t>
            </a:r>
          </a:p>
          <a:p>
            <a:pPr lvl="1"/>
            <a:r>
              <a:rPr lang="en-US" altLang="ja-JP" sz="1600" dirty="0">
                <a:solidFill>
                  <a:schemeClr val="tx1"/>
                </a:solidFill>
                <a:latin typeface="+mj-ea"/>
                <a:ea typeface="+mj-ea"/>
              </a:rPr>
              <a:t>PDF</a:t>
            </a:r>
            <a:r>
              <a:rPr lang="ja-JP" altLang="en-US" sz="1600" dirty="0">
                <a:solidFill>
                  <a:schemeClr val="tx1"/>
                </a:solidFill>
                <a:latin typeface="+mj-ea"/>
                <a:ea typeface="+mj-ea"/>
              </a:rPr>
              <a:t>として出力</a:t>
            </a:r>
            <a:endParaRPr lang="en-US" altLang="ja-JP" sz="1600" dirty="0">
              <a:solidFill>
                <a:schemeClr val="tx1"/>
              </a:solidFill>
              <a:latin typeface="+mj-ea"/>
              <a:ea typeface="+mj-ea"/>
            </a:endParaRPr>
          </a:p>
          <a:p>
            <a:r>
              <a:rPr lang="ja-JP" altLang="en-US" sz="2000" dirty="0">
                <a:solidFill>
                  <a:schemeClr val="tx1"/>
                </a:solidFill>
                <a:latin typeface="+mj-ea"/>
              </a:rPr>
              <a:t>ログ機能</a:t>
            </a:r>
            <a:endParaRPr lang="en-US" altLang="ja-JP" sz="2000" dirty="0">
              <a:solidFill>
                <a:schemeClr val="tx1"/>
              </a:solidFill>
              <a:latin typeface="+mj-ea"/>
            </a:endParaRPr>
          </a:p>
          <a:p>
            <a:pPr lvl="1"/>
            <a:r>
              <a:rPr lang="ja-JP" altLang="en-US" sz="1600" dirty="0">
                <a:solidFill>
                  <a:schemeClr val="tx1"/>
                </a:solidFill>
                <a:highlight>
                  <a:srgbClr val="DAD9D6"/>
                </a:highlight>
                <a:latin typeface="+mj-ea"/>
              </a:rPr>
              <a:t>レポート出力機能が出力したファイルをシステム内で保持する</a:t>
            </a:r>
            <a:r>
              <a:rPr lang="en-US" altLang="ja-JP" sz="1600" dirty="0">
                <a:solidFill>
                  <a:schemeClr val="tx1"/>
                </a:solidFill>
                <a:highlight>
                  <a:srgbClr val="DAD9D6"/>
                </a:highlight>
                <a:latin typeface="+mj-ea"/>
              </a:rPr>
              <a:t>(</a:t>
            </a:r>
            <a:r>
              <a:rPr lang="ja-JP" altLang="en-US" sz="1600" dirty="0">
                <a:solidFill>
                  <a:schemeClr val="tx1"/>
                </a:solidFill>
                <a:highlight>
                  <a:srgbClr val="DAD9D6"/>
                </a:highlight>
                <a:latin typeface="+mj-ea"/>
              </a:rPr>
              <a:t>トラブル対処用</a:t>
            </a:r>
            <a:r>
              <a:rPr lang="en-US" altLang="ja-JP" sz="1600" dirty="0">
                <a:solidFill>
                  <a:schemeClr val="tx1"/>
                </a:solidFill>
                <a:highlight>
                  <a:srgbClr val="DAD9D6"/>
                </a:highlight>
                <a:latin typeface="+mj-ea"/>
              </a:rPr>
              <a:t>)</a:t>
            </a:r>
          </a:p>
          <a:p>
            <a:r>
              <a:rPr lang="en-US" altLang="ja-JP" sz="2000" dirty="0">
                <a:solidFill>
                  <a:schemeClr val="tx1"/>
                </a:solidFill>
                <a:latin typeface="+mj-ea"/>
              </a:rPr>
              <a:t>XML</a:t>
            </a:r>
            <a:r>
              <a:rPr lang="ja-JP" altLang="en-US" sz="2000" dirty="0">
                <a:solidFill>
                  <a:schemeClr val="tx1"/>
                </a:solidFill>
                <a:latin typeface="+mj-ea"/>
              </a:rPr>
              <a:t>テンプレート保持機能</a:t>
            </a:r>
            <a:endParaRPr lang="en-US" altLang="ja-JP" sz="2000" dirty="0">
              <a:solidFill>
                <a:schemeClr val="tx1"/>
              </a:solidFill>
              <a:latin typeface="+mj-ea"/>
            </a:endParaRPr>
          </a:p>
          <a:p>
            <a:pPr lvl="1"/>
            <a:r>
              <a:rPr lang="en-US" altLang="ja-JP" sz="1600" dirty="0">
                <a:solidFill>
                  <a:schemeClr val="tx1"/>
                </a:solidFill>
                <a:latin typeface="+mj-ea"/>
              </a:rPr>
              <a:t>AI</a:t>
            </a:r>
            <a:r>
              <a:rPr lang="ja-JP" altLang="en-US" sz="1600" dirty="0">
                <a:solidFill>
                  <a:schemeClr val="tx1"/>
                </a:solidFill>
                <a:latin typeface="+mj-ea"/>
              </a:rPr>
              <a:t>品質ガイドラインを元に</a:t>
            </a:r>
            <a:r>
              <a:rPr lang="en-US" altLang="ja-JP" sz="1600" dirty="0">
                <a:solidFill>
                  <a:schemeClr val="tx1"/>
                </a:solidFill>
                <a:latin typeface="+mj-ea"/>
              </a:rPr>
              <a:t>xml</a:t>
            </a:r>
            <a:r>
              <a:rPr lang="ja-JP" altLang="en-US" sz="1600" dirty="0">
                <a:solidFill>
                  <a:schemeClr val="tx1"/>
                </a:solidFill>
                <a:latin typeface="+mj-ea"/>
              </a:rPr>
              <a:t>テンプレートを</a:t>
            </a:r>
            <a:r>
              <a:rPr lang="en-US" altLang="ja-JP" sz="1600" dirty="0">
                <a:solidFill>
                  <a:schemeClr val="tx1"/>
                </a:solidFill>
                <a:latin typeface="+mj-ea"/>
              </a:rPr>
              <a:t>(</a:t>
            </a:r>
            <a:r>
              <a:rPr lang="ja-JP" altLang="en-US" sz="1600" dirty="0">
                <a:solidFill>
                  <a:schemeClr val="tx1"/>
                </a:solidFill>
                <a:latin typeface="+mj-ea"/>
              </a:rPr>
              <a:t>管理者が</a:t>
            </a:r>
            <a:r>
              <a:rPr lang="en-US" altLang="ja-JP" sz="1600" dirty="0">
                <a:solidFill>
                  <a:schemeClr val="tx1"/>
                </a:solidFill>
                <a:latin typeface="+mj-ea"/>
              </a:rPr>
              <a:t>)</a:t>
            </a:r>
            <a:r>
              <a:rPr lang="ja-JP" altLang="en-US" sz="1600" dirty="0">
                <a:solidFill>
                  <a:schemeClr val="tx1"/>
                </a:solidFill>
                <a:latin typeface="+mj-ea"/>
              </a:rPr>
              <a:t>作成した後、そのテンプレートを格納する保存先を有する</a:t>
            </a:r>
            <a:endParaRPr lang="en-US" altLang="ja-JP" sz="1600" dirty="0">
              <a:solidFill>
                <a:schemeClr val="tx1"/>
              </a:solidFill>
              <a:latin typeface="+mj-ea"/>
            </a:endParaRPr>
          </a:p>
          <a:p>
            <a:pPr lvl="2"/>
            <a:r>
              <a:rPr lang="en-US" altLang="ja-JP" sz="1400" dirty="0">
                <a:solidFill>
                  <a:schemeClr val="tx1"/>
                </a:solidFill>
                <a:latin typeface="+mj-ea"/>
              </a:rPr>
              <a:t>DB</a:t>
            </a:r>
            <a:r>
              <a:rPr lang="ja-JP" altLang="en-US" sz="1400" dirty="0" err="1">
                <a:solidFill>
                  <a:schemeClr val="tx1"/>
                </a:solidFill>
                <a:latin typeface="+mj-ea"/>
              </a:rPr>
              <a:t>には</a:t>
            </a:r>
            <a:r>
              <a:rPr lang="en-US" altLang="ja-JP" sz="1400" dirty="0">
                <a:solidFill>
                  <a:schemeClr val="tx1"/>
                </a:solidFill>
                <a:latin typeface="+mj-ea"/>
              </a:rPr>
              <a:t>AI</a:t>
            </a:r>
            <a:r>
              <a:rPr lang="ja-JP" altLang="en-US" sz="1400" dirty="0">
                <a:solidFill>
                  <a:schemeClr val="tx1"/>
                </a:solidFill>
                <a:latin typeface="+mj-ea"/>
              </a:rPr>
              <a:t>品質ガイドラインから出した品質特性のデータ構造を含まない（少なくともレポート出力機能は利用しない）</a:t>
            </a:r>
            <a:endParaRPr lang="en-US" altLang="ja-JP" sz="1400" dirty="0">
              <a:solidFill>
                <a:schemeClr val="tx1"/>
              </a:solidFill>
              <a:latin typeface="+mj-ea"/>
            </a:endParaRPr>
          </a:p>
          <a:p>
            <a:pPr marL="338137" lvl="1" indent="0">
              <a:buNone/>
            </a:pPr>
            <a:r>
              <a:rPr lang="en-US" altLang="ja-JP" sz="1600" dirty="0">
                <a:solidFill>
                  <a:schemeClr val="tx1"/>
                </a:solidFill>
                <a:latin typeface="+mj-ea"/>
              </a:rPr>
              <a:t>	</a:t>
            </a:r>
            <a:r>
              <a:rPr lang="ja-JP" altLang="en-US" sz="1600" dirty="0">
                <a:solidFill>
                  <a:schemeClr val="tx1"/>
                </a:solidFill>
                <a:latin typeface="+mj-ea"/>
              </a:rPr>
              <a:t>→</a:t>
            </a:r>
            <a:r>
              <a:rPr lang="en-US" altLang="ja-JP" sz="1600" dirty="0">
                <a:solidFill>
                  <a:schemeClr val="tx1"/>
                </a:solidFill>
                <a:latin typeface="+mj-ea"/>
              </a:rPr>
              <a:t>DB</a:t>
            </a:r>
            <a:r>
              <a:rPr lang="ja-JP" altLang="en-US" sz="1600" dirty="0">
                <a:solidFill>
                  <a:schemeClr val="tx1"/>
                </a:solidFill>
                <a:latin typeface="+mj-ea"/>
              </a:rPr>
              <a:t>から品質特性を</a:t>
            </a:r>
            <a:r>
              <a:rPr lang="en-US" altLang="ja-JP" sz="1600" dirty="0">
                <a:solidFill>
                  <a:schemeClr val="tx1"/>
                </a:solidFill>
                <a:latin typeface="+mj-ea"/>
              </a:rPr>
              <a:t>DB</a:t>
            </a:r>
            <a:r>
              <a:rPr lang="ja-JP" altLang="en-US" sz="1600" dirty="0">
                <a:solidFill>
                  <a:schemeClr val="tx1"/>
                </a:solidFill>
                <a:latin typeface="+mj-ea"/>
              </a:rPr>
              <a:t>化し、またそれを元に</a:t>
            </a:r>
            <a:r>
              <a:rPr lang="en-US" altLang="ja-JP" sz="1600" dirty="0">
                <a:solidFill>
                  <a:schemeClr val="tx1"/>
                </a:solidFill>
                <a:latin typeface="+mj-ea"/>
              </a:rPr>
              <a:t>xml</a:t>
            </a:r>
            <a:r>
              <a:rPr lang="ja-JP" altLang="en-US" sz="1600" dirty="0">
                <a:solidFill>
                  <a:schemeClr val="tx1"/>
                </a:solidFill>
                <a:latin typeface="+mj-ea"/>
              </a:rPr>
              <a:t>を落とす作業が必要となってしまい、</a:t>
            </a:r>
            <a:r>
              <a:rPr lang="en-US" altLang="ja-JP" sz="1600" dirty="0">
                <a:solidFill>
                  <a:schemeClr val="tx1"/>
                </a:solidFill>
                <a:latin typeface="+mj-ea"/>
              </a:rPr>
              <a:t>XM</a:t>
            </a:r>
            <a:r>
              <a:rPr lang="ja-JP" altLang="en-US" sz="1600" dirty="0">
                <a:solidFill>
                  <a:schemeClr val="tx1"/>
                </a:solidFill>
                <a:latin typeface="+mj-ea"/>
              </a:rPr>
              <a:t>テンプレートの保守工数が増えるため</a:t>
            </a:r>
            <a:endParaRPr lang="en-US" altLang="ja-JP" dirty="0">
              <a:solidFill>
                <a:schemeClr val="tx1"/>
              </a:solidFill>
              <a:latin typeface="+mj-ea"/>
            </a:endParaRPr>
          </a:p>
          <a:p>
            <a:pPr lvl="1"/>
            <a:endParaRPr lang="en-US" altLang="ja-JP" sz="1600" dirty="0">
              <a:solidFill>
                <a:schemeClr val="tx1"/>
              </a:solidFill>
              <a:latin typeface="+mj-ea"/>
            </a:endParaRPr>
          </a:p>
        </p:txBody>
      </p:sp>
      <p:sp>
        <p:nvSpPr>
          <p:cNvPr id="9" name="テキスト ボックス 8">
            <a:extLst>
              <a:ext uri="{FF2B5EF4-FFF2-40B4-BE49-F238E27FC236}">
                <a16:creationId xmlns:a16="http://schemas.microsoft.com/office/drawing/2014/main" id="{D769D4F8-9DB0-463F-B0B1-717D68C24B6C}"/>
              </a:ext>
            </a:extLst>
          </p:cNvPr>
          <p:cNvSpPr txBox="1"/>
          <p:nvPr/>
        </p:nvSpPr>
        <p:spPr bwMode="auto">
          <a:xfrm>
            <a:off x="5076056" y="6011484"/>
            <a:ext cx="3681723" cy="729883"/>
          </a:xfrm>
          <a:prstGeom prst="rect">
            <a:avLst/>
          </a:prstGeom>
          <a:solidFill>
            <a:srgbClr val="FFFF00"/>
          </a:solidFill>
          <a:ln w="38100">
            <a:noFill/>
          </a:ln>
          <a:extLst/>
        </p:spPr>
        <p:style>
          <a:lnRef idx="1">
            <a:schemeClr val="accent2"/>
          </a:lnRef>
          <a:fillRef idx="2">
            <a:schemeClr val="accent2"/>
          </a:fillRef>
          <a:effectRef idx="1">
            <a:schemeClr val="accent2"/>
          </a:effectRef>
          <a:fontRef idx="minor">
            <a:schemeClr val="dk1"/>
          </a:fontRef>
        </p:style>
        <p:txBody>
          <a:bodyPr wrap="square" rtlCol="0" anchor="ctr" anchorCtr="0">
            <a:noAutofit/>
          </a:bodyPr>
          <a:lstStyle/>
          <a:p>
            <a:r>
              <a:rPr lang="ja-JP" altLang="en-US" sz="1400" dirty="0"/>
              <a:t>このままだと</a:t>
            </a:r>
            <a:r>
              <a:rPr lang="ja-JP" altLang="en-US" sz="1400" dirty="0" err="1"/>
              <a:t>そこそこ</a:t>
            </a:r>
            <a:r>
              <a:rPr lang="ja-JP" altLang="en-US" sz="1400" dirty="0"/>
              <a:t>工数かかりそう</a:t>
            </a:r>
            <a:endParaRPr lang="en-US" altLang="ja-JP" sz="1400" dirty="0"/>
          </a:p>
          <a:p>
            <a:r>
              <a:rPr kumimoji="1" lang="ja-JP" altLang="en-US" sz="1400" dirty="0"/>
              <a:t>灰色は初版オミット対象</a:t>
            </a:r>
            <a:endParaRPr kumimoji="1" lang="en-US" altLang="ja-JP" sz="1400" dirty="0"/>
          </a:p>
        </p:txBody>
      </p:sp>
    </p:spTree>
    <p:extLst>
      <p:ext uri="{BB962C8B-B14F-4D97-AF65-F5344CB8AC3E}">
        <p14:creationId xmlns:p14="http://schemas.microsoft.com/office/powerpoint/2010/main" val="965917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矢印: 下 17">
            <a:extLst>
              <a:ext uri="{FF2B5EF4-FFF2-40B4-BE49-F238E27FC236}">
                <a16:creationId xmlns:a16="http://schemas.microsoft.com/office/drawing/2014/main" id="{E4B6C090-5F94-40C3-8968-02F83F49B939}"/>
              </a:ext>
            </a:extLst>
          </p:cNvPr>
          <p:cNvSpPr/>
          <p:nvPr/>
        </p:nvSpPr>
        <p:spPr bwMode="gray">
          <a:xfrm>
            <a:off x="6804545" y="2103214"/>
            <a:ext cx="432048" cy="3020718"/>
          </a:xfrm>
          <a:prstGeom prst="downArrow">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機能構成</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7" name="スライド番号プレースホルダー 6"/>
          <p:cNvSpPr>
            <a:spLocks noGrp="1"/>
          </p:cNvSpPr>
          <p:nvPr>
            <p:ph type="sldNum" sz="quarter" idx="10"/>
          </p:nvPr>
        </p:nvSpPr>
        <p:spPr/>
        <p:txBody>
          <a:bodyPr/>
          <a:lstStyle/>
          <a:p>
            <a:fld id="{9D445A4F-181E-4D5A-856C-0C06274E34BF}" type="slidenum">
              <a:rPr kumimoji="1" lang="ja-JP" altLang="en-US" smtClean="0"/>
              <a:t>13</a:t>
            </a:fld>
            <a:endParaRPr kumimoji="1" lang="ja-JP" altLang="en-US"/>
          </a:p>
        </p:txBody>
      </p:sp>
      <p:sp>
        <p:nvSpPr>
          <p:cNvPr id="11" name="楕円 10">
            <a:extLst>
              <a:ext uri="{FF2B5EF4-FFF2-40B4-BE49-F238E27FC236}">
                <a16:creationId xmlns:a16="http://schemas.microsoft.com/office/drawing/2014/main" id="{D7DECE56-0D02-4DAB-A468-48104E37B375}"/>
              </a:ext>
            </a:extLst>
          </p:cNvPr>
          <p:cNvSpPr/>
          <p:nvPr/>
        </p:nvSpPr>
        <p:spPr bwMode="gray">
          <a:xfrm>
            <a:off x="4068530" y="1128244"/>
            <a:ext cx="1656184" cy="576064"/>
          </a:xfrm>
          <a:prstGeom prst="ellips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err="1">
                <a:ln>
                  <a:noFill/>
                </a:ln>
                <a:effectLst/>
                <a:latin typeface="+mj-lt"/>
                <a:ea typeface="+mn-ea"/>
              </a:rPr>
              <a:t>TestRunner</a:t>
            </a:r>
            <a:endParaRPr kumimoji="1" lang="ja-JP" altLang="en-US" sz="1800" b="0" i="0" u="none" strike="noStrike" cap="none" normalizeH="0" baseline="0" dirty="0" err="1">
              <a:ln>
                <a:noFill/>
              </a:ln>
              <a:effectLst/>
              <a:latin typeface="+mj-lt"/>
              <a:ea typeface="+mn-ea"/>
            </a:endParaRPr>
          </a:p>
        </p:txBody>
      </p:sp>
      <p:sp>
        <p:nvSpPr>
          <p:cNvPr id="10" name="フローチャート: 複数書類 9">
            <a:extLst>
              <a:ext uri="{FF2B5EF4-FFF2-40B4-BE49-F238E27FC236}">
                <a16:creationId xmlns:a16="http://schemas.microsoft.com/office/drawing/2014/main" id="{4F56BE3B-82CD-43C7-A15F-A650980A8A23}"/>
              </a:ext>
            </a:extLst>
          </p:cNvPr>
          <p:cNvSpPr/>
          <p:nvPr/>
        </p:nvSpPr>
        <p:spPr bwMode="gray">
          <a:xfrm>
            <a:off x="5781411" y="1298798"/>
            <a:ext cx="1080120" cy="792088"/>
          </a:xfrm>
          <a:prstGeom prst="flowChartMultidocument">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j-lt"/>
                <a:ea typeface="+mn-ea"/>
              </a:rPr>
              <a:t>検証結果</a:t>
            </a:r>
          </a:p>
        </p:txBody>
      </p:sp>
      <p:pic>
        <p:nvPicPr>
          <p:cNvPr id="12" name="Picture 13" descr="C:\Users\Ryohei\Desktop\新しいフォルダー (2)\8496_0024.png">
            <a:extLst>
              <a:ext uri="{FF2B5EF4-FFF2-40B4-BE49-F238E27FC236}">
                <a16:creationId xmlns:a16="http://schemas.microsoft.com/office/drawing/2014/main" id="{AE8EDF2D-634E-4593-9B39-B05C995EB7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7313" y="2706724"/>
            <a:ext cx="1080120" cy="1030440"/>
          </a:xfrm>
          <a:prstGeom prst="rect">
            <a:avLst/>
          </a:prstGeom>
          <a:noFill/>
          <a:extLst>
            <a:ext uri="{909E8E84-426E-40DD-AFC4-6F175D3DCCD1}">
              <a14:hiddenFill xmlns:a14="http://schemas.microsoft.com/office/drawing/2010/main">
                <a:solidFill>
                  <a:srgbClr val="FFFFFF"/>
                </a:solidFill>
              </a14:hiddenFill>
            </a:ext>
          </a:extLst>
        </p:spPr>
      </p:pic>
      <p:sp>
        <p:nvSpPr>
          <p:cNvPr id="13" name="フローチャート: 磁気ディスク 12">
            <a:extLst>
              <a:ext uri="{FF2B5EF4-FFF2-40B4-BE49-F238E27FC236}">
                <a16:creationId xmlns:a16="http://schemas.microsoft.com/office/drawing/2014/main" id="{5EB3D417-E367-40D4-8242-E894C8948093}"/>
              </a:ext>
            </a:extLst>
          </p:cNvPr>
          <p:cNvSpPr/>
          <p:nvPr/>
        </p:nvSpPr>
        <p:spPr bwMode="gray">
          <a:xfrm>
            <a:off x="2518562" y="5687997"/>
            <a:ext cx="1152128" cy="648072"/>
          </a:xfrm>
          <a:prstGeom prst="flowChartMagneticDisk">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effectLst/>
                <a:latin typeface="+mj-lt"/>
                <a:ea typeface="+mn-ea"/>
              </a:rPr>
              <a:t>DB</a:t>
            </a:r>
            <a:endParaRPr kumimoji="1" lang="ja-JP" altLang="en-US" sz="1800" b="0" i="0" u="none" strike="noStrike" cap="none" normalizeH="0" baseline="0" dirty="0" err="1">
              <a:ln>
                <a:noFill/>
              </a:ln>
              <a:effectLst/>
              <a:latin typeface="+mj-lt"/>
              <a:ea typeface="+mn-ea"/>
            </a:endParaRPr>
          </a:p>
        </p:txBody>
      </p:sp>
      <p:sp>
        <p:nvSpPr>
          <p:cNvPr id="14" name="フローチャート: 磁気ディスク 13">
            <a:extLst>
              <a:ext uri="{FF2B5EF4-FFF2-40B4-BE49-F238E27FC236}">
                <a16:creationId xmlns:a16="http://schemas.microsoft.com/office/drawing/2014/main" id="{677A5056-D96C-4A4D-81A7-48A7B6097AD3}"/>
              </a:ext>
            </a:extLst>
          </p:cNvPr>
          <p:cNvSpPr/>
          <p:nvPr/>
        </p:nvSpPr>
        <p:spPr bwMode="gray">
          <a:xfrm>
            <a:off x="6037615" y="5158684"/>
            <a:ext cx="1366530" cy="648072"/>
          </a:xfrm>
          <a:prstGeom prst="flowChartMagneticDisk">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err="1">
                <a:ln>
                  <a:noFill/>
                </a:ln>
                <a:effectLst/>
                <a:latin typeface="+mj-lt"/>
                <a:ea typeface="+mn-ea"/>
              </a:rPr>
              <a:t>NoSQLDB</a:t>
            </a:r>
            <a:endParaRPr kumimoji="1" lang="ja-JP" altLang="en-US" sz="1800" b="0" i="0" u="none" strike="noStrike" cap="none" normalizeH="0" baseline="0" dirty="0">
              <a:ln>
                <a:noFill/>
              </a:ln>
              <a:effectLst/>
              <a:latin typeface="+mj-lt"/>
              <a:ea typeface="+mn-ea"/>
            </a:endParaRPr>
          </a:p>
        </p:txBody>
      </p:sp>
      <p:sp>
        <p:nvSpPr>
          <p:cNvPr id="17" name="四角形: メモ 16">
            <a:extLst>
              <a:ext uri="{FF2B5EF4-FFF2-40B4-BE49-F238E27FC236}">
                <a16:creationId xmlns:a16="http://schemas.microsoft.com/office/drawing/2014/main" id="{7FE8F957-F28B-403F-9418-A913C0362124}"/>
              </a:ext>
            </a:extLst>
          </p:cNvPr>
          <p:cNvSpPr/>
          <p:nvPr/>
        </p:nvSpPr>
        <p:spPr bwMode="gray">
          <a:xfrm>
            <a:off x="6432419" y="1891397"/>
            <a:ext cx="1296145" cy="576064"/>
          </a:xfrm>
          <a:prstGeom prst="foldedCorner">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effectLst/>
                <a:latin typeface="+mj-lt"/>
                <a:ea typeface="+mn-ea"/>
              </a:rPr>
              <a:t>Description</a:t>
            </a:r>
            <a:endParaRPr kumimoji="1" lang="ja-JP" altLang="en-US" sz="1800" b="0" i="0" u="none" strike="noStrike" cap="none" normalizeH="0" baseline="0" dirty="0" err="1">
              <a:ln>
                <a:noFill/>
              </a:ln>
              <a:effectLst/>
              <a:latin typeface="+mj-lt"/>
              <a:ea typeface="+mn-ea"/>
            </a:endParaRPr>
          </a:p>
        </p:txBody>
      </p:sp>
      <p:cxnSp>
        <p:nvCxnSpPr>
          <p:cNvPr id="20" name="直線矢印コネクタ 19">
            <a:extLst>
              <a:ext uri="{FF2B5EF4-FFF2-40B4-BE49-F238E27FC236}">
                <a16:creationId xmlns:a16="http://schemas.microsoft.com/office/drawing/2014/main" id="{F5F0BF7C-68E0-49B8-8398-EC13C5C7EA70}"/>
              </a:ext>
            </a:extLst>
          </p:cNvPr>
          <p:cNvCxnSpPr>
            <a:cxnSpLocks/>
            <a:stCxn id="12" idx="1"/>
            <a:endCxn id="11" idx="2"/>
          </p:cNvCxnSpPr>
          <p:nvPr/>
        </p:nvCxnSpPr>
        <p:spPr bwMode="auto">
          <a:xfrm flipV="1">
            <a:off x="1157433" y="1416276"/>
            <a:ext cx="2911097" cy="1805668"/>
          </a:xfrm>
          <a:prstGeom prst="straightConnector1">
            <a:avLst/>
          </a:prstGeom>
          <a:ln>
            <a:headEnd type="none" w="med" len="med"/>
            <a:tailEnd type="triangle"/>
          </a:ln>
          <a:extLst/>
        </p:spPr>
        <p:style>
          <a:lnRef idx="1">
            <a:schemeClr val="dk1"/>
          </a:lnRef>
          <a:fillRef idx="0">
            <a:schemeClr val="dk1"/>
          </a:fillRef>
          <a:effectRef idx="0">
            <a:schemeClr val="dk1"/>
          </a:effectRef>
          <a:fontRef idx="minor">
            <a:schemeClr val="tx1"/>
          </a:fontRef>
        </p:style>
      </p:cxnSp>
      <p:sp>
        <p:nvSpPr>
          <p:cNvPr id="22" name="楕円 21">
            <a:extLst>
              <a:ext uri="{FF2B5EF4-FFF2-40B4-BE49-F238E27FC236}">
                <a16:creationId xmlns:a16="http://schemas.microsoft.com/office/drawing/2014/main" id="{88CA4A99-7133-4B26-BD6A-EDBDF7CFA979}"/>
              </a:ext>
            </a:extLst>
          </p:cNvPr>
          <p:cNvSpPr/>
          <p:nvPr/>
        </p:nvSpPr>
        <p:spPr bwMode="gray">
          <a:xfrm>
            <a:off x="3891667" y="2973381"/>
            <a:ext cx="1656184" cy="576064"/>
          </a:xfrm>
          <a:prstGeom prst="ellips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dirty="0"/>
              <a:t>レポート</a:t>
            </a:r>
            <a:endParaRPr lang="en-US" altLang="ja-JP" dirty="0"/>
          </a:p>
          <a:p>
            <a:r>
              <a:rPr lang="ja-JP" altLang="en-US" dirty="0"/>
              <a:t>ジェネレータ</a:t>
            </a:r>
          </a:p>
        </p:txBody>
      </p:sp>
      <p:cxnSp>
        <p:nvCxnSpPr>
          <p:cNvPr id="25" name="直線矢印コネクタ 24">
            <a:extLst>
              <a:ext uri="{FF2B5EF4-FFF2-40B4-BE49-F238E27FC236}">
                <a16:creationId xmlns:a16="http://schemas.microsoft.com/office/drawing/2014/main" id="{B2194C0D-BAD5-4E41-A1F0-DE2E36F0B85F}"/>
              </a:ext>
            </a:extLst>
          </p:cNvPr>
          <p:cNvCxnSpPr>
            <a:cxnSpLocks/>
            <a:stCxn id="12" idx="1"/>
            <a:endCxn id="32" idx="2"/>
          </p:cNvCxnSpPr>
          <p:nvPr/>
        </p:nvCxnSpPr>
        <p:spPr bwMode="auto">
          <a:xfrm>
            <a:off x="1157433" y="3221944"/>
            <a:ext cx="743222" cy="36854"/>
          </a:xfrm>
          <a:prstGeom prst="straightConnector1">
            <a:avLst/>
          </a:prstGeom>
          <a:ln>
            <a:headEnd type="none" w="med" len="med"/>
            <a:tailEnd type="triangle"/>
          </a:ln>
          <a:extLst/>
        </p:spPr>
        <p:style>
          <a:lnRef idx="1">
            <a:schemeClr val="dk1"/>
          </a:lnRef>
          <a:fillRef idx="0">
            <a:schemeClr val="dk1"/>
          </a:fillRef>
          <a:effectRef idx="0">
            <a:schemeClr val="dk1"/>
          </a:effectRef>
          <a:fontRef idx="minor">
            <a:schemeClr val="tx1"/>
          </a:fontRef>
        </p:style>
      </p:cxnSp>
      <p:sp>
        <p:nvSpPr>
          <p:cNvPr id="27" name="四角形: メモ 26">
            <a:extLst>
              <a:ext uri="{FF2B5EF4-FFF2-40B4-BE49-F238E27FC236}">
                <a16:creationId xmlns:a16="http://schemas.microsoft.com/office/drawing/2014/main" id="{A8735507-3D7F-4C8F-A7CA-A3A9665582CC}"/>
              </a:ext>
            </a:extLst>
          </p:cNvPr>
          <p:cNvSpPr/>
          <p:nvPr/>
        </p:nvSpPr>
        <p:spPr bwMode="gray">
          <a:xfrm>
            <a:off x="6828081" y="5744034"/>
            <a:ext cx="1872208" cy="575128"/>
          </a:xfrm>
          <a:prstGeom prst="foldedCorner">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en-US" altLang="ja-JP" dirty="0">
                <a:latin typeface="+mj-lt"/>
              </a:rPr>
              <a:t>Xml</a:t>
            </a:r>
            <a:r>
              <a:rPr lang="ja-JP" altLang="en-US" dirty="0">
                <a:latin typeface="+mj-lt"/>
              </a:rPr>
              <a:t>テンプレート</a:t>
            </a:r>
            <a:endParaRPr kumimoji="1" lang="ja-JP" altLang="en-US" sz="1800" b="0" i="0" u="none" strike="noStrike" cap="none" normalizeH="0" baseline="0" dirty="0">
              <a:ln>
                <a:noFill/>
              </a:ln>
              <a:effectLst/>
              <a:latin typeface="+mj-lt"/>
              <a:ea typeface="+mn-ea"/>
            </a:endParaRPr>
          </a:p>
        </p:txBody>
      </p:sp>
      <p:cxnSp>
        <p:nvCxnSpPr>
          <p:cNvPr id="30" name="直線矢印コネクタ 29">
            <a:extLst>
              <a:ext uri="{FF2B5EF4-FFF2-40B4-BE49-F238E27FC236}">
                <a16:creationId xmlns:a16="http://schemas.microsoft.com/office/drawing/2014/main" id="{04B58008-E22C-464F-9690-66FB1CB0F23B}"/>
              </a:ext>
            </a:extLst>
          </p:cNvPr>
          <p:cNvCxnSpPr>
            <a:cxnSpLocks/>
            <a:stCxn id="22" idx="4"/>
            <a:endCxn id="14" idx="2"/>
          </p:cNvCxnSpPr>
          <p:nvPr/>
        </p:nvCxnSpPr>
        <p:spPr bwMode="auto">
          <a:xfrm>
            <a:off x="4719759" y="3549445"/>
            <a:ext cx="1317856" cy="1933275"/>
          </a:xfrm>
          <a:prstGeom prst="straightConnector1">
            <a:avLst/>
          </a:prstGeom>
          <a:ln>
            <a:headEnd type="none" w="med" len="med"/>
            <a:tailEnd type="triangle"/>
          </a:ln>
          <a:extLst/>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E5C6BFFE-BEAE-4C0E-9517-3A73E5163B27}"/>
              </a:ext>
            </a:extLst>
          </p:cNvPr>
          <p:cNvCxnSpPr>
            <a:cxnSpLocks/>
            <a:stCxn id="22" idx="4"/>
            <a:endCxn id="13" idx="1"/>
          </p:cNvCxnSpPr>
          <p:nvPr/>
        </p:nvCxnSpPr>
        <p:spPr bwMode="auto">
          <a:xfrm flipH="1">
            <a:off x="3094626" y="3549445"/>
            <a:ext cx="1625133" cy="2138552"/>
          </a:xfrm>
          <a:prstGeom prst="straightConnector1">
            <a:avLst/>
          </a:prstGeom>
          <a:ln>
            <a:headEnd type="none" w="med" len="med"/>
            <a:tailEnd type="triangle"/>
          </a:ln>
          <a:extLst/>
        </p:spPr>
        <p:style>
          <a:lnRef idx="1">
            <a:schemeClr val="dk1"/>
          </a:lnRef>
          <a:fillRef idx="0">
            <a:schemeClr val="dk1"/>
          </a:fillRef>
          <a:effectRef idx="0">
            <a:schemeClr val="dk1"/>
          </a:effectRef>
          <a:fontRef idx="minor">
            <a:schemeClr val="tx1"/>
          </a:fontRef>
        </p:style>
      </p:cxnSp>
      <p:sp>
        <p:nvSpPr>
          <p:cNvPr id="15" name="四角形: メモ 14">
            <a:extLst>
              <a:ext uri="{FF2B5EF4-FFF2-40B4-BE49-F238E27FC236}">
                <a16:creationId xmlns:a16="http://schemas.microsoft.com/office/drawing/2014/main" id="{8F6C6962-62FB-4A39-87AB-BF8995CDA052}"/>
              </a:ext>
            </a:extLst>
          </p:cNvPr>
          <p:cNvSpPr/>
          <p:nvPr/>
        </p:nvSpPr>
        <p:spPr bwMode="gray">
          <a:xfrm>
            <a:off x="5462981" y="3173868"/>
            <a:ext cx="1080120" cy="751155"/>
          </a:xfrm>
          <a:prstGeom prst="foldedCorner">
            <a:avLst/>
          </a:prstGeom>
          <a:ln w="53975">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effectLst/>
                <a:latin typeface="+mj-lt"/>
                <a:ea typeface="+mn-ea"/>
              </a:rPr>
              <a:t>PDF</a:t>
            </a:r>
            <a:endParaRPr kumimoji="1" lang="ja-JP" altLang="en-US" sz="1800" b="0" i="0" u="none" strike="noStrike" cap="none" normalizeH="0" baseline="0" dirty="0" err="1">
              <a:ln>
                <a:noFill/>
              </a:ln>
              <a:effectLst/>
              <a:latin typeface="+mj-lt"/>
              <a:ea typeface="+mn-ea"/>
            </a:endParaRPr>
          </a:p>
        </p:txBody>
      </p:sp>
      <p:sp>
        <p:nvSpPr>
          <p:cNvPr id="43" name="テキスト ボックス 42">
            <a:extLst>
              <a:ext uri="{FF2B5EF4-FFF2-40B4-BE49-F238E27FC236}">
                <a16:creationId xmlns:a16="http://schemas.microsoft.com/office/drawing/2014/main" id="{CAF90A0D-97BA-44CA-98B3-D5AE710087EC}"/>
              </a:ext>
            </a:extLst>
          </p:cNvPr>
          <p:cNvSpPr txBox="1"/>
          <p:nvPr/>
        </p:nvSpPr>
        <p:spPr bwMode="auto">
          <a:xfrm>
            <a:off x="1830241" y="1950207"/>
            <a:ext cx="1656183"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en-US" altLang="ja-JP" dirty="0">
                <a:effectLst/>
              </a:rPr>
              <a:t>1. </a:t>
            </a:r>
            <a:r>
              <a:rPr lang="ja-JP" altLang="en-US" dirty="0">
                <a:effectLst/>
              </a:rPr>
              <a:t>評価検証 </a:t>
            </a:r>
            <a:r>
              <a:rPr lang="en-US" altLang="ja-JP" dirty="0">
                <a:effectLst/>
              </a:rPr>
              <a:t>or </a:t>
            </a:r>
            <a:r>
              <a:rPr lang="ja-JP" altLang="en-US" dirty="0">
                <a:effectLst/>
              </a:rPr>
              <a:t>見解記載</a:t>
            </a:r>
            <a:endParaRPr kumimoji="1" lang="ja-JP" altLang="en-US" dirty="0">
              <a:effectLst/>
            </a:endParaRPr>
          </a:p>
        </p:txBody>
      </p:sp>
      <p:sp>
        <p:nvSpPr>
          <p:cNvPr id="44" name="テキスト ボックス 43">
            <a:extLst>
              <a:ext uri="{FF2B5EF4-FFF2-40B4-BE49-F238E27FC236}">
                <a16:creationId xmlns:a16="http://schemas.microsoft.com/office/drawing/2014/main" id="{EE4CB99F-AADA-4DB7-82E7-4BE30E3C4EB4}"/>
              </a:ext>
            </a:extLst>
          </p:cNvPr>
          <p:cNvSpPr txBox="1"/>
          <p:nvPr/>
        </p:nvSpPr>
        <p:spPr bwMode="auto">
          <a:xfrm>
            <a:off x="5290628" y="850959"/>
            <a:ext cx="1656183"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en-US" altLang="ja-JP" dirty="0">
                <a:effectLst/>
              </a:rPr>
              <a:t>1-a. </a:t>
            </a:r>
            <a:r>
              <a:rPr kumimoji="1" lang="ja-JP" altLang="en-US" dirty="0">
                <a:effectLst/>
              </a:rPr>
              <a:t>テスト実行</a:t>
            </a:r>
          </a:p>
        </p:txBody>
      </p:sp>
      <p:sp>
        <p:nvSpPr>
          <p:cNvPr id="45" name="テキスト ボックス 44">
            <a:extLst>
              <a:ext uri="{FF2B5EF4-FFF2-40B4-BE49-F238E27FC236}">
                <a16:creationId xmlns:a16="http://schemas.microsoft.com/office/drawing/2014/main" id="{D3A1EAF8-8653-4E0B-98D4-2BF14923ED7D}"/>
              </a:ext>
            </a:extLst>
          </p:cNvPr>
          <p:cNvSpPr txBox="1"/>
          <p:nvPr/>
        </p:nvSpPr>
        <p:spPr bwMode="auto">
          <a:xfrm>
            <a:off x="7109460" y="3279759"/>
            <a:ext cx="1656183" cy="541687"/>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en-US" altLang="ja-JP" dirty="0">
                <a:effectLst/>
              </a:rPr>
              <a:t>1-b. </a:t>
            </a:r>
            <a:r>
              <a:rPr lang="ja-JP" altLang="en-US" dirty="0">
                <a:effectLst/>
              </a:rPr>
              <a:t>テスト結果</a:t>
            </a:r>
            <a:endParaRPr lang="en-US" altLang="ja-JP" dirty="0">
              <a:effectLst/>
            </a:endParaRPr>
          </a:p>
          <a:p>
            <a:r>
              <a:rPr kumimoji="1" lang="ja-JP" altLang="en-US" dirty="0">
                <a:effectLst/>
              </a:rPr>
              <a:t>格納</a:t>
            </a:r>
          </a:p>
        </p:txBody>
      </p:sp>
      <p:sp>
        <p:nvSpPr>
          <p:cNvPr id="46" name="テキスト ボックス 45">
            <a:extLst>
              <a:ext uri="{FF2B5EF4-FFF2-40B4-BE49-F238E27FC236}">
                <a16:creationId xmlns:a16="http://schemas.microsoft.com/office/drawing/2014/main" id="{2C4F6FB5-C4F2-4CFB-B977-CADB99657497}"/>
              </a:ext>
            </a:extLst>
          </p:cNvPr>
          <p:cNvSpPr txBox="1"/>
          <p:nvPr/>
        </p:nvSpPr>
        <p:spPr bwMode="auto">
          <a:xfrm>
            <a:off x="1063022" y="3594737"/>
            <a:ext cx="1656183"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lang="en-US" altLang="ja-JP" dirty="0">
                <a:effectLst/>
              </a:rPr>
              <a:t>2.</a:t>
            </a:r>
            <a:r>
              <a:rPr lang="ja-JP" altLang="en-US" dirty="0">
                <a:effectLst/>
              </a:rPr>
              <a:t>レポート要求</a:t>
            </a:r>
            <a:endParaRPr lang="en-US" altLang="ja-JP" dirty="0">
              <a:effectLst/>
            </a:endParaRPr>
          </a:p>
        </p:txBody>
      </p:sp>
      <p:sp>
        <p:nvSpPr>
          <p:cNvPr id="47" name="テキスト ボックス 46">
            <a:extLst>
              <a:ext uri="{FF2B5EF4-FFF2-40B4-BE49-F238E27FC236}">
                <a16:creationId xmlns:a16="http://schemas.microsoft.com/office/drawing/2014/main" id="{188666AB-AF2A-455B-B634-3733D6F4C172}"/>
              </a:ext>
            </a:extLst>
          </p:cNvPr>
          <p:cNvSpPr txBox="1"/>
          <p:nvPr/>
        </p:nvSpPr>
        <p:spPr bwMode="auto">
          <a:xfrm>
            <a:off x="1927635" y="4777129"/>
            <a:ext cx="1810107" cy="54706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lang="en-US" altLang="ja-JP" dirty="0">
                <a:effectLst/>
              </a:rPr>
              <a:t>2-a.</a:t>
            </a:r>
            <a:r>
              <a:rPr lang="ja-JP" altLang="en-US" dirty="0">
                <a:effectLst/>
              </a:rPr>
              <a:t>対象テスト情報</a:t>
            </a:r>
            <a:endParaRPr lang="en-US" altLang="ja-JP" dirty="0">
              <a:effectLst/>
            </a:endParaRPr>
          </a:p>
          <a:p>
            <a:r>
              <a:rPr lang="ja-JP" altLang="en-US" dirty="0">
                <a:effectLst/>
              </a:rPr>
              <a:t>取得</a:t>
            </a:r>
            <a:endParaRPr lang="en-US" altLang="ja-JP" dirty="0">
              <a:effectLst/>
            </a:endParaRPr>
          </a:p>
        </p:txBody>
      </p:sp>
      <p:sp>
        <p:nvSpPr>
          <p:cNvPr id="51" name="テキスト ボックス 50">
            <a:extLst>
              <a:ext uri="{FF2B5EF4-FFF2-40B4-BE49-F238E27FC236}">
                <a16:creationId xmlns:a16="http://schemas.microsoft.com/office/drawing/2014/main" id="{D5810BB8-5B09-47C7-88B2-6FE24A6C31AD}"/>
              </a:ext>
            </a:extLst>
          </p:cNvPr>
          <p:cNvSpPr txBox="1"/>
          <p:nvPr/>
        </p:nvSpPr>
        <p:spPr bwMode="auto">
          <a:xfrm>
            <a:off x="4176467" y="4578604"/>
            <a:ext cx="1810107" cy="54706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lang="en-US" altLang="ja-JP" dirty="0">
                <a:effectLst/>
              </a:rPr>
              <a:t>2-b.</a:t>
            </a:r>
            <a:r>
              <a:rPr lang="ja-JP" altLang="en-US" dirty="0">
                <a:effectLst/>
              </a:rPr>
              <a:t>テスト結果、</a:t>
            </a:r>
            <a:endParaRPr lang="en-US" altLang="ja-JP" dirty="0">
              <a:effectLst/>
            </a:endParaRPr>
          </a:p>
          <a:p>
            <a:r>
              <a:rPr lang="en-US" altLang="ja-JP" dirty="0">
                <a:effectLst/>
              </a:rPr>
              <a:t>XML</a:t>
            </a:r>
            <a:r>
              <a:rPr lang="ja-JP" altLang="en-US" dirty="0">
                <a:effectLst/>
              </a:rPr>
              <a:t>テンプレ</a:t>
            </a:r>
            <a:endParaRPr lang="en-US" altLang="ja-JP" dirty="0">
              <a:effectLst/>
            </a:endParaRPr>
          </a:p>
          <a:p>
            <a:r>
              <a:rPr lang="ja-JP" altLang="en-US" dirty="0">
                <a:effectLst/>
              </a:rPr>
              <a:t>取得</a:t>
            </a:r>
            <a:endParaRPr lang="en-US" altLang="ja-JP" dirty="0">
              <a:effectLst/>
            </a:endParaRPr>
          </a:p>
        </p:txBody>
      </p:sp>
      <p:sp>
        <p:nvSpPr>
          <p:cNvPr id="53" name="テキスト ボックス 52">
            <a:extLst>
              <a:ext uri="{FF2B5EF4-FFF2-40B4-BE49-F238E27FC236}">
                <a16:creationId xmlns:a16="http://schemas.microsoft.com/office/drawing/2014/main" id="{2676A211-2A14-4412-9EE0-39F3234E9DAB}"/>
              </a:ext>
            </a:extLst>
          </p:cNvPr>
          <p:cNvSpPr txBox="1"/>
          <p:nvPr/>
        </p:nvSpPr>
        <p:spPr bwMode="auto">
          <a:xfrm>
            <a:off x="4243596" y="2487806"/>
            <a:ext cx="1810107" cy="54706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lang="en-US" altLang="ja-JP" dirty="0">
                <a:effectLst/>
              </a:rPr>
              <a:t>2-c.</a:t>
            </a:r>
            <a:r>
              <a:rPr lang="ja-JP" altLang="en-US" dirty="0">
                <a:effectLst/>
              </a:rPr>
              <a:t>データのマージ、</a:t>
            </a:r>
            <a:r>
              <a:rPr lang="en-US" altLang="ja-JP" dirty="0">
                <a:effectLst/>
              </a:rPr>
              <a:t>PDF</a:t>
            </a:r>
            <a:r>
              <a:rPr lang="ja-JP" altLang="en-US" dirty="0">
                <a:effectLst/>
              </a:rPr>
              <a:t>化</a:t>
            </a:r>
            <a:endParaRPr lang="en-US" altLang="ja-JP" dirty="0">
              <a:effectLst/>
            </a:endParaRPr>
          </a:p>
        </p:txBody>
      </p:sp>
      <p:sp>
        <p:nvSpPr>
          <p:cNvPr id="54" name="吹き出し: 円形 53">
            <a:extLst>
              <a:ext uri="{FF2B5EF4-FFF2-40B4-BE49-F238E27FC236}">
                <a16:creationId xmlns:a16="http://schemas.microsoft.com/office/drawing/2014/main" id="{12D73204-F46D-4DE3-8882-3320A9AB43C9}"/>
              </a:ext>
            </a:extLst>
          </p:cNvPr>
          <p:cNvSpPr/>
          <p:nvPr/>
        </p:nvSpPr>
        <p:spPr bwMode="gray">
          <a:xfrm>
            <a:off x="-584226" y="5636300"/>
            <a:ext cx="3154977" cy="790596"/>
          </a:xfrm>
          <a:prstGeom prst="wedgeEllipseCallout">
            <a:avLst>
              <a:gd name="adj1" fmla="val 48317"/>
              <a:gd name="adj2" fmla="val -89300"/>
            </a:avLst>
          </a:prstGeom>
          <a:solidFill>
            <a:srgbClr val="FF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どの</a:t>
            </a:r>
            <a:r>
              <a:rPr kumimoji="1" lang="en-US" altLang="ja-JP" sz="1200" b="0" i="0" u="none" strike="noStrike" cap="none" normalizeH="0" baseline="0" dirty="0">
                <a:ln>
                  <a:noFill/>
                </a:ln>
                <a:effectLst/>
                <a:latin typeface="+mj-lt"/>
                <a:ea typeface="+mn-ea"/>
              </a:rPr>
              <a:t>Project</a:t>
            </a:r>
            <a:r>
              <a:rPr kumimoji="1" lang="ja-JP" altLang="en-US" sz="1200" b="0" i="0" u="none" strike="noStrike" cap="none" normalizeH="0" baseline="0" dirty="0">
                <a:ln>
                  <a:noFill/>
                </a:ln>
                <a:effectLst/>
                <a:latin typeface="+mj-lt"/>
                <a:ea typeface="+mn-ea"/>
              </a:rPr>
              <a:t>についてレポートを作るか？</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a:latin typeface="+mj-lt"/>
              </a:rPr>
              <a:t>Project</a:t>
            </a:r>
            <a:r>
              <a:rPr lang="ja-JP" altLang="en-US" sz="1200" dirty="0">
                <a:latin typeface="+mj-lt"/>
              </a:rPr>
              <a:t>に紐づくテスト結果の格納先を取得</a:t>
            </a:r>
            <a:endParaRPr kumimoji="1" lang="ja-JP" altLang="en-US" sz="1200" b="0" i="0" u="none" strike="noStrike" cap="none" normalizeH="0" baseline="0" dirty="0">
              <a:ln>
                <a:noFill/>
              </a:ln>
              <a:effectLst/>
              <a:latin typeface="+mj-lt"/>
              <a:ea typeface="+mn-ea"/>
            </a:endParaRPr>
          </a:p>
        </p:txBody>
      </p:sp>
      <p:sp>
        <p:nvSpPr>
          <p:cNvPr id="55" name="吹き出し: 円形 54">
            <a:extLst>
              <a:ext uri="{FF2B5EF4-FFF2-40B4-BE49-F238E27FC236}">
                <a16:creationId xmlns:a16="http://schemas.microsoft.com/office/drawing/2014/main" id="{657C2AAE-9F7A-4D7A-B52C-3F76801A4E3A}"/>
              </a:ext>
            </a:extLst>
          </p:cNvPr>
          <p:cNvSpPr/>
          <p:nvPr/>
        </p:nvSpPr>
        <p:spPr bwMode="gray">
          <a:xfrm>
            <a:off x="3814706" y="6012033"/>
            <a:ext cx="3154977" cy="790596"/>
          </a:xfrm>
          <a:prstGeom prst="wedgeEllipseCallout">
            <a:avLst>
              <a:gd name="adj1" fmla="val 47057"/>
              <a:gd name="adj2" fmla="val -60134"/>
            </a:avLst>
          </a:prstGeom>
          <a:solidFill>
            <a:srgbClr val="FF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a:ln>
                  <a:noFill/>
                </a:ln>
                <a:effectLst/>
                <a:latin typeface="+mj-lt"/>
                <a:ea typeface="+mn-ea"/>
              </a:rPr>
              <a:t>XML</a:t>
            </a:r>
            <a:r>
              <a:rPr kumimoji="1" lang="ja-JP" altLang="en-US" sz="1200" b="0" i="0" u="none" strike="noStrike" cap="none" normalizeH="0" baseline="0" dirty="0">
                <a:ln>
                  <a:noFill/>
                </a:ln>
                <a:effectLst/>
                <a:latin typeface="+mj-lt"/>
                <a:ea typeface="+mn-ea"/>
              </a:rPr>
              <a:t>テンプレは品質ガイドラインに対して１つ</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1200" dirty="0">
                <a:latin typeface="+mj-lt"/>
              </a:rPr>
              <a:t>つまりどの</a:t>
            </a:r>
            <a:r>
              <a:rPr lang="en-US" altLang="ja-JP" sz="1200" dirty="0">
                <a:latin typeface="+mj-lt"/>
              </a:rPr>
              <a:t>Project</a:t>
            </a:r>
            <a:r>
              <a:rPr lang="ja-JP" altLang="en-US" sz="1200" dirty="0">
                <a:latin typeface="+mj-lt"/>
              </a:rPr>
              <a:t>でも共通のレイアウト</a:t>
            </a:r>
            <a:endParaRPr kumimoji="1" lang="ja-JP" altLang="en-US" sz="1200" b="0" i="0" u="none" strike="noStrike" cap="none" normalizeH="0" baseline="0" dirty="0">
              <a:ln>
                <a:noFill/>
              </a:ln>
              <a:effectLst/>
              <a:latin typeface="+mj-lt"/>
              <a:ea typeface="+mn-ea"/>
            </a:endParaRPr>
          </a:p>
        </p:txBody>
      </p:sp>
      <p:cxnSp>
        <p:nvCxnSpPr>
          <p:cNvPr id="56" name="直線矢印コネクタ 55">
            <a:extLst>
              <a:ext uri="{FF2B5EF4-FFF2-40B4-BE49-F238E27FC236}">
                <a16:creationId xmlns:a16="http://schemas.microsoft.com/office/drawing/2014/main" id="{DBBC0A00-7F34-4FD7-B383-7BCA41586A64}"/>
              </a:ext>
            </a:extLst>
          </p:cNvPr>
          <p:cNvCxnSpPr>
            <a:cxnSpLocks/>
            <a:stCxn id="15" idx="2"/>
            <a:endCxn id="14" idx="2"/>
          </p:cNvCxnSpPr>
          <p:nvPr/>
        </p:nvCxnSpPr>
        <p:spPr bwMode="auto">
          <a:xfrm>
            <a:off x="6003041" y="3925023"/>
            <a:ext cx="34574" cy="1557697"/>
          </a:xfrm>
          <a:prstGeom prst="straightConnector1">
            <a:avLst/>
          </a:prstGeom>
          <a:ln>
            <a:headEnd type="none" w="med" len="med"/>
            <a:tailEnd type="triangle"/>
          </a:ln>
          <a:extLst/>
        </p:spPr>
        <p:style>
          <a:lnRef idx="1">
            <a:schemeClr val="dk1"/>
          </a:lnRef>
          <a:fillRef idx="0">
            <a:schemeClr val="dk1"/>
          </a:fillRef>
          <a:effectRef idx="0">
            <a:schemeClr val="dk1"/>
          </a:effectRef>
          <a:fontRef idx="minor">
            <a:schemeClr val="tx1"/>
          </a:fontRef>
        </p:style>
      </p:cxnSp>
      <p:sp>
        <p:nvSpPr>
          <p:cNvPr id="69" name="テキスト ボックス 68">
            <a:extLst>
              <a:ext uri="{FF2B5EF4-FFF2-40B4-BE49-F238E27FC236}">
                <a16:creationId xmlns:a16="http://schemas.microsoft.com/office/drawing/2014/main" id="{F358D2AD-487F-4943-AE5D-636D1D1460CA}"/>
              </a:ext>
            </a:extLst>
          </p:cNvPr>
          <p:cNvSpPr txBox="1"/>
          <p:nvPr/>
        </p:nvSpPr>
        <p:spPr bwMode="auto">
          <a:xfrm>
            <a:off x="5134875" y="3977219"/>
            <a:ext cx="1503784" cy="36132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lang="en-US" altLang="ja-JP" dirty="0">
                <a:effectLst/>
              </a:rPr>
              <a:t>2-d.PDF</a:t>
            </a:r>
            <a:r>
              <a:rPr lang="ja-JP" altLang="en-US" dirty="0">
                <a:effectLst/>
              </a:rPr>
              <a:t>管理</a:t>
            </a:r>
            <a:endParaRPr lang="en-US" altLang="ja-JP" dirty="0">
              <a:effectLst/>
            </a:endParaRPr>
          </a:p>
        </p:txBody>
      </p:sp>
      <p:sp>
        <p:nvSpPr>
          <p:cNvPr id="31" name="吹き出し: 円形 30">
            <a:extLst>
              <a:ext uri="{FF2B5EF4-FFF2-40B4-BE49-F238E27FC236}">
                <a16:creationId xmlns:a16="http://schemas.microsoft.com/office/drawing/2014/main" id="{1C347BE5-134D-4867-B603-D3DD25867906}"/>
              </a:ext>
            </a:extLst>
          </p:cNvPr>
          <p:cNvSpPr/>
          <p:nvPr/>
        </p:nvSpPr>
        <p:spPr bwMode="gray">
          <a:xfrm>
            <a:off x="7560896" y="1250669"/>
            <a:ext cx="1397369" cy="575128"/>
          </a:xfrm>
          <a:prstGeom prst="wedgeEllipseCallout">
            <a:avLst>
              <a:gd name="adj1" fmla="val -43417"/>
              <a:gd name="adj2" fmla="val 86414"/>
            </a:avLst>
          </a:prstGeom>
          <a:solidFill>
            <a:srgbClr val="FF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ユーザ見解</a:t>
            </a:r>
          </a:p>
        </p:txBody>
      </p:sp>
      <p:sp>
        <p:nvSpPr>
          <p:cNvPr id="32" name="楕円 31">
            <a:extLst>
              <a:ext uri="{FF2B5EF4-FFF2-40B4-BE49-F238E27FC236}">
                <a16:creationId xmlns:a16="http://schemas.microsoft.com/office/drawing/2014/main" id="{46A051E7-5782-4DF7-ABD0-670596C8CEEB}"/>
              </a:ext>
            </a:extLst>
          </p:cNvPr>
          <p:cNvSpPr/>
          <p:nvPr/>
        </p:nvSpPr>
        <p:spPr bwMode="gray">
          <a:xfrm>
            <a:off x="1900655" y="2970766"/>
            <a:ext cx="1656184" cy="576064"/>
          </a:xfrm>
          <a:prstGeom prst="ellipse">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err="1"/>
              <a:t>TestDescription</a:t>
            </a:r>
            <a:endParaRPr lang="en-US" altLang="ja-JP" dirty="0"/>
          </a:p>
          <a:p>
            <a:r>
              <a:rPr lang="ja-JP" altLang="en-US" dirty="0"/>
              <a:t>選択</a:t>
            </a:r>
          </a:p>
        </p:txBody>
      </p:sp>
      <p:cxnSp>
        <p:nvCxnSpPr>
          <p:cNvPr id="40" name="直線矢印コネクタ 39">
            <a:extLst>
              <a:ext uri="{FF2B5EF4-FFF2-40B4-BE49-F238E27FC236}">
                <a16:creationId xmlns:a16="http://schemas.microsoft.com/office/drawing/2014/main" id="{C7B7CFAD-925A-4578-B32C-443E1B779FDB}"/>
              </a:ext>
            </a:extLst>
          </p:cNvPr>
          <p:cNvCxnSpPr>
            <a:cxnSpLocks/>
            <a:stCxn id="32" idx="6"/>
            <a:endCxn id="22" idx="2"/>
          </p:cNvCxnSpPr>
          <p:nvPr/>
        </p:nvCxnSpPr>
        <p:spPr bwMode="auto">
          <a:xfrm>
            <a:off x="3556839" y="3258798"/>
            <a:ext cx="334828" cy="2615"/>
          </a:xfrm>
          <a:prstGeom prst="straightConnector1">
            <a:avLst/>
          </a:prstGeom>
          <a:ln>
            <a:headEnd type="none" w="med" len="med"/>
            <a:tailEnd type="triangle"/>
          </a:ln>
          <a:extLst/>
        </p:spPr>
        <p:style>
          <a:lnRef idx="1">
            <a:schemeClr val="dk1"/>
          </a:lnRef>
          <a:fillRef idx="0">
            <a:schemeClr val="dk1"/>
          </a:fillRef>
          <a:effectRef idx="0">
            <a:schemeClr val="dk1"/>
          </a:effectRef>
          <a:fontRef idx="minor">
            <a:schemeClr val="tx1"/>
          </a:fontRef>
        </p:style>
      </p:cxnSp>
      <p:sp>
        <p:nvSpPr>
          <p:cNvPr id="48" name="吹き出し: 円形 47">
            <a:extLst>
              <a:ext uri="{FF2B5EF4-FFF2-40B4-BE49-F238E27FC236}">
                <a16:creationId xmlns:a16="http://schemas.microsoft.com/office/drawing/2014/main" id="{C6FBEB7F-F447-40BE-8D83-850C6D8F4A62}"/>
              </a:ext>
            </a:extLst>
          </p:cNvPr>
          <p:cNvSpPr/>
          <p:nvPr/>
        </p:nvSpPr>
        <p:spPr bwMode="gray">
          <a:xfrm>
            <a:off x="-777420" y="4182627"/>
            <a:ext cx="2622112" cy="790596"/>
          </a:xfrm>
          <a:prstGeom prst="wedgeEllipseCallout">
            <a:avLst>
              <a:gd name="adj1" fmla="val 44285"/>
              <a:gd name="adj2" fmla="val -82260"/>
            </a:avLst>
          </a:prstGeom>
          <a:solidFill>
            <a:srgbClr val="FF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a:ln>
                  <a:noFill/>
                </a:ln>
                <a:effectLst/>
                <a:latin typeface="+mj-lt"/>
                <a:ea typeface="+mn-ea"/>
              </a:rPr>
              <a:t>PDF</a:t>
            </a:r>
            <a:r>
              <a:rPr kumimoji="1" lang="ja-JP" altLang="en-US" sz="1200" b="0" i="0" u="none" strike="noStrike" cap="none" normalizeH="0" baseline="0" dirty="0">
                <a:ln>
                  <a:noFill/>
                </a:ln>
                <a:effectLst/>
                <a:latin typeface="+mj-lt"/>
                <a:ea typeface="+mn-ea"/>
              </a:rPr>
              <a:t>作成はレポート要求時。</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err="1">
                <a:latin typeface="+mj-lt"/>
              </a:rPr>
              <a:t>TestRunner</a:t>
            </a:r>
            <a:r>
              <a:rPr lang="ja-JP" altLang="en-US" sz="1200" dirty="0">
                <a:latin typeface="+mj-lt"/>
              </a:rPr>
              <a:t>実行毎だと再テスト時に</a:t>
            </a:r>
            <a:endParaRPr lang="en-US" altLang="ja-JP" sz="1200" dirty="0">
              <a:latin typeface="+mj-lt"/>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1200" dirty="0">
                <a:latin typeface="+mj-lt"/>
              </a:rPr>
              <a:t>不要なレポート生成が入る</a:t>
            </a:r>
            <a:endParaRPr kumimoji="1" lang="ja-JP" altLang="en-US" sz="1200" b="0" i="0" u="none" strike="noStrike" cap="none" normalizeH="0" baseline="0" dirty="0">
              <a:ln>
                <a:noFill/>
              </a:ln>
              <a:effectLst/>
              <a:latin typeface="+mj-lt"/>
              <a:ea typeface="+mn-ea"/>
            </a:endParaRPr>
          </a:p>
        </p:txBody>
      </p:sp>
      <p:sp>
        <p:nvSpPr>
          <p:cNvPr id="49" name="吹き出し: 円形 48">
            <a:extLst>
              <a:ext uri="{FF2B5EF4-FFF2-40B4-BE49-F238E27FC236}">
                <a16:creationId xmlns:a16="http://schemas.microsoft.com/office/drawing/2014/main" id="{D48D2A5C-C5CD-4837-A7D9-107F0A6003F4}"/>
              </a:ext>
            </a:extLst>
          </p:cNvPr>
          <p:cNvSpPr/>
          <p:nvPr/>
        </p:nvSpPr>
        <p:spPr bwMode="gray">
          <a:xfrm>
            <a:off x="703450" y="677081"/>
            <a:ext cx="3111255" cy="790596"/>
          </a:xfrm>
          <a:prstGeom prst="wedgeEllipseCallout">
            <a:avLst>
              <a:gd name="adj1" fmla="val 63721"/>
              <a:gd name="adj2" fmla="val 37423"/>
            </a:avLst>
          </a:prstGeom>
          <a:solidFill>
            <a:srgbClr val="FF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検証結果のグラフ化をどこでするか？</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a:latin typeface="+mj-lt"/>
              </a:rPr>
              <a:t>Runner</a:t>
            </a:r>
            <a:r>
              <a:rPr lang="ja-JP" altLang="en-US" sz="1200" dirty="0">
                <a:latin typeface="+mj-lt"/>
              </a:rPr>
              <a:t>実行後ユーザは結果が見たいはず。</a:t>
            </a:r>
            <a:endParaRPr lang="en-US" altLang="ja-JP" sz="1200" dirty="0">
              <a:latin typeface="+mj-lt"/>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そのタイミング</a:t>
            </a:r>
          </a:p>
        </p:txBody>
      </p:sp>
      <p:sp>
        <p:nvSpPr>
          <p:cNvPr id="50" name="吹き出し: 円形 49">
            <a:extLst>
              <a:ext uri="{FF2B5EF4-FFF2-40B4-BE49-F238E27FC236}">
                <a16:creationId xmlns:a16="http://schemas.microsoft.com/office/drawing/2014/main" id="{571B0B51-EF19-436E-B1E7-843DEF7E2F32}"/>
              </a:ext>
            </a:extLst>
          </p:cNvPr>
          <p:cNvSpPr/>
          <p:nvPr/>
        </p:nvSpPr>
        <p:spPr bwMode="gray">
          <a:xfrm>
            <a:off x="7632079" y="4012315"/>
            <a:ext cx="1397369" cy="575128"/>
          </a:xfrm>
          <a:prstGeom prst="wedgeEllipseCallout">
            <a:avLst>
              <a:gd name="adj1" fmla="val -20656"/>
              <a:gd name="adj2" fmla="val -75341"/>
            </a:avLst>
          </a:prstGeom>
          <a:solidFill>
            <a:srgbClr val="FF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格納ルールが必要</a:t>
            </a:r>
          </a:p>
        </p:txBody>
      </p:sp>
      <p:sp>
        <p:nvSpPr>
          <p:cNvPr id="52" name="吹き出し: 円形 51">
            <a:extLst>
              <a:ext uri="{FF2B5EF4-FFF2-40B4-BE49-F238E27FC236}">
                <a16:creationId xmlns:a16="http://schemas.microsoft.com/office/drawing/2014/main" id="{A099A8DB-6B5F-4EE7-B24D-DBB25EEDDC39}"/>
              </a:ext>
            </a:extLst>
          </p:cNvPr>
          <p:cNvSpPr/>
          <p:nvPr/>
        </p:nvSpPr>
        <p:spPr bwMode="gray">
          <a:xfrm>
            <a:off x="2311887" y="3849117"/>
            <a:ext cx="1811341" cy="575128"/>
          </a:xfrm>
          <a:prstGeom prst="wedgeEllipseCallout">
            <a:avLst>
              <a:gd name="adj1" fmla="val -23948"/>
              <a:gd name="adj2" fmla="val -102993"/>
            </a:avLst>
          </a:prstGeom>
          <a:solidFill>
            <a:srgbClr val="FFFFCC"/>
          </a:solidFill>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不要</a:t>
            </a:r>
            <a:r>
              <a:rPr lang="ja-JP" altLang="en-US" sz="1200" dirty="0">
                <a:latin typeface="+mj-lt"/>
              </a:rPr>
              <a:t>なものは省ける</a:t>
            </a:r>
            <a:endParaRPr lang="en-US" altLang="ja-JP" sz="1200" dirty="0">
              <a:latin typeface="+mj-lt"/>
            </a:endParaRPr>
          </a:p>
          <a:p>
            <a:pPr marL="0" marR="0" indent="0" algn="ctr" defTabSz="914400" rtl="0" eaLnBrk="1" fontAlgn="ctr" latinLnBrk="0" hangingPunct="1">
              <a:lnSpc>
                <a:spcPct val="100000"/>
              </a:lnSpc>
              <a:spcBef>
                <a:spcPct val="0"/>
              </a:spcBef>
              <a:spcAft>
                <a:spcPct val="0"/>
              </a:spcAft>
              <a:buClrTx/>
              <a:buSzTx/>
              <a:buFontTx/>
              <a:buNone/>
              <a:tabLst/>
            </a:pPr>
            <a:r>
              <a:rPr lang="en-US" altLang="ja-JP" sz="1200" dirty="0">
                <a:latin typeface="+mj-lt"/>
              </a:rPr>
              <a:t>(</a:t>
            </a:r>
            <a:r>
              <a:rPr lang="ja-JP" altLang="en-US" sz="1200" dirty="0">
                <a:latin typeface="+mj-lt"/>
              </a:rPr>
              <a:t>オミット？優先度低</a:t>
            </a:r>
            <a:r>
              <a:rPr lang="en-US" altLang="ja-JP" sz="1200" dirty="0">
                <a:latin typeface="+mj-lt"/>
              </a:rPr>
              <a:t>)</a:t>
            </a:r>
          </a:p>
        </p:txBody>
      </p:sp>
    </p:spTree>
    <p:extLst>
      <p:ext uri="{BB962C8B-B14F-4D97-AF65-F5344CB8AC3E}">
        <p14:creationId xmlns:p14="http://schemas.microsoft.com/office/powerpoint/2010/main" val="315760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3"/>
          </p:nvPr>
        </p:nvSpPr>
        <p:spPr/>
        <p:txBody>
          <a:bodyPr/>
          <a:lstStyle/>
          <a:p>
            <a:r>
              <a:rPr kumimoji="1" lang="en-US" altLang="ja-JP"/>
              <a:t>Copyright 2019 FUJITSU LABORATORIES LTD.</a:t>
            </a:r>
            <a:endParaRPr kumimoji="1" lang="ja-JP" altLang="en-US"/>
          </a:p>
        </p:txBody>
      </p:sp>
      <p:sp>
        <p:nvSpPr>
          <p:cNvPr id="4" name="スライド番号プレースホルダー 3"/>
          <p:cNvSpPr>
            <a:spLocks noGrp="1"/>
          </p:cNvSpPr>
          <p:nvPr>
            <p:ph type="sldNum" sz="quarter" idx="4"/>
          </p:nvPr>
        </p:nvSpPr>
        <p:spPr/>
        <p:txBody>
          <a:bodyPr/>
          <a:lstStyle/>
          <a:p>
            <a:fld id="{9D445A4F-181E-4D5A-856C-0C06274E34BF}" type="slidenum">
              <a:rPr kumimoji="1" lang="ja-JP" altLang="en-US" smtClean="0"/>
              <a:t>14</a:t>
            </a:fld>
            <a:endParaRPr kumimoji="1" lang="ja-JP" altLang="en-US"/>
          </a:p>
        </p:txBody>
      </p:sp>
    </p:spTree>
    <p:extLst>
      <p:ext uri="{BB962C8B-B14F-4D97-AF65-F5344CB8AC3E}">
        <p14:creationId xmlns:p14="http://schemas.microsoft.com/office/powerpoint/2010/main" val="2744385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9865" y="-8962"/>
            <a:ext cx="7858125" cy="693738"/>
          </a:xfrm>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テストベッド概要</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15" name="スライド番号プレースホルダー 14"/>
          <p:cNvSpPr>
            <a:spLocks noGrp="1"/>
          </p:cNvSpPr>
          <p:nvPr>
            <p:ph type="sldNum" sz="quarter" idx="10"/>
          </p:nvPr>
        </p:nvSpPr>
        <p:spPr/>
        <p:txBody>
          <a:bodyPr/>
          <a:lstStyle/>
          <a:p>
            <a:fld id="{9D445A4F-181E-4D5A-856C-0C06274E34BF}" type="slidenum">
              <a:rPr kumimoji="1" lang="ja-JP" altLang="en-US" smtClean="0"/>
              <a:t>1</a:t>
            </a:fld>
            <a:endParaRPr kumimoji="1" lang="ja-JP" altLang="en-US"/>
          </a:p>
        </p:txBody>
      </p:sp>
      <p:sp>
        <p:nvSpPr>
          <p:cNvPr id="64" name="Rectangle 32"/>
          <p:cNvSpPr txBox="1">
            <a:spLocks noChangeArrowheads="1"/>
          </p:cNvSpPr>
          <p:nvPr/>
        </p:nvSpPr>
        <p:spPr bwMode="gray">
          <a:xfrm>
            <a:off x="267088" y="843864"/>
            <a:ext cx="8691177" cy="37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r>
              <a:rPr lang="en-US" altLang="ja-JP" sz="1800" kern="0" dirty="0"/>
              <a:t>AI</a:t>
            </a:r>
            <a:r>
              <a:rPr lang="ja-JP" altLang="en-US" sz="1800" kern="0" dirty="0"/>
              <a:t>品質情報を入力し、</a:t>
            </a:r>
            <a:r>
              <a:rPr lang="en-US" altLang="ja-JP" sz="1800" dirty="0"/>
              <a:t> </a:t>
            </a:r>
            <a:r>
              <a:rPr lang="ja-JP" altLang="en-US" sz="1800" dirty="0"/>
              <a:t>オーナー</a:t>
            </a:r>
            <a:r>
              <a:rPr lang="en-US" altLang="ja-JP" sz="1800" dirty="0"/>
              <a:t>(</a:t>
            </a:r>
            <a:r>
              <a:rPr lang="ja-JP" altLang="en-US" sz="1800" dirty="0"/>
              <a:t>または社内評価者</a:t>
            </a:r>
            <a:r>
              <a:rPr lang="en-US" altLang="ja-JP" sz="1800" dirty="0"/>
              <a:t>)</a:t>
            </a:r>
            <a:r>
              <a:rPr lang="ja-JP" altLang="en-US" sz="1800" kern="0" dirty="0" err="1"/>
              <a:t>に提</a:t>
            </a:r>
            <a:r>
              <a:rPr lang="ja-JP" altLang="en-US" sz="1800" kern="0" dirty="0"/>
              <a:t>出するレポートを生成する</a:t>
            </a:r>
            <a:endParaRPr lang="en-US" altLang="ja-JP" sz="1800" kern="0" dirty="0"/>
          </a:p>
        </p:txBody>
      </p:sp>
      <p:pic>
        <p:nvPicPr>
          <p:cNvPr id="50" name="Picture 13" descr="C:\Users\Ryohei\Desktop\新しいフォルダー (2)\8496_002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71744" y="2019180"/>
            <a:ext cx="1080120" cy="103044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bwMode="auto">
          <a:xfrm>
            <a:off x="2928832" y="3105761"/>
            <a:ext cx="1944216" cy="368039"/>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en-US" altLang="ja-JP" dirty="0"/>
              <a:t>AI</a:t>
            </a:r>
            <a:r>
              <a:rPr kumimoji="1" lang="ja-JP" altLang="en-US" dirty="0"/>
              <a:t>システム開発者</a:t>
            </a:r>
          </a:p>
        </p:txBody>
      </p:sp>
      <p:sp>
        <p:nvSpPr>
          <p:cNvPr id="7" name="直方体 6"/>
          <p:cNvSpPr/>
          <p:nvPr/>
        </p:nvSpPr>
        <p:spPr bwMode="gray">
          <a:xfrm>
            <a:off x="6536582" y="1187858"/>
            <a:ext cx="786404" cy="743518"/>
          </a:xfrm>
          <a:prstGeom prst="cub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68" name="テキスト ボックス 67"/>
          <p:cNvSpPr txBox="1"/>
          <p:nvPr/>
        </p:nvSpPr>
        <p:spPr bwMode="auto">
          <a:xfrm>
            <a:off x="6198414" y="1995765"/>
            <a:ext cx="1365310"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ja-JP" altLang="en-US" dirty="0"/>
              <a:t>テストベッド</a:t>
            </a:r>
          </a:p>
        </p:txBody>
      </p:sp>
      <p:sp>
        <p:nvSpPr>
          <p:cNvPr id="8" name="右矢印 7"/>
          <p:cNvSpPr/>
          <p:nvPr/>
        </p:nvSpPr>
        <p:spPr bwMode="gray">
          <a:xfrm>
            <a:off x="2732764" y="1339371"/>
            <a:ext cx="3465650" cy="375051"/>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2" name="曲折矢印 11"/>
          <p:cNvSpPr/>
          <p:nvPr/>
        </p:nvSpPr>
        <p:spPr bwMode="gray">
          <a:xfrm rot="10800000">
            <a:off x="4339505" y="2367006"/>
            <a:ext cx="2628007" cy="1800261"/>
          </a:xfrm>
          <a:prstGeom prst="bentArrow">
            <a:avLst>
              <a:gd name="adj1" fmla="val 11058"/>
              <a:gd name="adj2" fmla="val 12954"/>
              <a:gd name="adj3" fmla="val 16177"/>
              <a:gd name="adj4" fmla="val 43750"/>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pic>
        <p:nvPicPr>
          <p:cNvPr id="74" name="Picture 10" descr="C:\Users\Ryohei\Desktop\新しいフォルダー (2)\8696_0013(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9337" y="5181239"/>
            <a:ext cx="1516819" cy="992204"/>
          </a:xfrm>
          <a:prstGeom prst="rect">
            <a:avLst/>
          </a:prstGeom>
          <a:noFill/>
          <a:extLst>
            <a:ext uri="{909E8E84-426E-40DD-AFC4-6F175D3DCCD1}">
              <a14:hiddenFill xmlns:a14="http://schemas.microsoft.com/office/drawing/2010/main">
                <a:solidFill>
                  <a:srgbClr val="FFFFFF"/>
                </a:solidFill>
              </a14:hiddenFill>
            </a:ext>
          </a:extLst>
        </p:spPr>
      </p:pic>
      <p:sp>
        <p:nvSpPr>
          <p:cNvPr id="75" name="テキスト ボックス 74"/>
          <p:cNvSpPr txBox="1"/>
          <p:nvPr/>
        </p:nvSpPr>
        <p:spPr bwMode="auto">
          <a:xfrm>
            <a:off x="6955638" y="6235210"/>
            <a:ext cx="1944216"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ja-JP" altLang="en-US" dirty="0"/>
              <a:t>オーナー</a:t>
            </a:r>
            <a:r>
              <a:rPr kumimoji="1" lang="en-US" altLang="ja-JP" dirty="0"/>
              <a:t>(</a:t>
            </a:r>
            <a:r>
              <a:rPr kumimoji="1" lang="ja-JP" altLang="en-US" dirty="0"/>
              <a:t>顧客</a:t>
            </a:r>
            <a:r>
              <a:rPr kumimoji="1" lang="en-US" altLang="ja-JP" dirty="0"/>
              <a:t>)</a:t>
            </a:r>
            <a:endParaRPr kumimoji="1" lang="ja-JP" altLang="en-US" dirty="0"/>
          </a:p>
        </p:txBody>
      </p:sp>
      <p:sp>
        <p:nvSpPr>
          <p:cNvPr id="79" name="曲折矢印 78"/>
          <p:cNvSpPr/>
          <p:nvPr/>
        </p:nvSpPr>
        <p:spPr bwMode="gray">
          <a:xfrm rot="10800000" flipH="1">
            <a:off x="3641087" y="4752154"/>
            <a:ext cx="505623" cy="1279878"/>
          </a:xfrm>
          <a:prstGeom prst="bentArrow">
            <a:avLst>
              <a:gd name="adj1" fmla="val 37774"/>
              <a:gd name="adj2" fmla="val 44330"/>
              <a:gd name="adj3" fmla="val 27442"/>
              <a:gd name="adj4" fmla="val 3002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80" name="テキスト ボックス 79"/>
          <p:cNvSpPr txBox="1"/>
          <p:nvPr/>
        </p:nvSpPr>
        <p:spPr bwMode="auto">
          <a:xfrm>
            <a:off x="1074175" y="1914545"/>
            <a:ext cx="1944216"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en-US" altLang="ja-JP" sz="1600" dirty="0"/>
              <a:t>AI</a:t>
            </a:r>
            <a:r>
              <a:rPr kumimoji="1" lang="ja-JP" altLang="en-US" sz="1600" dirty="0"/>
              <a:t>システムの品質情報</a:t>
            </a:r>
            <a:r>
              <a:rPr kumimoji="1" lang="en-US" altLang="ja-JP" sz="1600" dirty="0"/>
              <a:t>(※)</a:t>
            </a:r>
          </a:p>
        </p:txBody>
      </p:sp>
      <p:pic>
        <p:nvPicPr>
          <p:cNvPr id="22" name="Picture 13" descr="C:\Users\Ryohei\Desktop\新しいフォルダー (2)\8496_0024.png">
            <a:extLst>
              <a:ext uri="{FF2B5EF4-FFF2-40B4-BE49-F238E27FC236}">
                <a16:creationId xmlns:a16="http://schemas.microsoft.com/office/drawing/2014/main" id="{F19FD903-6DDB-4C45-848C-2C7E257D4A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190627" y="5253159"/>
            <a:ext cx="1080120" cy="1008044"/>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B034D565-BA89-4425-83E5-8B7315CB5A92}"/>
              </a:ext>
            </a:extLst>
          </p:cNvPr>
          <p:cNvSpPr txBox="1"/>
          <p:nvPr/>
        </p:nvSpPr>
        <p:spPr bwMode="auto">
          <a:xfrm>
            <a:off x="4274324" y="6205285"/>
            <a:ext cx="870676"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ja-JP" altLang="en-US" dirty="0"/>
              <a:t>営業</a:t>
            </a:r>
          </a:p>
        </p:txBody>
      </p:sp>
      <p:sp>
        <p:nvSpPr>
          <p:cNvPr id="24" name="右矢印 7">
            <a:extLst>
              <a:ext uri="{FF2B5EF4-FFF2-40B4-BE49-F238E27FC236}">
                <a16:creationId xmlns:a16="http://schemas.microsoft.com/office/drawing/2014/main" id="{B0872BB6-16E5-4C59-97D6-594B03EA3FEC}"/>
              </a:ext>
            </a:extLst>
          </p:cNvPr>
          <p:cNvSpPr/>
          <p:nvPr/>
        </p:nvSpPr>
        <p:spPr bwMode="gray">
          <a:xfrm>
            <a:off x="5534839" y="5593637"/>
            <a:ext cx="1327149" cy="449288"/>
          </a:xfrm>
          <a:prstGeom prst="rightArrow">
            <a:avLst>
              <a:gd name="adj1" fmla="val 36869"/>
              <a:gd name="adj2" fmla="val 74620"/>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5" name="テキスト ボックス 24">
            <a:extLst>
              <a:ext uri="{FF2B5EF4-FFF2-40B4-BE49-F238E27FC236}">
                <a16:creationId xmlns:a16="http://schemas.microsoft.com/office/drawing/2014/main" id="{110E1406-05AD-4261-B735-7F316AA5ECE4}"/>
              </a:ext>
            </a:extLst>
          </p:cNvPr>
          <p:cNvSpPr txBox="1"/>
          <p:nvPr/>
        </p:nvSpPr>
        <p:spPr bwMode="auto">
          <a:xfrm>
            <a:off x="5676836" y="6105308"/>
            <a:ext cx="972108" cy="23460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ja-JP" altLang="en-US" dirty="0"/>
              <a:t>提案資料</a:t>
            </a:r>
          </a:p>
        </p:txBody>
      </p:sp>
      <p:sp>
        <p:nvSpPr>
          <p:cNvPr id="3" name="思考の吹き出し: 雲形 2">
            <a:extLst>
              <a:ext uri="{FF2B5EF4-FFF2-40B4-BE49-F238E27FC236}">
                <a16:creationId xmlns:a16="http://schemas.microsoft.com/office/drawing/2014/main" id="{B617826D-9B55-49FA-91FC-DEB0B0C56E45}"/>
              </a:ext>
            </a:extLst>
          </p:cNvPr>
          <p:cNvSpPr/>
          <p:nvPr/>
        </p:nvSpPr>
        <p:spPr bwMode="gray">
          <a:xfrm>
            <a:off x="4003114" y="1671320"/>
            <a:ext cx="1738937" cy="736078"/>
          </a:xfrm>
          <a:prstGeom prst="cloudCallout">
            <a:avLst>
              <a:gd name="adj1" fmla="val -62336"/>
              <a:gd name="adj2" fmla="val 41751"/>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a:ln>
                  <a:noFill/>
                </a:ln>
                <a:effectLst/>
                <a:latin typeface="+mj-lt"/>
                <a:ea typeface="+mn-ea"/>
              </a:rPr>
              <a:t>AI</a:t>
            </a:r>
            <a:r>
              <a:rPr kumimoji="1" lang="ja-JP" altLang="en-US" sz="1200" b="0" i="0" u="none" strike="noStrike" cap="none" normalizeH="0" baseline="0" dirty="0">
                <a:ln>
                  <a:noFill/>
                </a:ln>
                <a:effectLst/>
                <a:latin typeface="+mj-lt"/>
                <a:ea typeface="+mn-ea"/>
              </a:rPr>
              <a:t>システムを安心して</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提案できるように</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rgbClr val="FF0000"/>
                </a:solidFill>
                <a:effectLst/>
                <a:latin typeface="+mj-lt"/>
                <a:ea typeface="+mn-ea"/>
              </a:rPr>
              <a:t>普遍的な</a:t>
            </a:r>
            <a:r>
              <a:rPr lang="ja-JP" altLang="en-US" sz="1200" dirty="0">
                <a:solidFill>
                  <a:srgbClr val="FF0000"/>
                </a:solidFill>
                <a:latin typeface="+mj-lt"/>
                <a:ea typeface="+mn-ea"/>
              </a:rPr>
              <a:t>品質レポートを提出したい</a:t>
            </a:r>
            <a:endParaRPr kumimoji="1" lang="en-US" altLang="ja-JP" sz="1200" b="0" i="0" u="none" strike="noStrike" cap="none" normalizeH="0" baseline="0" dirty="0">
              <a:ln>
                <a:noFill/>
              </a:ln>
              <a:solidFill>
                <a:srgbClr val="FF0000"/>
              </a:solidFill>
              <a:effectLst/>
              <a:latin typeface="+mj-lt"/>
              <a:ea typeface="+mn-ea"/>
            </a:endParaRPr>
          </a:p>
        </p:txBody>
      </p:sp>
      <p:sp>
        <p:nvSpPr>
          <p:cNvPr id="28" name="思考の吹き出し: 雲形 27">
            <a:extLst>
              <a:ext uri="{FF2B5EF4-FFF2-40B4-BE49-F238E27FC236}">
                <a16:creationId xmlns:a16="http://schemas.microsoft.com/office/drawing/2014/main" id="{5731D889-9695-4FBB-B7B2-D2ACF0C49BBE}"/>
              </a:ext>
            </a:extLst>
          </p:cNvPr>
          <p:cNvSpPr/>
          <p:nvPr/>
        </p:nvSpPr>
        <p:spPr bwMode="gray">
          <a:xfrm>
            <a:off x="4709662" y="4784896"/>
            <a:ext cx="1910345" cy="720080"/>
          </a:xfrm>
          <a:prstGeom prst="cloudCallout">
            <a:avLst>
              <a:gd name="adj1" fmla="val -55062"/>
              <a:gd name="adj2" fmla="val 55331"/>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rgbClr val="FF0000"/>
                </a:solidFill>
                <a:effectLst/>
                <a:latin typeface="+mj-lt"/>
                <a:ea typeface="+mn-ea"/>
              </a:rPr>
              <a:t>誰にでも通用する品質レポート</a:t>
            </a:r>
            <a:r>
              <a:rPr kumimoji="1" lang="ja-JP" altLang="en-US" sz="1200" b="0" i="0" u="none" strike="noStrike" cap="none" normalizeH="0" baseline="0" dirty="0">
                <a:ln>
                  <a:noFill/>
                </a:ln>
                <a:effectLst/>
                <a:latin typeface="+mj-lt"/>
                <a:ea typeface="+mn-ea"/>
              </a:rPr>
              <a:t>を添えて</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安心感のある提案をしたい</a:t>
            </a:r>
            <a:endParaRPr kumimoji="1" lang="en-US" altLang="ja-JP" sz="1200" b="0" i="0" u="none" strike="noStrike" cap="none" normalizeH="0" baseline="0" dirty="0">
              <a:ln>
                <a:noFill/>
              </a:ln>
              <a:effectLst/>
              <a:latin typeface="+mj-lt"/>
              <a:ea typeface="+mn-ea"/>
            </a:endParaRPr>
          </a:p>
        </p:txBody>
      </p:sp>
      <p:pic>
        <p:nvPicPr>
          <p:cNvPr id="29" name="Picture 13" descr="C:\Users\Ryohei\Desktop\新しいフォルダー (2)\8496_0024.png">
            <a:extLst>
              <a:ext uri="{FF2B5EF4-FFF2-40B4-BE49-F238E27FC236}">
                <a16:creationId xmlns:a16="http://schemas.microsoft.com/office/drawing/2014/main" id="{7BF92BC9-1936-4354-967B-CC8F0C1694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257975" y="3672265"/>
            <a:ext cx="1080120" cy="1008044"/>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0AE93956-D1F1-4759-B590-AB617DCDD6EF}"/>
              </a:ext>
            </a:extLst>
          </p:cNvPr>
          <p:cNvSpPr txBox="1"/>
          <p:nvPr/>
        </p:nvSpPr>
        <p:spPr bwMode="auto">
          <a:xfrm>
            <a:off x="586989" y="4700670"/>
            <a:ext cx="1944216"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lang="ja-JP" altLang="en-US" dirty="0"/>
              <a:t>社内品質保証部</a:t>
            </a:r>
            <a:endParaRPr kumimoji="1" lang="ja-JP" altLang="en-US" dirty="0"/>
          </a:p>
        </p:txBody>
      </p:sp>
      <p:sp>
        <p:nvSpPr>
          <p:cNvPr id="32" name="思考の吹き出し: 雲形 31">
            <a:extLst>
              <a:ext uri="{FF2B5EF4-FFF2-40B4-BE49-F238E27FC236}">
                <a16:creationId xmlns:a16="http://schemas.microsoft.com/office/drawing/2014/main" id="{8B38AC52-FABA-48EB-8E43-EF7ECA61FC68}"/>
              </a:ext>
            </a:extLst>
          </p:cNvPr>
          <p:cNvSpPr/>
          <p:nvPr/>
        </p:nvSpPr>
        <p:spPr bwMode="gray">
          <a:xfrm>
            <a:off x="6938854" y="4115674"/>
            <a:ext cx="1992730" cy="720080"/>
          </a:xfrm>
          <a:prstGeom prst="cloudCallout">
            <a:avLst>
              <a:gd name="adj1" fmla="val 11333"/>
              <a:gd name="adj2" fmla="val 102439"/>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a:ln>
                  <a:noFill/>
                </a:ln>
                <a:effectLst/>
                <a:latin typeface="+mj-lt"/>
                <a:ea typeface="+mn-ea"/>
              </a:rPr>
              <a:t>AI</a:t>
            </a:r>
            <a:r>
              <a:rPr kumimoji="1" lang="ja-JP" altLang="en-US" sz="1200" b="0" i="0" u="none" strike="noStrike" cap="none" normalizeH="0" baseline="0" dirty="0">
                <a:ln>
                  <a:noFill/>
                </a:ln>
                <a:effectLst/>
                <a:latin typeface="+mj-lt"/>
                <a:ea typeface="+mn-ea"/>
              </a:rPr>
              <a:t>システムが導入していい品質か</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1200" dirty="0">
                <a:latin typeface="+mj-lt"/>
                <a:ea typeface="+mn-ea"/>
              </a:rPr>
              <a:t>チェックしたい</a:t>
            </a:r>
            <a:endParaRPr lang="en-US" altLang="ja-JP" sz="1200" dirty="0">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rgbClr val="FF0000"/>
                </a:solidFill>
                <a:effectLst/>
                <a:latin typeface="+mj-lt"/>
                <a:ea typeface="+mn-ea"/>
              </a:rPr>
              <a:t>でもどうチェックしていいか分からない</a:t>
            </a:r>
            <a:endParaRPr kumimoji="1" lang="en-US" altLang="ja-JP" sz="1200" b="0" i="0" u="none" strike="noStrike" cap="none" normalizeH="0" baseline="0" dirty="0">
              <a:ln>
                <a:noFill/>
              </a:ln>
              <a:solidFill>
                <a:srgbClr val="FF0000"/>
              </a:solidFill>
              <a:effectLst/>
              <a:latin typeface="+mj-lt"/>
              <a:ea typeface="+mn-ea"/>
            </a:endParaRPr>
          </a:p>
        </p:txBody>
      </p:sp>
      <p:sp>
        <p:nvSpPr>
          <p:cNvPr id="35" name="楕円 34">
            <a:extLst>
              <a:ext uri="{FF2B5EF4-FFF2-40B4-BE49-F238E27FC236}">
                <a16:creationId xmlns:a16="http://schemas.microsoft.com/office/drawing/2014/main" id="{01ECA228-0C09-48D6-B4D1-040F209E6EEF}"/>
              </a:ext>
            </a:extLst>
          </p:cNvPr>
          <p:cNvSpPr/>
          <p:nvPr/>
        </p:nvSpPr>
        <p:spPr bwMode="gray">
          <a:xfrm>
            <a:off x="422840" y="5501977"/>
            <a:ext cx="2952328" cy="868342"/>
          </a:xfrm>
          <a:prstGeom prst="ellips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1600" dirty="0">
                <a:latin typeface="+mj-lt"/>
              </a:rPr>
              <a:t>誰でも通用する共通の評価</a:t>
            </a:r>
            <a:endParaRPr lang="en-US" altLang="ja-JP" sz="1600" dirty="0">
              <a:latin typeface="+mj-lt"/>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1600" dirty="0">
                <a:latin typeface="+mj-lt"/>
              </a:rPr>
              <a:t>＆不足観点の補足</a:t>
            </a:r>
            <a:endParaRPr kumimoji="1" lang="ja-JP" altLang="en-US" sz="1600" b="0" i="0" u="none" strike="noStrike" cap="none" normalizeH="0" baseline="0" dirty="0">
              <a:ln>
                <a:noFill/>
              </a:ln>
              <a:effectLst/>
              <a:latin typeface="+mj-lt"/>
              <a:ea typeface="+mn-ea"/>
            </a:endParaRPr>
          </a:p>
        </p:txBody>
      </p:sp>
      <p:sp>
        <p:nvSpPr>
          <p:cNvPr id="72" name="テキスト ボックス 71"/>
          <p:cNvSpPr txBox="1"/>
          <p:nvPr/>
        </p:nvSpPr>
        <p:spPr bwMode="auto">
          <a:xfrm>
            <a:off x="2772574" y="4431231"/>
            <a:ext cx="1944216" cy="23460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en-US" altLang="ja-JP" dirty="0"/>
              <a:t>AI</a:t>
            </a:r>
            <a:r>
              <a:rPr kumimoji="1" lang="ja-JP" altLang="en-US" dirty="0"/>
              <a:t>システム品質レポート</a:t>
            </a:r>
          </a:p>
        </p:txBody>
      </p:sp>
      <p:sp>
        <p:nvSpPr>
          <p:cNvPr id="33" name="テキスト ボックス 32">
            <a:extLst>
              <a:ext uri="{FF2B5EF4-FFF2-40B4-BE49-F238E27FC236}">
                <a16:creationId xmlns:a16="http://schemas.microsoft.com/office/drawing/2014/main" id="{80EA3859-7FFF-49E5-88E3-14C7F2A7005D}"/>
              </a:ext>
            </a:extLst>
          </p:cNvPr>
          <p:cNvSpPr txBox="1"/>
          <p:nvPr/>
        </p:nvSpPr>
        <p:spPr bwMode="auto">
          <a:xfrm>
            <a:off x="5324361" y="127003"/>
            <a:ext cx="3531915" cy="574735"/>
          </a:xfrm>
          <a:prstGeom prst="rect">
            <a:avLst/>
          </a:prstGeom>
          <a:solidFill>
            <a:srgbClr val="FFFF00"/>
          </a:solidFill>
          <a:ln w="38100">
            <a:noFill/>
          </a:ln>
          <a:extLst/>
        </p:spPr>
        <p:style>
          <a:lnRef idx="1">
            <a:schemeClr val="accent2"/>
          </a:lnRef>
          <a:fillRef idx="2">
            <a:schemeClr val="accent2"/>
          </a:fillRef>
          <a:effectRef idx="1">
            <a:schemeClr val="accent2"/>
          </a:effectRef>
          <a:fontRef idx="minor">
            <a:schemeClr val="dk1"/>
          </a:fontRef>
        </p:style>
        <p:txBody>
          <a:bodyPr wrap="square" rtlCol="0" anchor="ctr" anchorCtr="0">
            <a:noAutofit/>
          </a:bodyPr>
          <a:lstStyle/>
          <a:p>
            <a:pPr algn="l"/>
            <a:r>
              <a:rPr lang="en-US" altLang="ja-JP" sz="1200" dirty="0"/>
              <a:t>※</a:t>
            </a:r>
            <a:r>
              <a:rPr lang="ja-JP" altLang="en-US" sz="1200" dirty="0"/>
              <a:t>仮版</a:t>
            </a:r>
            <a:endParaRPr kumimoji="1" lang="en-US" altLang="ja-JP" sz="1200" dirty="0"/>
          </a:p>
          <a:p>
            <a:pPr algn="l"/>
            <a:r>
              <a:rPr lang="ja-JP" altLang="en-US" sz="1200" dirty="0"/>
              <a:t>テストベッド最終版では“</a:t>
            </a:r>
            <a:r>
              <a:rPr lang="en-US" altLang="ja-JP" sz="1200" dirty="0"/>
              <a:t>AI</a:t>
            </a:r>
            <a:r>
              <a:rPr lang="ja-JP" altLang="en-US" sz="1200" dirty="0"/>
              <a:t>システムの品質情報”は</a:t>
            </a:r>
            <a:r>
              <a:rPr lang="en-US" altLang="ja-JP" sz="1200" dirty="0"/>
              <a:t>AI</a:t>
            </a:r>
            <a:r>
              <a:rPr lang="ja-JP" altLang="en-US" sz="1200" dirty="0"/>
              <a:t>システム自体になる想定</a:t>
            </a:r>
            <a:endParaRPr lang="en-US" altLang="ja-JP" sz="1200" dirty="0"/>
          </a:p>
        </p:txBody>
      </p:sp>
      <p:sp>
        <p:nvSpPr>
          <p:cNvPr id="6" name="矢印: 左カーブ 5">
            <a:extLst>
              <a:ext uri="{FF2B5EF4-FFF2-40B4-BE49-F238E27FC236}">
                <a16:creationId xmlns:a16="http://schemas.microsoft.com/office/drawing/2014/main" id="{C947ED26-9697-48E7-A3F7-0EE9107A02B4}"/>
              </a:ext>
            </a:extLst>
          </p:cNvPr>
          <p:cNvSpPr/>
          <p:nvPr/>
        </p:nvSpPr>
        <p:spPr bwMode="gray">
          <a:xfrm rot="10800000">
            <a:off x="1932082" y="2511781"/>
            <a:ext cx="1141941" cy="1561635"/>
          </a:xfrm>
          <a:prstGeom prst="curvedLeftArrow">
            <a:avLst>
              <a:gd name="adj1" fmla="val 21592"/>
              <a:gd name="adj2" fmla="val 51957"/>
              <a:gd name="adj3" fmla="val 29314"/>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31" name="思考の吹き出し: 雲形 30">
            <a:extLst>
              <a:ext uri="{FF2B5EF4-FFF2-40B4-BE49-F238E27FC236}">
                <a16:creationId xmlns:a16="http://schemas.microsoft.com/office/drawing/2014/main" id="{000243FF-0265-4080-B1E3-355EEF989DEA}"/>
              </a:ext>
            </a:extLst>
          </p:cNvPr>
          <p:cNvSpPr/>
          <p:nvPr/>
        </p:nvSpPr>
        <p:spPr bwMode="gray">
          <a:xfrm>
            <a:off x="70062" y="3003764"/>
            <a:ext cx="1608668" cy="720080"/>
          </a:xfrm>
          <a:prstGeom prst="cloudCallout">
            <a:avLst>
              <a:gd name="adj1" fmla="val 20151"/>
              <a:gd name="adj2" fmla="val 7683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a:ln>
                  <a:noFill/>
                </a:ln>
                <a:effectLst/>
                <a:latin typeface="+mj-lt"/>
                <a:ea typeface="+mn-ea"/>
              </a:rPr>
              <a:t>AI</a:t>
            </a:r>
            <a:r>
              <a:rPr kumimoji="1" lang="ja-JP" altLang="en-US" sz="1200" b="0" i="0" u="none" strike="noStrike" cap="none" normalizeH="0" baseline="0" dirty="0">
                <a:ln>
                  <a:noFill/>
                </a:ln>
                <a:effectLst/>
                <a:latin typeface="+mj-lt"/>
                <a:ea typeface="+mn-ea"/>
              </a:rPr>
              <a:t>システムを</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第三者視点で評価したい</a:t>
            </a:r>
            <a:endParaRPr kumimoji="1" lang="en-US" altLang="ja-JP" sz="1200" b="0" i="0" u="none" strike="noStrike" cap="none" normalizeH="0" baseline="0" dirty="0">
              <a:ln>
                <a:noFill/>
              </a:ln>
              <a:effectLst/>
              <a:latin typeface="+mj-lt"/>
              <a:ea typeface="+mn-ea"/>
            </a:endParaRPr>
          </a:p>
          <a:p>
            <a:r>
              <a:rPr lang="ja-JP" altLang="en-US" sz="1200" dirty="0">
                <a:solidFill>
                  <a:srgbClr val="FF0000"/>
                </a:solidFill>
              </a:rPr>
              <a:t>でもどうチェックしていいか分からない</a:t>
            </a:r>
            <a:endParaRPr lang="en-US" altLang="ja-JP" sz="1200" dirty="0">
              <a:solidFill>
                <a:srgbClr val="FF0000"/>
              </a:solidFill>
            </a:endParaRPr>
          </a:p>
        </p:txBody>
      </p:sp>
      <p:grpSp>
        <p:nvGrpSpPr>
          <p:cNvPr id="18" name="グループ化 17"/>
          <p:cNvGrpSpPr/>
          <p:nvPr/>
        </p:nvGrpSpPr>
        <p:grpSpPr>
          <a:xfrm>
            <a:off x="3392871" y="3584872"/>
            <a:ext cx="792088" cy="792088"/>
            <a:chOff x="1979712" y="4283204"/>
            <a:chExt cx="792088" cy="792088"/>
          </a:xfrm>
        </p:grpSpPr>
        <p:sp>
          <p:nvSpPr>
            <p:cNvPr id="11" name="メモ 10"/>
            <p:cNvSpPr/>
            <p:nvPr/>
          </p:nvSpPr>
          <p:spPr bwMode="gray">
            <a:xfrm>
              <a:off x="1979712" y="4283204"/>
              <a:ext cx="792088" cy="792088"/>
            </a:xfrm>
            <a:prstGeom prst="foldedCorner">
              <a:avLst/>
            </a:prstGeom>
            <a:solidFill>
              <a:schemeClr val="bg1"/>
            </a:solidFill>
            <a:ln w="57150" cap="flat" cmpd="sng" algn="ctr">
              <a:solidFill>
                <a:srgbClr val="C0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cxnSp>
          <p:nvCxnSpPr>
            <p:cNvPr id="17" name="直線コネクタ 16"/>
            <p:cNvCxnSpPr/>
            <p:nvPr/>
          </p:nvCxnSpPr>
          <p:spPr bwMode="auto">
            <a:xfrm>
              <a:off x="2086373" y="4653136"/>
              <a:ext cx="571434" cy="0"/>
            </a:xfrm>
            <a:prstGeom prst="line">
              <a:avLst/>
            </a:prstGeom>
            <a:ln>
              <a:headEnd type="none" w="med" len="med"/>
              <a:tailEnd type="none"/>
            </a:ln>
            <a:extLst/>
          </p:spPr>
          <p:style>
            <a:lnRef idx="1">
              <a:schemeClr val="dk1"/>
            </a:lnRef>
            <a:fillRef idx="0">
              <a:schemeClr val="dk1"/>
            </a:fillRef>
            <a:effectRef idx="0">
              <a:schemeClr val="dk1"/>
            </a:effectRef>
            <a:fontRef idx="minor">
              <a:schemeClr val="tx1"/>
            </a:fontRef>
          </p:style>
        </p:cxnSp>
        <p:cxnSp>
          <p:nvCxnSpPr>
            <p:cNvPr id="81" name="直線コネクタ 80"/>
            <p:cNvCxnSpPr/>
            <p:nvPr/>
          </p:nvCxnSpPr>
          <p:spPr bwMode="auto">
            <a:xfrm>
              <a:off x="2086373" y="4509120"/>
              <a:ext cx="571434" cy="0"/>
            </a:xfrm>
            <a:prstGeom prst="line">
              <a:avLst/>
            </a:prstGeom>
            <a:ln>
              <a:headEnd type="none" w="med" len="med"/>
              <a:tailEnd type="none"/>
            </a:ln>
            <a:extLst/>
          </p:spPr>
          <p:style>
            <a:lnRef idx="1">
              <a:schemeClr val="dk1"/>
            </a:lnRef>
            <a:fillRef idx="0">
              <a:schemeClr val="dk1"/>
            </a:fillRef>
            <a:effectRef idx="0">
              <a:schemeClr val="dk1"/>
            </a:effectRef>
            <a:fontRef idx="minor">
              <a:schemeClr val="tx1"/>
            </a:fontRef>
          </p:style>
        </p:cxnSp>
      </p:grpSp>
      <p:sp>
        <p:nvSpPr>
          <p:cNvPr id="9" name="四角形: メモ 8">
            <a:extLst>
              <a:ext uri="{FF2B5EF4-FFF2-40B4-BE49-F238E27FC236}">
                <a16:creationId xmlns:a16="http://schemas.microsoft.com/office/drawing/2014/main" id="{145DEC87-AA68-4EBF-91E5-C8F4E32C0CF0}"/>
              </a:ext>
            </a:extLst>
          </p:cNvPr>
          <p:cNvSpPr/>
          <p:nvPr/>
        </p:nvSpPr>
        <p:spPr bwMode="gray">
          <a:xfrm>
            <a:off x="1798729" y="1243211"/>
            <a:ext cx="732476" cy="693738"/>
          </a:xfrm>
          <a:prstGeom prst="foldedCorner">
            <a:avLst/>
          </a:prstGeom>
          <a:ln>
            <a:headEnd type="none" w="med" len="med"/>
            <a:tailEnd type="none" w="med" len="med"/>
          </a:ln>
          <a:extLst/>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Tree>
    <p:extLst>
      <p:ext uri="{BB962C8B-B14F-4D97-AF65-F5344CB8AC3E}">
        <p14:creationId xmlns:p14="http://schemas.microsoft.com/office/powerpoint/2010/main" val="183830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主な判断基準</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7" name="スライド番号プレースホルダー 6"/>
          <p:cNvSpPr>
            <a:spLocks noGrp="1"/>
          </p:cNvSpPr>
          <p:nvPr>
            <p:ph type="sldNum" sz="quarter" idx="10"/>
          </p:nvPr>
        </p:nvSpPr>
        <p:spPr/>
        <p:txBody>
          <a:bodyPr/>
          <a:lstStyle/>
          <a:p>
            <a:fld id="{9D445A4F-181E-4D5A-856C-0C06274E34BF}" type="slidenum">
              <a:rPr kumimoji="1" lang="ja-JP" altLang="en-US" smtClean="0"/>
              <a:t>2</a:t>
            </a:fld>
            <a:endParaRPr kumimoji="1" lang="ja-JP" altLang="en-US"/>
          </a:p>
        </p:txBody>
      </p:sp>
      <p:sp>
        <p:nvSpPr>
          <p:cNvPr id="9" name="コンテンツ プレースホルダー 2"/>
          <p:cNvSpPr txBox="1">
            <a:spLocks/>
          </p:cNvSpPr>
          <p:nvPr/>
        </p:nvSpPr>
        <p:spPr bwMode="gray">
          <a:xfrm>
            <a:off x="213706" y="836712"/>
            <a:ext cx="608648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ea"/>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ea"/>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ea"/>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ea"/>
                <a:ea typeface="+mn-ea"/>
                <a:cs typeface="+mn-cs"/>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ja-JP" altLang="en-US" sz="2000" dirty="0">
                <a:latin typeface="+mj-ea"/>
                <a:ea typeface="+mj-ea"/>
              </a:rPr>
              <a:t>提出できている判断基準</a:t>
            </a:r>
            <a:endParaRPr lang="en-US" altLang="ja-JP" sz="2000" kern="0" dirty="0">
              <a:latin typeface="+mj-ea"/>
              <a:ea typeface="+mj-ea"/>
              <a:cs typeface="Meiryo UI" panose="020B0604030504040204" pitchFamily="50" charset="-128"/>
            </a:endParaRPr>
          </a:p>
          <a:p>
            <a:pPr lvl="1"/>
            <a:r>
              <a:rPr lang="ja-JP" altLang="en-US" sz="1800" kern="0" dirty="0">
                <a:solidFill>
                  <a:schemeClr val="tx1"/>
                </a:solidFill>
                <a:latin typeface="+mj-ea"/>
                <a:ea typeface="+mj-ea"/>
                <a:cs typeface="Meiryo UI" panose="020B0604030504040204" pitchFamily="50" charset="-128"/>
              </a:rPr>
              <a:t>精度情報</a:t>
            </a:r>
            <a:r>
              <a:rPr lang="en-US" altLang="ja-JP" sz="1800" kern="0" dirty="0">
                <a:solidFill>
                  <a:schemeClr val="tx1"/>
                </a:solidFill>
                <a:latin typeface="+mj-ea"/>
                <a:ea typeface="+mj-ea"/>
                <a:cs typeface="Meiryo UI" panose="020B0604030504040204" pitchFamily="50" charset="-128"/>
              </a:rPr>
              <a:t>(</a:t>
            </a:r>
            <a:r>
              <a:rPr lang="ja-JP" altLang="en-US" sz="1800" kern="0" dirty="0">
                <a:solidFill>
                  <a:schemeClr val="tx1"/>
                </a:solidFill>
                <a:latin typeface="+mj-ea"/>
                <a:ea typeface="+mj-ea"/>
                <a:cs typeface="Meiryo UI" panose="020B0604030504040204" pitchFamily="50" charset="-128"/>
              </a:rPr>
              <a:t>数値</a:t>
            </a:r>
            <a:r>
              <a:rPr lang="en-US" altLang="ja-JP" sz="1800" kern="0" dirty="0">
                <a:solidFill>
                  <a:schemeClr val="tx1"/>
                </a:solidFill>
                <a:latin typeface="+mj-ea"/>
                <a:ea typeface="+mj-ea"/>
                <a:cs typeface="Meiryo UI" panose="020B0604030504040204" pitchFamily="50" charset="-128"/>
              </a:rPr>
              <a:t>)</a:t>
            </a:r>
          </a:p>
          <a:p>
            <a:pPr lvl="2"/>
            <a:r>
              <a:rPr lang="en-US" altLang="ja-JP" sz="1600" kern="0" dirty="0">
                <a:solidFill>
                  <a:schemeClr val="tx1"/>
                </a:solidFill>
                <a:latin typeface="+mj-ea"/>
                <a:ea typeface="+mj-ea"/>
                <a:cs typeface="Meiryo UI" panose="020B0604030504040204" pitchFamily="50" charset="-128"/>
              </a:rPr>
              <a:t>F measure</a:t>
            </a:r>
          </a:p>
          <a:p>
            <a:pPr lvl="2"/>
            <a:r>
              <a:rPr lang="en-US" altLang="ja-JP" sz="1600" dirty="0">
                <a:latin typeface="+mj-ea"/>
                <a:ea typeface="+mj-ea"/>
              </a:rPr>
              <a:t>Recall</a:t>
            </a:r>
          </a:p>
          <a:p>
            <a:pPr lvl="2"/>
            <a:r>
              <a:rPr lang="en-US" altLang="ja-JP" sz="1600" dirty="0">
                <a:latin typeface="+mj-ea"/>
                <a:ea typeface="+mj-ea"/>
              </a:rPr>
              <a:t>Precision</a:t>
            </a:r>
          </a:p>
          <a:p>
            <a:pPr lvl="2"/>
            <a:r>
              <a:rPr lang="ja-JP" altLang="en-US" sz="1600" dirty="0">
                <a:latin typeface="+mj-ea"/>
                <a:ea typeface="+mj-ea"/>
              </a:rPr>
              <a:t>混合行列</a:t>
            </a:r>
            <a:endParaRPr lang="en-US" altLang="ja-JP" sz="1600" dirty="0">
              <a:latin typeface="+mj-ea"/>
              <a:ea typeface="+mj-ea"/>
            </a:endParaRPr>
          </a:p>
          <a:p>
            <a:pPr lvl="1"/>
            <a:r>
              <a:rPr lang="ja-JP" altLang="en-US" sz="1800" kern="0" dirty="0">
                <a:solidFill>
                  <a:schemeClr val="tx1"/>
                </a:solidFill>
                <a:latin typeface="+mj-ea"/>
                <a:ea typeface="+mj-ea"/>
                <a:cs typeface="Meiryo UI" panose="020B0604030504040204" pitchFamily="50" charset="-128"/>
              </a:rPr>
              <a:t>正解データ、異常データのサンプル</a:t>
            </a:r>
            <a:r>
              <a:rPr lang="en-US" altLang="ja-JP" sz="1800" kern="0" dirty="0">
                <a:solidFill>
                  <a:schemeClr val="tx1"/>
                </a:solidFill>
                <a:latin typeface="+mj-ea"/>
                <a:ea typeface="+mj-ea"/>
                <a:cs typeface="Meiryo UI" panose="020B0604030504040204" pitchFamily="50" charset="-128"/>
              </a:rPr>
              <a:t>(30</a:t>
            </a:r>
            <a:r>
              <a:rPr lang="ja-JP" altLang="en-US" sz="1800" kern="0" dirty="0">
                <a:solidFill>
                  <a:schemeClr val="tx1"/>
                </a:solidFill>
                <a:latin typeface="+mj-ea"/>
                <a:ea typeface="+mj-ea"/>
                <a:cs typeface="Meiryo UI" panose="020B0604030504040204" pitchFamily="50" charset="-128"/>
              </a:rPr>
              <a:t>程度</a:t>
            </a:r>
            <a:r>
              <a:rPr lang="en-US" altLang="ja-JP" sz="1800" kern="0" dirty="0">
                <a:solidFill>
                  <a:schemeClr val="tx1"/>
                </a:solidFill>
                <a:latin typeface="+mj-ea"/>
                <a:ea typeface="+mj-ea"/>
                <a:cs typeface="Meiryo UI" panose="020B0604030504040204" pitchFamily="50" charset="-128"/>
              </a:rPr>
              <a:t>)</a:t>
            </a:r>
          </a:p>
          <a:p>
            <a:pPr lvl="2"/>
            <a:r>
              <a:rPr lang="ja-JP" altLang="en-US" sz="1600" kern="0" dirty="0">
                <a:solidFill>
                  <a:schemeClr val="tx1"/>
                </a:solidFill>
                <a:latin typeface="+mj-ea"/>
                <a:ea typeface="+mj-ea"/>
                <a:cs typeface="Meiryo UI" panose="020B0604030504040204" pitchFamily="50" charset="-128"/>
              </a:rPr>
              <a:t>どこが効いていたのか？</a:t>
            </a:r>
            <a:endParaRPr lang="en-US" altLang="ja-JP" sz="1600" kern="0" dirty="0">
              <a:solidFill>
                <a:schemeClr val="tx1"/>
              </a:solidFill>
              <a:latin typeface="+mj-ea"/>
              <a:ea typeface="+mj-ea"/>
              <a:cs typeface="Meiryo UI" panose="020B0604030504040204" pitchFamily="50" charset="-128"/>
            </a:endParaRPr>
          </a:p>
          <a:p>
            <a:pPr lvl="2"/>
            <a:r>
              <a:rPr lang="ja-JP" altLang="en-US" sz="1600" kern="0" dirty="0">
                <a:solidFill>
                  <a:schemeClr val="tx1"/>
                </a:solidFill>
                <a:latin typeface="+mj-ea"/>
                <a:ea typeface="+mj-ea"/>
                <a:cs typeface="Meiryo UI" panose="020B0604030504040204" pitchFamily="50" charset="-128"/>
              </a:rPr>
              <a:t>確度の高いデータの特徴</a:t>
            </a:r>
            <a:endParaRPr lang="en-US" altLang="ja-JP" sz="1600" kern="0" dirty="0">
              <a:solidFill>
                <a:schemeClr val="tx1"/>
              </a:solidFill>
              <a:latin typeface="+mj-ea"/>
              <a:ea typeface="+mj-ea"/>
              <a:cs typeface="Meiryo UI" panose="020B0604030504040204" pitchFamily="50" charset="-128"/>
            </a:endParaRPr>
          </a:p>
          <a:p>
            <a:r>
              <a:rPr lang="ja-JP" altLang="en-US" sz="2000" kern="0" dirty="0">
                <a:solidFill>
                  <a:schemeClr val="tx1"/>
                </a:solidFill>
                <a:latin typeface="+mj-ea"/>
                <a:ea typeface="+mj-ea"/>
                <a:cs typeface="Meiryo UI" panose="020B0604030504040204" pitchFamily="50" charset="-128"/>
              </a:rPr>
              <a:t>提出できていない判断基準</a:t>
            </a:r>
            <a:endParaRPr lang="en-US" altLang="ja-JP" sz="2000" kern="0" dirty="0">
              <a:solidFill>
                <a:schemeClr val="tx1"/>
              </a:solidFill>
              <a:latin typeface="+mj-ea"/>
              <a:ea typeface="+mj-ea"/>
              <a:cs typeface="Meiryo UI" panose="020B0604030504040204" pitchFamily="50" charset="-128"/>
            </a:endParaRPr>
          </a:p>
          <a:p>
            <a:pPr lvl="1"/>
            <a:r>
              <a:rPr lang="ja-JP" altLang="en-US" sz="1800" kern="0" dirty="0">
                <a:solidFill>
                  <a:schemeClr val="tx1"/>
                </a:solidFill>
                <a:latin typeface="+mj-ea"/>
                <a:ea typeface="+mj-ea"/>
                <a:cs typeface="Meiryo UI" panose="020B0604030504040204" pitchFamily="50" charset="-128"/>
              </a:rPr>
              <a:t>将来の品質担保</a:t>
            </a:r>
            <a:endParaRPr lang="en-US" altLang="ja-JP" sz="1800" kern="0" dirty="0">
              <a:solidFill>
                <a:schemeClr val="tx1"/>
              </a:solidFill>
              <a:latin typeface="+mj-ea"/>
              <a:ea typeface="+mj-ea"/>
              <a:cs typeface="Meiryo UI" panose="020B0604030504040204" pitchFamily="50" charset="-128"/>
            </a:endParaRPr>
          </a:p>
          <a:p>
            <a:pPr lvl="2"/>
            <a:r>
              <a:rPr lang="ja-JP" altLang="en-US" sz="1600" kern="0" dirty="0">
                <a:solidFill>
                  <a:schemeClr val="tx1"/>
                </a:solidFill>
                <a:latin typeface="+mj-ea"/>
                <a:ea typeface="+mj-ea"/>
                <a:cs typeface="Meiryo UI" panose="020B0604030504040204" pitchFamily="50" charset="-128"/>
              </a:rPr>
              <a:t>精度劣化対策</a:t>
            </a:r>
            <a:endParaRPr lang="en-US" altLang="ja-JP" sz="1600" kern="0" dirty="0">
              <a:solidFill>
                <a:schemeClr val="tx1"/>
              </a:solidFill>
              <a:latin typeface="+mj-ea"/>
              <a:ea typeface="+mj-ea"/>
              <a:cs typeface="Meiryo UI" panose="020B0604030504040204" pitchFamily="50" charset="-128"/>
            </a:endParaRPr>
          </a:p>
          <a:p>
            <a:pPr lvl="2"/>
            <a:r>
              <a:rPr lang="ja-JP" altLang="en-US" sz="1600" kern="0" dirty="0">
                <a:solidFill>
                  <a:schemeClr val="tx1"/>
                </a:solidFill>
                <a:latin typeface="+mj-ea"/>
                <a:ea typeface="+mj-ea"/>
                <a:cs typeface="Meiryo UI" panose="020B0604030504040204" pitchFamily="50" charset="-128"/>
              </a:rPr>
              <a:t>過去版との比較</a:t>
            </a:r>
            <a:endParaRPr lang="en-US" altLang="ja-JP" sz="1600" kern="0" dirty="0">
              <a:solidFill>
                <a:schemeClr val="tx1"/>
              </a:solidFill>
              <a:latin typeface="+mj-ea"/>
              <a:ea typeface="+mj-ea"/>
              <a:cs typeface="Meiryo UI" panose="020B0604030504040204" pitchFamily="50" charset="-128"/>
            </a:endParaRPr>
          </a:p>
          <a:p>
            <a:pPr lvl="1"/>
            <a:r>
              <a:rPr lang="ja-JP" altLang="en-US" sz="1800" kern="0" dirty="0">
                <a:solidFill>
                  <a:schemeClr val="tx1"/>
                </a:solidFill>
                <a:latin typeface="+mj-ea"/>
                <a:ea typeface="+mj-ea"/>
                <a:cs typeface="Meiryo UI" panose="020B0604030504040204" pitchFamily="50" charset="-128"/>
              </a:rPr>
              <a:t>ベンチマーク</a:t>
            </a:r>
            <a:r>
              <a:rPr lang="en-US" altLang="ja-JP" sz="1800" kern="0" dirty="0">
                <a:solidFill>
                  <a:schemeClr val="tx1"/>
                </a:solidFill>
                <a:latin typeface="+mj-ea"/>
                <a:ea typeface="+mj-ea"/>
                <a:cs typeface="Meiryo UI" panose="020B0604030504040204" pitchFamily="50" charset="-128"/>
              </a:rPr>
              <a:t>(</a:t>
            </a:r>
            <a:r>
              <a:rPr lang="ja-JP" altLang="en-US" sz="1800" kern="0" dirty="0">
                <a:solidFill>
                  <a:schemeClr val="tx1"/>
                </a:solidFill>
                <a:latin typeface="+mj-ea"/>
                <a:ea typeface="+mj-ea"/>
                <a:cs typeface="Meiryo UI" panose="020B0604030504040204" pitchFamily="50" charset="-128"/>
              </a:rPr>
              <a:t>安定性</a:t>
            </a:r>
            <a:r>
              <a:rPr lang="en-US" altLang="ja-JP" sz="1800" kern="0" dirty="0">
                <a:solidFill>
                  <a:schemeClr val="tx1"/>
                </a:solidFill>
                <a:latin typeface="+mj-ea"/>
                <a:ea typeface="+mj-ea"/>
                <a:cs typeface="Meiryo UI" panose="020B0604030504040204" pitchFamily="50" charset="-128"/>
              </a:rPr>
              <a:t>)</a:t>
            </a:r>
          </a:p>
          <a:p>
            <a:pPr lvl="2"/>
            <a:r>
              <a:rPr lang="ja-JP" altLang="en-US" sz="1600" kern="0" dirty="0">
                <a:solidFill>
                  <a:schemeClr val="tx1"/>
                </a:solidFill>
                <a:latin typeface="+mj-ea"/>
                <a:ea typeface="+mj-ea"/>
                <a:cs typeface="Meiryo UI" panose="020B0604030504040204" pitchFamily="50" charset="-128"/>
              </a:rPr>
              <a:t>他の</a:t>
            </a:r>
            <a:r>
              <a:rPr lang="en-US" altLang="ja-JP" sz="1600" kern="0" dirty="0">
                <a:solidFill>
                  <a:schemeClr val="tx1"/>
                </a:solidFill>
                <a:latin typeface="+mj-ea"/>
                <a:ea typeface="+mj-ea"/>
                <a:cs typeface="Meiryo UI" panose="020B0604030504040204" pitchFamily="50" charset="-128"/>
              </a:rPr>
              <a:t>ML</a:t>
            </a:r>
            <a:r>
              <a:rPr lang="ja-JP" altLang="en-US" sz="1600" kern="0" dirty="0">
                <a:solidFill>
                  <a:schemeClr val="tx1"/>
                </a:solidFill>
                <a:latin typeface="+mj-ea"/>
                <a:ea typeface="+mj-ea"/>
                <a:cs typeface="Meiryo UI" panose="020B0604030504040204" pitchFamily="50" charset="-128"/>
              </a:rPr>
              <a:t>との比較</a:t>
            </a:r>
            <a:endParaRPr lang="en-US" altLang="ja-JP" sz="1600" kern="0" dirty="0">
              <a:solidFill>
                <a:schemeClr val="tx1"/>
              </a:solidFill>
              <a:latin typeface="+mj-ea"/>
              <a:ea typeface="+mj-ea"/>
              <a:cs typeface="Meiryo UI" panose="020B0604030504040204" pitchFamily="50" charset="-128"/>
            </a:endParaRPr>
          </a:p>
          <a:p>
            <a:pPr lvl="1"/>
            <a:r>
              <a:rPr lang="ja-JP" altLang="en-US" sz="1800" kern="0" dirty="0">
                <a:solidFill>
                  <a:schemeClr val="tx1"/>
                </a:solidFill>
                <a:latin typeface="+mj-ea"/>
                <a:ea typeface="+mj-ea"/>
                <a:cs typeface="Meiryo UI" panose="020B0604030504040204" pitchFamily="50" charset="-128"/>
              </a:rPr>
              <a:t>システム化したときのレポート</a:t>
            </a:r>
            <a:endParaRPr lang="en-US" altLang="ja-JP" kern="0" dirty="0">
              <a:solidFill>
                <a:schemeClr val="tx1"/>
              </a:solidFill>
              <a:latin typeface="+mj-ea"/>
              <a:ea typeface="+mj-ea"/>
              <a:cs typeface="Meiryo UI" panose="020B0604030504040204" pitchFamily="50" charset="-128"/>
            </a:endParaRPr>
          </a:p>
          <a:p>
            <a:pPr lvl="2"/>
            <a:r>
              <a:rPr lang="ja-JP" altLang="en-US" sz="1600" kern="0" dirty="0">
                <a:solidFill>
                  <a:schemeClr val="tx1"/>
                </a:solidFill>
                <a:latin typeface="+mj-ea"/>
                <a:ea typeface="+mj-ea"/>
                <a:cs typeface="Meiryo UI" panose="020B0604030504040204" pitchFamily="50" charset="-128"/>
              </a:rPr>
              <a:t>製品化コスト、</a:t>
            </a:r>
            <a:r>
              <a:rPr lang="en-US" altLang="ja-JP" sz="1600" kern="0" dirty="0">
                <a:solidFill>
                  <a:schemeClr val="tx1"/>
                </a:solidFill>
                <a:latin typeface="+mj-ea"/>
                <a:ea typeface="+mj-ea"/>
                <a:cs typeface="Meiryo UI" panose="020B0604030504040204" pitchFamily="50" charset="-128"/>
              </a:rPr>
              <a:t>AI</a:t>
            </a:r>
            <a:r>
              <a:rPr lang="ja-JP" altLang="en-US" sz="1600" kern="0" dirty="0">
                <a:solidFill>
                  <a:schemeClr val="tx1"/>
                </a:solidFill>
                <a:latin typeface="+mj-ea"/>
                <a:ea typeface="+mj-ea"/>
                <a:cs typeface="Meiryo UI" panose="020B0604030504040204" pitchFamily="50" charset="-128"/>
              </a:rPr>
              <a:t>プログラムの品質情報</a:t>
            </a:r>
            <a:endParaRPr lang="en-US" altLang="ja-JP" sz="1600" kern="0" dirty="0">
              <a:solidFill>
                <a:schemeClr val="tx1"/>
              </a:solidFill>
              <a:latin typeface="+mj-ea"/>
              <a:ea typeface="+mj-ea"/>
              <a:cs typeface="Meiryo UI" panose="020B0604030504040204" pitchFamily="50" charset="-128"/>
            </a:endParaRPr>
          </a:p>
          <a:p>
            <a:pPr lvl="2"/>
            <a:r>
              <a:rPr lang="ja-JP" altLang="en-US" sz="1600" kern="0" dirty="0">
                <a:solidFill>
                  <a:schemeClr val="tx1"/>
                </a:solidFill>
                <a:latin typeface="+mj-ea"/>
                <a:ea typeface="+mj-ea"/>
                <a:cs typeface="Meiryo UI" panose="020B0604030504040204" pitchFamily="50" charset="-128"/>
              </a:rPr>
              <a:t>導入した際の運用観点での費用対効果</a:t>
            </a:r>
          </a:p>
        </p:txBody>
      </p:sp>
      <p:sp>
        <p:nvSpPr>
          <p:cNvPr id="8" name="右中かっこ 7">
            <a:extLst>
              <a:ext uri="{FF2B5EF4-FFF2-40B4-BE49-F238E27FC236}">
                <a16:creationId xmlns:a16="http://schemas.microsoft.com/office/drawing/2014/main" id="{1889C188-0DC2-431A-B5AC-B0785D0EC4E2}"/>
              </a:ext>
            </a:extLst>
          </p:cNvPr>
          <p:cNvSpPr/>
          <p:nvPr/>
        </p:nvSpPr>
        <p:spPr bwMode="auto">
          <a:xfrm>
            <a:off x="2123728" y="1628800"/>
            <a:ext cx="360040" cy="1009948"/>
          </a:xfrm>
          <a:prstGeom prst="rightBrace">
            <a:avLst/>
          </a:prstGeom>
          <a:ln>
            <a:headEnd type="none" w="med" len="med"/>
            <a:tailEnd type="none"/>
          </a:ln>
          <a:extLst/>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8873BBCB-FF36-49D9-9FF8-1DD317D9EE15}"/>
              </a:ext>
            </a:extLst>
          </p:cNvPr>
          <p:cNvSpPr/>
          <p:nvPr/>
        </p:nvSpPr>
        <p:spPr>
          <a:xfrm>
            <a:off x="2490578" y="1810608"/>
            <a:ext cx="6194324" cy="646331"/>
          </a:xfrm>
          <a:prstGeom prst="rect">
            <a:avLst/>
          </a:prstGeom>
        </p:spPr>
        <p:txBody>
          <a:bodyPr wrap="none">
            <a:spAutoFit/>
          </a:bodyPr>
          <a:lstStyle/>
          <a:p>
            <a:pPr algn="l"/>
            <a:r>
              <a:rPr lang="ja-JP" altLang="en-US" dirty="0">
                <a:solidFill>
                  <a:srgbClr val="FF0000"/>
                </a:solidFill>
              </a:rPr>
              <a:t>・いくら以上ならいいのか、顧客にも具体的数値は分からない</a:t>
            </a:r>
          </a:p>
          <a:p>
            <a:pPr algn="l"/>
            <a:r>
              <a:rPr lang="ja-JP" altLang="en-US" dirty="0">
                <a:solidFill>
                  <a:srgbClr val="FF0000"/>
                </a:solidFill>
              </a:rPr>
              <a:t>・ないと困るが決定的な採用基準にはならない</a:t>
            </a:r>
          </a:p>
        </p:txBody>
      </p:sp>
      <p:sp>
        <p:nvSpPr>
          <p:cNvPr id="14" name="正方形/長方形 13">
            <a:extLst>
              <a:ext uri="{FF2B5EF4-FFF2-40B4-BE49-F238E27FC236}">
                <a16:creationId xmlns:a16="http://schemas.microsoft.com/office/drawing/2014/main" id="{1EC34AB7-9489-405C-967B-0F4872E038BC}"/>
              </a:ext>
            </a:extLst>
          </p:cNvPr>
          <p:cNvSpPr/>
          <p:nvPr/>
        </p:nvSpPr>
        <p:spPr>
          <a:xfrm>
            <a:off x="4870684" y="3067999"/>
            <a:ext cx="3897221" cy="646331"/>
          </a:xfrm>
          <a:prstGeom prst="rect">
            <a:avLst/>
          </a:prstGeom>
        </p:spPr>
        <p:txBody>
          <a:bodyPr wrap="none">
            <a:spAutoFit/>
          </a:bodyPr>
          <a:lstStyle/>
          <a:p>
            <a:pPr algn="l"/>
            <a:r>
              <a:rPr lang="ja-JP" altLang="en-US" dirty="0">
                <a:solidFill>
                  <a:srgbClr val="FF0000"/>
                </a:solidFill>
              </a:rPr>
              <a:t>・想定どおりに動いているという安心感</a:t>
            </a:r>
            <a:endParaRPr lang="en-US" altLang="ja-JP" dirty="0">
              <a:solidFill>
                <a:srgbClr val="FF0000"/>
              </a:solidFill>
            </a:endParaRPr>
          </a:p>
          <a:p>
            <a:pPr algn="l"/>
            <a:r>
              <a:rPr lang="ja-JP" altLang="en-US" dirty="0">
                <a:solidFill>
                  <a:srgbClr val="FF0000"/>
                </a:solidFill>
              </a:rPr>
              <a:t>・精度数値よりも重視</a:t>
            </a:r>
            <a:endParaRPr lang="en-US" altLang="ja-JP" dirty="0">
              <a:solidFill>
                <a:srgbClr val="FF0000"/>
              </a:solidFill>
            </a:endParaRPr>
          </a:p>
        </p:txBody>
      </p:sp>
      <p:sp>
        <p:nvSpPr>
          <p:cNvPr id="13" name="楕円 12">
            <a:extLst>
              <a:ext uri="{FF2B5EF4-FFF2-40B4-BE49-F238E27FC236}">
                <a16:creationId xmlns:a16="http://schemas.microsoft.com/office/drawing/2014/main" id="{11CCC7C4-9896-4297-A371-B99D889BD979}"/>
              </a:ext>
            </a:extLst>
          </p:cNvPr>
          <p:cNvSpPr/>
          <p:nvPr/>
        </p:nvSpPr>
        <p:spPr bwMode="gray">
          <a:xfrm>
            <a:off x="4570415" y="5794642"/>
            <a:ext cx="4320480" cy="720080"/>
          </a:xfrm>
          <a:prstGeom prst="ellips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a:latin typeface="+mj-lt"/>
              </a:rPr>
              <a:t>顧客にも明確な品質基準がない</a:t>
            </a:r>
            <a:endParaRPr kumimoji="1" lang="ja-JP" altLang="en-US" sz="1800" b="0" i="0" u="none" strike="noStrike" cap="none" normalizeH="0" baseline="0" dirty="0">
              <a:ln>
                <a:noFill/>
              </a:ln>
              <a:effectLst/>
              <a:latin typeface="+mj-lt"/>
              <a:ea typeface="+mn-ea"/>
            </a:endParaRPr>
          </a:p>
        </p:txBody>
      </p:sp>
      <p:sp>
        <p:nvSpPr>
          <p:cNvPr id="18" name="正方形/長方形 17">
            <a:extLst>
              <a:ext uri="{FF2B5EF4-FFF2-40B4-BE49-F238E27FC236}">
                <a16:creationId xmlns:a16="http://schemas.microsoft.com/office/drawing/2014/main" id="{43198DD6-E0F1-4C96-AF35-86155516D939}"/>
              </a:ext>
            </a:extLst>
          </p:cNvPr>
          <p:cNvSpPr/>
          <p:nvPr/>
        </p:nvSpPr>
        <p:spPr>
          <a:xfrm>
            <a:off x="2530300" y="4168984"/>
            <a:ext cx="6237605" cy="646331"/>
          </a:xfrm>
          <a:prstGeom prst="rect">
            <a:avLst/>
          </a:prstGeom>
        </p:spPr>
        <p:txBody>
          <a:bodyPr wrap="none">
            <a:spAutoFit/>
          </a:bodyPr>
          <a:lstStyle/>
          <a:p>
            <a:pPr algn="l"/>
            <a:r>
              <a:rPr lang="ja-JP" altLang="en-US" dirty="0">
                <a:solidFill>
                  <a:srgbClr val="FF0000"/>
                </a:solidFill>
              </a:rPr>
              <a:t>・いつまで使えるのか？使えなくなったらどうすればいいのか？</a:t>
            </a:r>
            <a:endParaRPr lang="en-US" altLang="ja-JP" dirty="0">
              <a:solidFill>
                <a:srgbClr val="FF0000"/>
              </a:solidFill>
            </a:endParaRPr>
          </a:p>
          <a:p>
            <a:pPr algn="l"/>
            <a:r>
              <a:rPr lang="ja-JP" altLang="en-US" dirty="0">
                <a:solidFill>
                  <a:srgbClr val="FF0000"/>
                </a:solidFill>
              </a:rPr>
              <a:t>・データは生もの。開発者も不安</a:t>
            </a:r>
            <a:endParaRPr lang="en-US" altLang="ja-JP" dirty="0">
              <a:solidFill>
                <a:srgbClr val="FF0000"/>
              </a:solidFill>
            </a:endParaRPr>
          </a:p>
        </p:txBody>
      </p:sp>
      <p:sp>
        <p:nvSpPr>
          <p:cNvPr id="20" name="正方形/長方形 19">
            <a:extLst>
              <a:ext uri="{FF2B5EF4-FFF2-40B4-BE49-F238E27FC236}">
                <a16:creationId xmlns:a16="http://schemas.microsoft.com/office/drawing/2014/main" id="{74263536-607A-465F-B5B6-92D7DDB1ED4F}"/>
              </a:ext>
            </a:extLst>
          </p:cNvPr>
          <p:cNvSpPr/>
          <p:nvPr/>
        </p:nvSpPr>
        <p:spPr>
          <a:xfrm>
            <a:off x="2530300" y="5286819"/>
            <a:ext cx="6458819" cy="369332"/>
          </a:xfrm>
          <a:prstGeom prst="rect">
            <a:avLst/>
          </a:prstGeom>
        </p:spPr>
        <p:txBody>
          <a:bodyPr wrap="none">
            <a:spAutoFit/>
          </a:bodyPr>
          <a:lstStyle/>
          <a:p>
            <a:pPr algn="l"/>
            <a:r>
              <a:rPr lang="ja-JP" altLang="en-US" dirty="0">
                <a:solidFill>
                  <a:srgbClr val="FF0000"/>
                </a:solidFill>
              </a:rPr>
              <a:t>・一般的な</a:t>
            </a:r>
            <a:r>
              <a:rPr lang="en-US" altLang="ja-JP" dirty="0">
                <a:solidFill>
                  <a:srgbClr val="FF0000"/>
                </a:solidFill>
              </a:rPr>
              <a:t>ML</a:t>
            </a:r>
            <a:r>
              <a:rPr lang="ja-JP" altLang="en-US" dirty="0">
                <a:solidFill>
                  <a:srgbClr val="FF0000"/>
                </a:solidFill>
              </a:rPr>
              <a:t>より精度がいいなら置換できる</a:t>
            </a:r>
            <a:r>
              <a:rPr lang="en-US" altLang="ja-JP" dirty="0">
                <a:solidFill>
                  <a:srgbClr val="FF0000"/>
                </a:solidFill>
              </a:rPr>
              <a:t>(</a:t>
            </a:r>
            <a:r>
              <a:rPr lang="ja-JP" altLang="en-US" dirty="0">
                <a:solidFill>
                  <a:srgbClr val="FF0000"/>
                </a:solidFill>
              </a:rPr>
              <a:t>自信が持てる</a:t>
            </a:r>
            <a:r>
              <a:rPr lang="en-US" altLang="ja-JP" dirty="0">
                <a:solidFill>
                  <a:srgbClr val="FF0000"/>
                </a:solidFill>
              </a:rPr>
              <a:t>(</a:t>
            </a:r>
            <a:r>
              <a:rPr lang="en-US" altLang="ja-JP" dirty="0" err="1">
                <a:solidFill>
                  <a:srgbClr val="FF0000"/>
                </a:solidFill>
              </a:rPr>
              <a:t>SIer</a:t>
            </a:r>
            <a:r>
              <a:rPr lang="en-US" altLang="ja-JP" dirty="0">
                <a:solidFill>
                  <a:srgbClr val="FF0000"/>
                </a:solidFill>
              </a:rPr>
              <a:t>))</a:t>
            </a:r>
          </a:p>
        </p:txBody>
      </p:sp>
    </p:spTree>
    <p:extLst>
      <p:ext uri="{BB962C8B-B14F-4D97-AF65-F5344CB8AC3E}">
        <p14:creationId xmlns:p14="http://schemas.microsoft.com/office/powerpoint/2010/main" val="324854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9865" y="-8962"/>
            <a:ext cx="7858125" cy="693738"/>
          </a:xfrm>
        </p:spPr>
        <p:txBody>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AI</a:t>
            </a:r>
            <a:r>
              <a:rPr lang="ja-JP" altLang="en-US" dirty="0">
                <a:latin typeface="Meiryo UI" panose="020B0604030504040204" pitchFamily="50" charset="-128"/>
                <a:ea typeface="Meiryo UI" panose="020B0604030504040204" pitchFamily="50" charset="-128"/>
                <a:cs typeface="Meiryo UI" panose="020B0604030504040204" pitchFamily="50" charset="-128"/>
              </a:rPr>
              <a:t>品質レポートに求められるもの</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15" name="スライド番号プレースホルダー 14"/>
          <p:cNvSpPr>
            <a:spLocks noGrp="1"/>
          </p:cNvSpPr>
          <p:nvPr>
            <p:ph type="sldNum" sz="quarter" idx="10"/>
          </p:nvPr>
        </p:nvSpPr>
        <p:spPr/>
        <p:txBody>
          <a:bodyPr/>
          <a:lstStyle/>
          <a:p>
            <a:fld id="{9D445A4F-181E-4D5A-856C-0C06274E34BF}" type="slidenum">
              <a:rPr kumimoji="1" lang="ja-JP" altLang="en-US" smtClean="0"/>
              <a:t>3</a:t>
            </a:fld>
            <a:endParaRPr kumimoji="1" lang="ja-JP" altLang="en-US"/>
          </a:p>
        </p:txBody>
      </p:sp>
      <p:sp>
        <p:nvSpPr>
          <p:cNvPr id="64" name="Rectangle 32"/>
          <p:cNvSpPr txBox="1">
            <a:spLocks noChangeArrowheads="1"/>
          </p:cNvSpPr>
          <p:nvPr/>
        </p:nvSpPr>
        <p:spPr bwMode="gray">
          <a:xfrm>
            <a:off x="267088" y="843864"/>
            <a:ext cx="8337359" cy="678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2"/>
              </a:buBlip>
              <a:defRPr kumimoji="1" sz="2000">
                <a:solidFill>
                  <a:srgbClr val="000000"/>
                </a:solidFill>
                <a:latin typeface="+mn-lt"/>
                <a:ea typeface="+mn-ea"/>
                <a:cs typeface="+mn-cs"/>
              </a:defRPr>
            </a:lvl9pPr>
          </a:lstStyle>
          <a:p>
            <a:r>
              <a:rPr lang="en-US" altLang="ja-JP" sz="1800" dirty="0">
                <a:solidFill>
                  <a:srgbClr val="FF0000"/>
                </a:solidFill>
              </a:rPr>
              <a:t>AI</a:t>
            </a:r>
            <a:r>
              <a:rPr lang="ja-JP" altLang="en-US" sz="1800" dirty="0">
                <a:solidFill>
                  <a:srgbClr val="FF0000"/>
                </a:solidFill>
              </a:rPr>
              <a:t>システム開発者には足りない品質観点を指摘</a:t>
            </a:r>
            <a:endParaRPr lang="en-US" altLang="ja-JP" sz="1800" dirty="0">
              <a:solidFill>
                <a:srgbClr val="FF0000"/>
              </a:solidFill>
            </a:endParaRPr>
          </a:p>
          <a:p>
            <a:r>
              <a:rPr lang="ja-JP" altLang="en-US" sz="1800" dirty="0">
                <a:solidFill>
                  <a:srgbClr val="FF0000"/>
                </a:solidFill>
              </a:rPr>
              <a:t>オーナー・社内品質保証部には第三者的</a:t>
            </a:r>
            <a:r>
              <a:rPr lang="en-US" altLang="ja-JP" sz="1800" dirty="0">
                <a:solidFill>
                  <a:srgbClr val="FF0000"/>
                </a:solidFill>
              </a:rPr>
              <a:t>(</a:t>
            </a:r>
            <a:r>
              <a:rPr lang="ja-JP" altLang="en-US" sz="1800" dirty="0">
                <a:solidFill>
                  <a:srgbClr val="FF0000"/>
                </a:solidFill>
              </a:rPr>
              <a:t>一般的</a:t>
            </a:r>
            <a:r>
              <a:rPr lang="en-US" altLang="ja-JP" sz="1800" dirty="0">
                <a:solidFill>
                  <a:srgbClr val="FF0000"/>
                </a:solidFill>
              </a:rPr>
              <a:t>)</a:t>
            </a:r>
            <a:r>
              <a:rPr lang="ja-JP" altLang="en-US" sz="1800" dirty="0">
                <a:solidFill>
                  <a:srgbClr val="FF0000"/>
                </a:solidFill>
              </a:rPr>
              <a:t>な観点での品質保証</a:t>
            </a:r>
            <a:endParaRPr lang="en-US" altLang="ja-JP" sz="1800" dirty="0">
              <a:solidFill>
                <a:srgbClr val="FF0000"/>
              </a:solidFill>
            </a:endParaRPr>
          </a:p>
        </p:txBody>
      </p:sp>
      <p:sp>
        <p:nvSpPr>
          <p:cNvPr id="6" name="楕円 5">
            <a:extLst>
              <a:ext uri="{FF2B5EF4-FFF2-40B4-BE49-F238E27FC236}">
                <a16:creationId xmlns:a16="http://schemas.microsoft.com/office/drawing/2014/main" id="{0B8F847C-163E-48BE-87E5-CCB95E732622}"/>
              </a:ext>
            </a:extLst>
          </p:cNvPr>
          <p:cNvSpPr/>
          <p:nvPr/>
        </p:nvSpPr>
        <p:spPr bwMode="gray">
          <a:xfrm>
            <a:off x="1961512" y="1949401"/>
            <a:ext cx="5146839" cy="3168352"/>
          </a:xfrm>
          <a:prstGeom prst="ellipse">
            <a:avLst/>
          </a:prstGeom>
          <a:noFill/>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pic>
        <p:nvPicPr>
          <p:cNvPr id="50" name="Picture 13" descr="C:\Users\Ryohei\Desktop\新しいフォルダー (2)\8496_002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602125" y="2117473"/>
            <a:ext cx="1080120" cy="100804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p:cNvSpPr txBox="1"/>
          <p:nvPr/>
        </p:nvSpPr>
        <p:spPr bwMode="auto">
          <a:xfrm>
            <a:off x="1026061" y="3173537"/>
            <a:ext cx="1944216"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en-US" altLang="ja-JP" dirty="0"/>
              <a:t>AI</a:t>
            </a:r>
            <a:r>
              <a:rPr kumimoji="1" lang="ja-JP" altLang="en-US" dirty="0"/>
              <a:t>システム開発者</a:t>
            </a:r>
          </a:p>
        </p:txBody>
      </p:sp>
      <p:sp>
        <p:nvSpPr>
          <p:cNvPr id="72" name="テキスト ボックス 71"/>
          <p:cNvSpPr txBox="1"/>
          <p:nvPr/>
        </p:nvSpPr>
        <p:spPr bwMode="auto">
          <a:xfrm>
            <a:off x="3599892" y="3948646"/>
            <a:ext cx="1944216" cy="23460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en-US" altLang="ja-JP" dirty="0"/>
              <a:t>AI</a:t>
            </a:r>
            <a:r>
              <a:rPr kumimoji="1" lang="ja-JP" altLang="en-US" dirty="0"/>
              <a:t>システム品質レポート</a:t>
            </a:r>
          </a:p>
        </p:txBody>
      </p:sp>
      <p:pic>
        <p:nvPicPr>
          <p:cNvPr id="74" name="Picture 10" descr="C:\Users\Ryohei\Desktop\新しいフォルダー (2)\8696_0013(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0513" y="3186490"/>
            <a:ext cx="1516819" cy="992204"/>
          </a:xfrm>
          <a:prstGeom prst="rect">
            <a:avLst/>
          </a:prstGeom>
          <a:noFill/>
          <a:extLst>
            <a:ext uri="{909E8E84-426E-40DD-AFC4-6F175D3DCCD1}">
              <a14:hiddenFill xmlns:a14="http://schemas.microsoft.com/office/drawing/2010/main">
                <a:solidFill>
                  <a:srgbClr val="FFFFFF"/>
                </a:solidFill>
              </a14:hiddenFill>
            </a:ext>
          </a:extLst>
        </p:spPr>
      </p:pic>
      <p:sp>
        <p:nvSpPr>
          <p:cNvPr id="75" name="テキスト ボックス 74"/>
          <p:cNvSpPr txBox="1"/>
          <p:nvPr/>
        </p:nvSpPr>
        <p:spPr bwMode="auto">
          <a:xfrm>
            <a:off x="6106814" y="4240461"/>
            <a:ext cx="1944216"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ja-JP" altLang="en-US" dirty="0"/>
              <a:t>オーナー</a:t>
            </a:r>
            <a:r>
              <a:rPr kumimoji="1" lang="en-US" altLang="ja-JP" dirty="0"/>
              <a:t>(</a:t>
            </a:r>
            <a:r>
              <a:rPr kumimoji="1" lang="ja-JP" altLang="en-US" dirty="0"/>
              <a:t>顧客</a:t>
            </a:r>
            <a:r>
              <a:rPr kumimoji="1" lang="en-US" altLang="ja-JP" dirty="0"/>
              <a:t>)</a:t>
            </a:r>
            <a:endParaRPr kumimoji="1" lang="ja-JP" altLang="en-US" dirty="0"/>
          </a:p>
        </p:txBody>
      </p:sp>
      <p:grpSp>
        <p:nvGrpSpPr>
          <p:cNvPr id="18" name="グループ化 17"/>
          <p:cNvGrpSpPr/>
          <p:nvPr/>
        </p:nvGrpSpPr>
        <p:grpSpPr>
          <a:xfrm>
            <a:off x="4167434" y="3052681"/>
            <a:ext cx="792088" cy="792088"/>
            <a:chOff x="1979712" y="4283204"/>
            <a:chExt cx="792088" cy="792088"/>
          </a:xfrm>
        </p:grpSpPr>
        <p:sp>
          <p:nvSpPr>
            <p:cNvPr id="11" name="メモ 10"/>
            <p:cNvSpPr/>
            <p:nvPr/>
          </p:nvSpPr>
          <p:spPr bwMode="gray">
            <a:xfrm>
              <a:off x="1979712" y="4283204"/>
              <a:ext cx="792088" cy="792088"/>
            </a:xfrm>
            <a:prstGeom prst="foldedCorner">
              <a:avLst/>
            </a:prstGeom>
            <a:solidFill>
              <a:schemeClr val="bg1"/>
            </a:solidFill>
            <a:ln w="57150" cap="flat" cmpd="sng" algn="ctr">
              <a:solidFill>
                <a:srgbClr val="C0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cxnSp>
          <p:nvCxnSpPr>
            <p:cNvPr id="17" name="直線コネクタ 16"/>
            <p:cNvCxnSpPr/>
            <p:nvPr/>
          </p:nvCxnSpPr>
          <p:spPr bwMode="auto">
            <a:xfrm>
              <a:off x="2086373" y="4653136"/>
              <a:ext cx="571434" cy="0"/>
            </a:xfrm>
            <a:prstGeom prst="line">
              <a:avLst/>
            </a:prstGeom>
            <a:ln>
              <a:headEnd type="none" w="med" len="med"/>
              <a:tailEnd type="none"/>
            </a:ln>
            <a:extLst/>
          </p:spPr>
          <p:style>
            <a:lnRef idx="1">
              <a:schemeClr val="dk1"/>
            </a:lnRef>
            <a:fillRef idx="0">
              <a:schemeClr val="dk1"/>
            </a:fillRef>
            <a:effectRef idx="0">
              <a:schemeClr val="dk1"/>
            </a:effectRef>
            <a:fontRef idx="minor">
              <a:schemeClr val="tx1"/>
            </a:fontRef>
          </p:style>
        </p:cxnSp>
        <p:cxnSp>
          <p:nvCxnSpPr>
            <p:cNvPr id="81" name="直線コネクタ 80"/>
            <p:cNvCxnSpPr/>
            <p:nvPr/>
          </p:nvCxnSpPr>
          <p:spPr bwMode="auto">
            <a:xfrm>
              <a:off x="2086373" y="4509120"/>
              <a:ext cx="571434" cy="0"/>
            </a:xfrm>
            <a:prstGeom prst="line">
              <a:avLst/>
            </a:prstGeom>
            <a:ln>
              <a:headEnd type="none" w="med" len="med"/>
              <a:tailEnd type="none"/>
            </a:ln>
            <a:extLst/>
          </p:spPr>
          <p:style>
            <a:lnRef idx="1">
              <a:schemeClr val="dk1"/>
            </a:lnRef>
            <a:fillRef idx="0">
              <a:schemeClr val="dk1"/>
            </a:fillRef>
            <a:effectRef idx="0">
              <a:schemeClr val="dk1"/>
            </a:effectRef>
            <a:fontRef idx="minor">
              <a:schemeClr val="tx1"/>
            </a:fontRef>
          </p:style>
        </p:cxnSp>
      </p:grpSp>
      <p:sp>
        <p:nvSpPr>
          <p:cNvPr id="3" name="思考の吹き出し: 雲形 2">
            <a:extLst>
              <a:ext uri="{FF2B5EF4-FFF2-40B4-BE49-F238E27FC236}">
                <a16:creationId xmlns:a16="http://schemas.microsoft.com/office/drawing/2014/main" id="{B617826D-9B55-49FA-91FC-DEB0B0C56E45}"/>
              </a:ext>
            </a:extLst>
          </p:cNvPr>
          <p:cNvSpPr/>
          <p:nvPr/>
        </p:nvSpPr>
        <p:spPr bwMode="gray">
          <a:xfrm>
            <a:off x="2322373" y="1833797"/>
            <a:ext cx="1910345" cy="720080"/>
          </a:xfrm>
          <a:prstGeom prst="cloudCallout">
            <a:avLst>
              <a:gd name="adj1" fmla="val -57406"/>
              <a:gd name="adj2" fmla="val 29729"/>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t>AI</a:t>
            </a:r>
            <a:r>
              <a:rPr lang="ja-JP" altLang="en-US" sz="1200" dirty="0"/>
              <a:t>システムを安心して</a:t>
            </a:r>
            <a:endParaRPr lang="en-US" altLang="ja-JP" sz="1200" dirty="0"/>
          </a:p>
          <a:p>
            <a:r>
              <a:rPr lang="ja-JP" altLang="en-US" sz="1200" dirty="0"/>
              <a:t>提案できるように</a:t>
            </a:r>
            <a:endParaRPr lang="en-US" altLang="ja-JP" sz="1200" dirty="0"/>
          </a:p>
          <a:p>
            <a:r>
              <a:rPr lang="ja-JP" altLang="en-US" sz="1200" dirty="0">
                <a:solidFill>
                  <a:srgbClr val="FF0000"/>
                </a:solidFill>
              </a:rPr>
              <a:t>普遍的な品質レポートを提出したい</a:t>
            </a:r>
            <a:endParaRPr lang="en-US" altLang="ja-JP" sz="1200" dirty="0">
              <a:solidFill>
                <a:srgbClr val="FF0000"/>
              </a:solidFill>
            </a:endParaRPr>
          </a:p>
        </p:txBody>
      </p:sp>
      <p:pic>
        <p:nvPicPr>
          <p:cNvPr id="29" name="Picture 13" descr="C:\Users\Ryohei\Desktop\新しいフォルダー (2)\8496_0024.png">
            <a:extLst>
              <a:ext uri="{FF2B5EF4-FFF2-40B4-BE49-F238E27FC236}">
                <a16:creationId xmlns:a16="http://schemas.microsoft.com/office/drawing/2014/main" id="{7BF92BC9-1936-4354-967B-CC8F0C1694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820886" y="3844769"/>
            <a:ext cx="1080120" cy="1008044"/>
          </a:xfrm>
          <a:prstGeom prst="rect">
            <a:avLst/>
          </a:prstGeom>
          <a:noFill/>
          <a:extLst>
            <a:ext uri="{909E8E84-426E-40DD-AFC4-6F175D3DCCD1}">
              <a14:hiddenFill xmlns:a14="http://schemas.microsoft.com/office/drawing/2010/main">
                <a:solidFill>
                  <a:srgbClr val="FFFFFF"/>
                </a:solidFill>
              </a14:hiddenFill>
            </a:ext>
          </a:extLst>
        </p:spPr>
      </p:pic>
      <p:sp>
        <p:nvSpPr>
          <p:cNvPr id="31" name="思考の吹き出し: 雲形 30">
            <a:extLst>
              <a:ext uri="{FF2B5EF4-FFF2-40B4-BE49-F238E27FC236}">
                <a16:creationId xmlns:a16="http://schemas.microsoft.com/office/drawing/2014/main" id="{000243FF-0265-4080-B1E3-355EEF989DEA}"/>
              </a:ext>
            </a:extLst>
          </p:cNvPr>
          <p:cNvSpPr/>
          <p:nvPr/>
        </p:nvSpPr>
        <p:spPr bwMode="gray">
          <a:xfrm>
            <a:off x="2322373" y="5434625"/>
            <a:ext cx="1608668" cy="720080"/>
          </a:xfrm>
          <a:prstGeom prst="cloudCallout">
            <a:avLst>
              <a:gd name="adj1" fmla="val -16062"/>
              <a:gd name="adj2" fmla="val -81895"/>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a:ln>
                  <a:noFill/>
                </a:ln>
                <a:effectLst/>
                <a:latin typeface="+mj-lt"/>
                <a:ea typeface="+mn-ea"/>
              </a:rPr>
              <a:t>AI</a:t>
            </a:r>
            <a:r>
              <a:rPr kumimoji="1" lang="ja-JP" altLang="en-US" sz="1200" b="0" i="0" u="none" strike="noStrike" cap="none" normalizeH="0" baseline="0" dirty="0">
                <a:ln>
                  <a:noFill/>
                </a:ln>
                <a:effectLst/>
                <a:latin typeface="+mj-lt"/>
                <a:ea typeface="+mn-ea"/>
              </a:rPr>
              <a:t>システムを</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第三者視点で評価したい</a:t>
            </a:r>
            <a:endParaRPr kumimoji="1" lang="en-US" altLang="ja-JP" sz="1200" b="0" i="0" u="none" strike="noStrike" cap="none" normalizeH="0" baseline="0" dirty="0">
              <a:ln>
                <a:noFill/>
              </a:ln>
              <a:effectLst/>
              <a:latin typeface="+mj-lt"/>
              <a:ea typeface="+mn-ea"/>
            </a:endParaRPr>
          </a:p>
          <a:p>
            <a:r>
              <a:rPr lang="ja-JP" altLang="en-US" sz="1200" dirty="0">
                <a:solidFill>
                  <a:srgbClr val="FF0000"/>
                </a:solidFill>
              </a:rPr>
              <a:t>でもどうチェックしていいか分からない</a:t>
            </a:r>
            <a:endParaRPr lang="en-US" altLang="ja-JP" sz="1200" dirty="0">
              <a:solidFill>
                <a:srgbClr val="FF0000"/>
              </a:solidFill>
            </a:endParaRPr>
          </a:p>
        </p:txBody>
      </p:sp>
      <p:sp>
        <p:nvSpPr>
          <p:cNvPr id="32" name="思考の吹き出し: 雲形 31">
            <a:extLst>
              <a:ext uri="{FF2B5EF4-FFF2-40B4-BE49-F238E27FC236}">
                <a16:creationId xmlns:a16="http://schemas.microsoft.com/office/drawing/2014/main" id="{8B38AC52-FABA-48EB-8E43-EF7ECA61FC68}"/>
              </a:ext>
            </a:extLst>
          </p:cNvPr>
          <p:cNvSpPr/>
          <p:nvPr/>
        </p:nvSpPr>
        <p:spPr bwMode="gray">
          <a:xfrm>
            <a:off x="6172414" y="2120925"/>
            <a:ext cx="1910345" cy="720080"/>
          </a:xfrm>
          <a:prstGeom prst="cloudCallout">
            <a:avLst>
              <a:gd name="adj1" fmla="val 11333"/>
              <a:gd name="adj2" fmla="val 102439"/>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1200" b="0" i="0" u="none" strike="noStrike" cap="none" normalizeH="0" baseline="0" dirty="0">
                <a:ln>
                  <a:noFill/>
                </a:ln>
                <a:effectLst/>
                <a:latin typeface="+mj-lt"/>
                <a:ea typeface="+mn-ea"/>
              </a:rPr>
              <a:t>AI</a:t>
            </a:r>
            <a:r>
              <a:rPr kumimoji="1" lang="ja-JP" altLang="en-US" sz="1200" b="0" i="0" u="none" strike="noStrike" cap="none" normalizeH="0" baseline="0" dirty="0">
                <a:ln>
                  <a:noFill/>
                </a:ln>
                <a:effectLst/>
                <a:latin typeface="+mj-lt"/>
                <a:ea typeface="+mn-ea"/>
              </a:rPr>
              <a:t>システムが導入していい品質か</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sz="1200" dirty="0">
                <a:latin typeface="+mj-lt"/>
                <a:ea typeface="+mn-ea"/>
              </a:rPr>
              <a:t>チェックしたい</a:t>
            </a:r>
            <a:endParaRPr lang="en-US" altLang="ja-JP" sz="1200" dirty="0">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solidFill>
                  <a:srgbClr val="FF0000"/>
                </a:solidFill>
                <a:effectLst/>
                <a:latin typeface="+mj-lt"/>
                <a:ea typeface="+mn-ea"/>
              </a:rPr>
              <a:t>でもどうチェックしていいか分からない</a:t>
            </a:r>
            <a:endParaRPr kumimoji="1" lang="en-US" altLang="ja-JP" sz="1200" b="0" i="0" u="none" strike="noStrike" cap="none" normalizeH="0" baseline="0" dirty="0">
              <a:ln>
                <a:noFill/>
              </a:ln>
              <a:solidFill>
                <a:srgbClr val="FF0000"/>
              </a:solidFill>
              <a:effectLst/>
              <a:latin typeface="+mj-lt"/>
              <a:ea typeface="+mn-ea"/>
            </a:endParaRPr>
          </a:p>
        </p:txBody>
      </p:sp>
      <p:sp>
        <p:nvSpPr>
          <p:cNvPr id="30" name="テキスト ボックス 29">
            <a:extLst>
              <a:ext uri="{FF2B5EF4-FFF2-40B4-BE49-F238E27FC236}">
                <a16:creationId xmlns:a16="http://schemas.microsoft.com/office/drawing/2014/main" id="{0AE93956-D1F1-4759-B590-AB617DCDD6EF}"/>
              </a:ext>
            </a:extLst>
          </p:cNvPr>
          <p:cNvSpPr txBox="1"/>
          <p:nvPr/>
        </p:nvSpPr>
        <p:spPr bwMode="auto">
          <a:xfrm>
            <a:off x="1423497" y="4878726"/>
            <a:ext cx="1944216"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lang="ja-JP" altLang="en-US" dirty="0"/>
              <a:t>社内品質保証部</a:t>
            </a:r>
            <a:endParaRPr kumimoji="1" lang="ja-JP" altLang="en-US" dirty="0"/>
          </a:p>
        </p:txBody>
      </p:sp>
    </p:spTree>
    <p:extLst>
      <p:ext uri="{BB962C8B-B14F-4D97-AF65-F5344CB8AC3E}">
        <p14:creationId xmlns:p14="http://schemas.microsoft.com/office/powerpoint/2010/main" val="2331415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メモ 33">
            <a:extLst>
              <a:ext uri="{FF2B5EF4-FFF2-40B4-BE49-F238E27FC236}">
                <a16:creationId xmlns:a16="http://schemas.microsoft.com/office/drawing/2014/main" id="{27300CD7-B738-4FAD-AD8D-0BC13C468F4E}"/>
              </a:ext>
            </a:extLst>
          </p:cNvPr>
          <p:cNvSpPr/>
          <p:nvPr/>
        </p:nvSpPr>
        <p:spPr>
          <a:xfrm>
            <a:off x="3210143" y="2112231"/>
            <a:ext cx="3006092" cy="2961581"/>
          </a:xfrm>
          <a:prstGeom prst="foldedCorner">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AI</a:t>
            </a:r>
            <a:r>
              <a:rPr kumimoji="1" lang="ja-JP" altLang="en-US" sz="1400" dirty="0"/>
              <a:t>品質レポート</a:t>
            </a:r>
            <a:endParaRPr kumimoji="1" lang="en-US" altLang="ja-JP" sz="1400" dirty="0"/>
          </a:p>
          <a:p>
            <a:pPr algn="l"/>
            <a:r>
              <a:rPr kumimoji="1" lang="ja-JP" altLang="en-US" sz="1400" dirty="0"/>
              <a:t>１</a:t>
            </a:r>
            <a:r>
              <a:rPr lang="en-US" altLang="ja-JP" sz="1400" dirty="0"/>
              <a:t>.</a:t>
            </a:r>
            <a:r>
              <a:rPr lang="ja-JP" altLang="en-US" sz="1400" dirty="0"/>
              <a:t>目標</a:t>
            </a:r>
            <a:endParaRPr lang="en-US" altLang="ja-JP" sz="1400" dirty="0"/>
          </a:p>
          <a:p>
            <a:pPr algn="l"/>
            <a:endParaRPr kumimoji="1" lang="en-US" altLang="ja-JP" sz="1400" dirty="0"/>
          </a:p>
          <a:p>
            <a:pPr algn="l"/>
            <a:r>
              <a:rPr lang="en-US" altLang="ja-JP" sz="1400" dirty="0"/>
              <a:t>2</a:t>
            </a:r>
            <a:r>
              <a:rPr kumimoji="1" lang="en-US" altLang="ja-JP" sz="1400" dirty="0"/>
              <a:t>.</a:t>
            </a:r>
            <a:r>
              <a:rPr kumimoji="1" lang="ja-JP" altLang="en-US" sz="1400" dirty="0"/>
              <a:t>結果</a:t>
            </a:r>
            <a:endParaRPr kumimoji="1" lang="en-US" altLang="ja-JP" sz="1400" dirty="0"/>
          </a:p>
          <a:p>
            <a:pPr algn="l"/>
            <a:r>
              <a:rPr lang="en-US" altLang="ja-JP" sz="1400" dirty="0"/>
              <a:t>2-1.</a:t>
            </a:r>
            <a:r>
              <a:rPr lang="ja-JP" altLang="en-US" sz="1400" dirty="0">
                <a:latin typeface="+mj-ea"/>
              </a:rPr>
              <a:t>要求分析の完全性</a:t>
            </a:r>
            <a:endParaRPr lang="en-US" altLang="ja-JP" sz="1400" dirty="0"/>
          </a:p>
          <a:p>
            <a:pPr algn="l"/>
            <a:endParaRPr kumimoji="1" lang="en-US" altLang="ja-JP" sz="1400" dirty="0"/>
          </a:p>
          <a:p>
            <a:pPr algn="l"/>
            <a:r>
              <a:rPr lang="en-US" altLang="ja-JP" sz="1400" dirty="0"/>
              <a:t>2</a:t>
            </a:r>
            <a:r>
              <a:rPr kumimoji="1" lang="en-US" altLang="ja-JP" sz="1400" dirty="0"/>
              <a:t>-2.</a:t>
            </a:r>
            <a:r>
              <a:rPr lang="ja-JP" altLang="en-US" sz="1400" kern="0" dirty="0">
                <a:latin typeface="+mj-ea"/>
                <a:cs typeface="Meiryo UI" panose="020B0604030504040204" pitchFamily="50" charset="-128"/>
              </a:rPr>
              <a:t>データセットの完全性</a:t>
            </a:r>
            <a:endParaRPr kumimoji="1" lang="en-US" altLang="ja-JP" sz="1400" dirty="0"/>
          </a:p>
          <a:p>
            <a:pPr algn="l"/>
            <a:endParaRPr lang="en-US" altLang="ja-JP" sz="1400" dirty="0"/>
          </a:p>
          <a:p>
            <a:pPr algn="l"/>
            <a:r>
              <a:rPr lang="en-US" altLang="ja-JP" sz="1400" dirty="0"/>
              <a:t>2-3.</a:t>
            </a:r>
            <a:r>
              <a:rPr lang="ja-JP" altLang="en-US" sz="1400" kern="0" dirty="0">
                <a:latin typeface="+mj-ea"/>
                <a:cs typeface="Meiryo UI" panose="020B0604030504040204" pitchFamily="50" charset="-128"/>
              </a:rPr>
              <a:t>学習モデルの正確性</a:t>
            </a:r>
            <a:endParaRPr lang="en-US" altLang="ja-JP" sz="1400" kern="0" dirty="0">
              <a:latin typeface="+mj-ea"/>
              <a:cs typeface="Meiryo UI" panose="020B0604030504040204" pitchFamily="50" charset="-128"/>
            </a:endParaRPr>
          </a:p>
          <a:p>
            <a:pPr algn="l"/>
            <a:endParaRPr kumimoji="1" lang="ja-JP" altLang="en-US" dirty="0"/>
          </a:p>
        </p:txBody>
      </p:sp>
      <p:sp>
        <p:nvSpPr>
          <p:cNvPr id="5" name="フッター プレースホルダー 4"/>
          <p:cNvSpPr>
            <a:spLocks noGrp="1"/>
          </p:cNvSpPr>
          <p:nvPr>
            <p:ph type="ftr" sz="quarter" idx="11"/>
          </p:nvPr>
        </p:nvSpPr>
        <p:spPr>
          <a:xfrm>
            <a:off x="4933754" y="6645552"/>
            <a:ext cx="4022725" cy="201612"/>
          </a:xfrm>
        </p:spPr>
        <p:txBody>
          <a:bodyPr/>
          <a:lstStyle/>
          <a:p>
            <a:r>
              <a:rPr kumimoji="1" lang="en-US" altLang="ja-JP"/>
              <a:t>Copyright 2019 FUJITSU LABORATORIES LTD.</a:t>
            </a:r>
            <a:endParaRPr kumimoji="1" lang="ja-JP" altLang="en-US" dirty="0"/>
          </a:p>
        </p:txBody>
      </p:sp>
      <p:sp>
        <p:nvSpPr>
          <p:cNvPr id="7" name="スライド番号プレースホルダー 6"/>
          <p:cNvSpPr>
            <a:spLocks noGrp="1"/>
          </p:cNvSpPr>
          <p:nvPr>
            <p:ph type="sldNum" sz="quarter" idx="10"/>
          </p:nvPr>
        </p:nvSpPr>
        <p:spPr>
          <a:xfrm>
            <a:off x="4198070" y="6644270"/>
            <a:ext cx="539750" cy="201612"/>
          </a:xfrm>
        </p:spPr>
        <p:txBody>
          <a:bodyPr/>
          <a:lstStyle/>
          <a:p>
            <a:fld id="{9D445A4F-181E-4D5A-856C-0C06274E34BF}" type="slidenum">
              <a:rPr kumimoji="1" lang="ja-JP" altLang="en-US" smtClean="0"/>
              <a:t>4</a:t>
            </a:fld>
            <a:endParaRPr kumimoji="1" lang="ja-JP" altLang="en-US"/>
          </a:p>
        </p:txBody>
      </p:sp>
      <p:sp>
        <p:nvSpPr>
          <p:cNvPr id="13" name="タイトル 12"/>
          <p:cNvSpPr>
            <a:spLocks noGrp="1"/>
          </p:cNvSpPr>
          <p:nvPr>
            <p:ph type="title"/>
          </p:nvPr>
        </p:nvSpPr>
        <p:spPr/>
        <p:txBody>
          <a:bodyPr/>
          <a:lstStyle/>
          <a:p>
            <a:r>
              <a:rPr lang="ja-JP" altLang="en-US" dirty="0"/>
              <a:t>ただし難しい点</a:t>
            </a:r>
            <a:endParaRPr kumimoji="1" lang="ja-JP" altLang="en-US" dirty="0"/>
          </a:p>
        </p:txBody>
      </p:sp>
      <p:sp>
        <p:nvSpPr>
          <p:cNvPr id="24" name="コンテンツ プレースホルダー 2"/>
          <p:cNvSpPr>
            <a:spLocks noGrp="1"/>
          </p:cNvSpPr>
          <p:nvPr>
            <p:ph idx="1"/>
          </p:nvPr>
        </p:nvSpPr>
        <p:spPr>
          <a:xfrm>
            <a:off x="169866" y="836712"/>
            <a:ext cx="8974134" cy="792088"/>
          </a:xfrm>
        </p:spPr>
        <p:txBody>
          <a:bodyPr/>
          <a:lstStyle/>
          <a:p>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ガイドラインに指摘されても、</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システム開発者にも準備できるものとできないものがある</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38137" lvl="1" indent="0">
              <a:buNone/>
            </a:pPr>
            <a:r>
              <a:rPr lang="ja-JP" altLang="en-US"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⇒敬遠されて使われなくなったら元も子もない</a:t>
            </a:r>
            <a:endParaRPr lang="en-US" altLang="ja-JP"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不足観点をどう賄うか。</a:t>
            </a:r>
            <a:r>
              <a:rPr lang="ja-JP" altLang="en-US"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必須と言わないまでも、どう表現するか</a:t>
            </a:r>
            <a:endParaRPr lang="en-US" altLang="ja-JP" sz="2000"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フローチャート: 複数書類 25"/>
          <p:cNvSpPr/>
          <p:nvPr/>
        </p:nvSpPr>
        <p:spPr>
          <a:xfrm>
            <a:off x="240942" y="3131877"/>
            <a:ext cx="1625600" cy="738909"/>
          </a:xfrm>
          <a:prstGeom prst="flowChartMultidocumen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7" name="テキスト ボックス 26"/>
          <p:cNvSpPr txBox="1"/>
          <p:nvPr/>
        </p:nvSpPr>
        <p:spPr>
          <a:xfrm>
            <a:off x="203328" y="3926204"/>
            <a:ext cx="1555234" cy="369332"/>
          </a:xfrm>
          <a:prstGeom prst="rect">
            <a:avLst/>
          </a:prstGeom>
          <a:noFill/>
        </p:spPr>
        <p:txBody>
          <a:bodyPr wrap="none" rtlCol="0">
            <a:spAutoFit/>
          </a:bodyPr>
          <a:lstStyle/>
          <a:p>
            <a:r>
              <a:rPr kumimoji="1" lang="en-US" altLang="ja-JP" dirty="0"/>
              <a:t>AI</a:t>
            </a:r>
            <a:r>
              <a:rPr kumimoji="1" lang="ja-JP" altLang="en-US" dirty="0"/>
              <a:t>テスト結果</a:t>
            </a:r>
          </a:p>
        </p:txBody>
      </p:sp>
      <p:sp>
        <p:nvSpPr>
          <p:cNvPr id="33" name="縦巻き 32"/>
          <p:cNvSpPr/>
          <p:nvPr/>
        </p:nvSpPr>
        <p:spPr>
          <a:xfrm>
            <a:off x="7419662" y="1907560"/>
            <a:ext cx="1205513" cy="3414695"/>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機械学習品質マネジメントガイドライン</a:t>
            </a:r>
            <a:endParaRPr kumimoji="1" lang="ja-JP" altLang="en-US" dirty="0"/>
          </a:p>
        </p:txBody>
      </p:sp>
      <p:sp>
        <p:nvSpPr>
          <p:cNvPr id="36" name="右矢印 35"/>
          <p:cNvSpPr/>
          <p:nvPr/>
        </p:nvSpPr>
        <p:spPr>
          <a:xfrm>
            <a:off x="2040421" y="3034893"/>
            <a:ext cx="1108364" cy="794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右矢印 36"/>
          <p:cNvSpPr/>
          <p:nvPr/>
        </p:nvSpPr>
        <p:spPr>
          <a:xfrm rot="10800000">
            <a:off x="6166893" y="3010400"/>
            <a:ext cx="1108364" cy="7943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3942427" y="3332723"/>
            <a:ext cx="1099127" cy="14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4013666" y="4208792"/>
            <a:ext cx="1099127" cy="1477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bwMode="gray">
          <a:xfrm>
            <a:off x="3996838" y="3718018"/>
            <a:ext cx="1150323" cy="245918"/>
          </a:xfrm>
          <a:prstGeom prst="rect">
            <a:avLst/>
          </a:prstGeom>
          <a:noFill/>
          <a:ln>
            <a:prstDash val="dash"/>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6" name="角丸四角形吹き出し 15"/>
          <p:cNvSpPr/>
          <p:nvPr/>
        </p:nvSpPr>
        <p:spPr bwMode="gray">
          <a:xfrm>
            <a:off x="203328" y="4402907"/>
            <a:ext cx="2725005" cy="646689"/>
          </a:xfrm>
          <a:prstGeom prst="wedgeRoundRectCallout">
            <a:avLst>
              <a:gd name="adj1" fmla="val 87002"/>
              <a:gd name="adj2" fmla="val -120458"/>
              <a:gd name="adj3" fmla="val 16667"/>
            </a:avLst>
          </a:prstGeom>
          <a:ln>
            <a:headEnd type="none" w="med" len="med"/>
            <a:tailEnd type="none" w="med" len="med"/>
          </a:ln>
          <a:extLst/>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j-lt"/>
                <a:ea typeface="+mn-ea"/>
              </a:rPr>
              <a:t>ベンチマーク足りないよ？</a:t>
            </a:r>
            <a:endParaRPr kumimoji="1" lang="en-US" altLang="ja-JP" sz="18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dirty="0">
                <a:latin typeface="+mj-lt"/>
              </a:rPr>
              <a:t>テストデータ不足だよ？</a:t>
            </a:r>
            <a:endParaRPr kumimoji="1" lang="ja-JP" altLang="en-US" sz="1800" b="0" i="0" u="none" strike="noStrike" cap="none" normalizeH="0" baseline="0" dirty="0">
              <a:ln>
                <a:noFill/>
              </a:ln>
              <a:effectLst/>
              <a:latin typeface="+mj-lt"/>
              <a:ea typeface="+mn-ea"/>
            </a:endParaRPr>
          </a:p>
        </p:txBody>
      </p:sp>
      <p:pic>
        <p:nvPicPr>
          <p:cNvPr id="17" name="Picture 13" descr="C:\Users\Ryohei\Desktop\新しいフォルダー (2)\8496_0024.png">
            <a:extLst>
              <a:ext uri="{FF2B5EF4-FFF2-40B4-BE49-F238E27FC236}">
                <a16:creationId xmlns:a16="http://schemas.microsoft.com/office/drawing/2014/main" id="{F371DD93-8DCF-4BE7-8B79-B598756972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317402" y="5151235"/>
            <a:ext cx="1080120" cy="1008044"/>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ボックス 17">
            <a:extLst>
              <a:ext uri="{FF2B5EF4-FFF2-40B4-BE49-F238E27FC236}">
                <a16:creationId xmlns:a16="http://schemas.microsoft.com/office/drawing/2014/main" id="{364910F1-D356-44EA-8348-AC34DB5E01F8}"/>
              </a:ext>
            </a:extLst>
          </p:cNvPr>
          <p:cNvSpPr txBox="1"/>
          <p:nvPr/>
        </p:nvSpPr>
        <p:spPr bwMode="auto">
          <a:xfrm>
            <a:off x="2741338" y="6207299"/>
            <a:ext cx="1944216" cy="360040"/>
          </a:xfrm>
          <a:prstGeom prst="rect">
            <a:avLst/>
          </a:prstGeom>
          <a:noFill/>
          <a:ln w="38100">
            <a:noFill/>
          </a:ln>
          <a:extLst/>
        </p:spPr>
        <p:style>
          <a:lnRef idx="1">
            <a:schemeClr val="accent2"/>
          </a:lnRef>
          <a:fillRef idx="2">
            <a:schemeClr val="accent2"/>
          </a:fillRef>
          <a:effectRef idx="1">
            <a:schemeClr val="accent2"/>
          </a:effectRef>
          <a:fontRef idx="minor">
            <a:schemeClr val="dk1"/>
          </a:fontRef>
        </p:style>
        <p:txBody>
          <a:bodyPr wrap="none" rtlCol="0" anchor="ctr" anchorCtr="0">
            <a:noAutofit/>
          </a:bodyPr>
          <a:lstStyle/>
          <a:p>
            <a:r>
              <a:rPr kumimoji="1" lang="en-US" altLang="ja-JP" dirty="0"/>
              <a:t>AI</a:t>
            </a:r>
            <a:r>
              <a:rPr kumimoji="1" lang="ja-JP" altLang="en-US" dirty="0"/>
              <a:t>システム開発者</a:t>
            </a:r>
          </a:p>
        </p:txBody>
      </p:sp>
      <p:sp>
        <p:nvSpPr>
          <p:cNvPr id="19" name="思考の吹き出し: 雲形 18">
            <a:extLst>
              <a:ext uri="{FF2B5EF4-FFF2-40B4-BE49-F238E27FC236}">
                <a16:creationId xmlns:a16="http://schemas.microsoft.com/office/drawing/2014/main" id="{D416A335-16EC-4488-BFCA-B22148B959AE}"/>
              </a:ext>
            </a:extLst>
          </p:cNvPr>
          <p:cNvSpPr/>
          <p:nvPr/>
        </p:nvSpPr>
        <p:spPr bwMode="gray">
          <a:xfrm>
            <a:off x="3937671" y="4726252"/>
            <a:ext cx="1495765" cy="720080"/>
          </a:xfrm>
          <a:prstGeom prst="cloudCallout">
            <a:avLst>
              <a:gd name="adj1" fmla="val -55434"/>
              <a:gd name="adj2" fmla="val 50211"/>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そんなこと言われても</a:t>
            </a:r>
            <a:endParaRPr kumimoji="1" lang="en-US" altLang="ja-JP" sz="1200" b="0" i="0" u="none" strike="noStrike" cap="none" normalizeH="0" baseline="0" dirty="0">
              <a:ln>
                <a:noFill/>
              </a:ln>
              <a:effectLst/>
              <a:latin typeface="+mj-lt"/>
              <a:ea typeface="+mn-ea"/>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200" b="0" i="0" u="none" strike="noStrike" cap="none" normalizeH="0" baseline="0" dirty="0">
                <a:ln>
                  <a:noFill/>
                </a:ln>
                <a:effectLst/>
                <a:latin typeface="+mj-lt"/>
                <a:ea typeface="+mn-ea"/>
              </a:rPr>
              <a:t>全部準備できない</a:t>
            </a:r>
            <a:endParaRPr kumimoji="1" lang="en-US" altLang="ja-JP" sz="1200" b="0" i="0" u="none" strike="noStrike" cap="none" normalizeH="0" baseline="0" dirty="0">
              <a:ln>
                <a:noFill/>
              </a:ln>
              <a:effectLst/>
              <a:latin typeface="+mj-lt"/>
              <a:ea typeface="+mn-ea"/>
            </a:endParaRPr>
          </a:p>
        </p:txBody>
      </p:sp>
      <p:sp>
        <p:nvSpPr>
          <p:cNvPr id="20" name="テキスト ボックス 19">
            <a:extLst>
              <a:ext uri="{FF2B5EF4-FFF2-40B4-BE49-F238E27FC236}">
                <a16:creationId xmlns:a16="http://schemas.microsoft.com/office/drawing/2014/main" id="{2AD9958C-3AC8-40B3-9A73-C7940D29A555}"/>
              </a:ext>
            </a:extLst>
          </p:cNvPr>
          <p:cNvSpPr txBox="1"/>
          <p:nvPr/>
        </p:nvSpPr>
        <p:spPr bwMode="auto">
          <a:xfrm>
            <a:off x="5720604" y="1933842"/>
            <a:ext cx="2599335" cy="743519"/>
          </a:xfrm>
          <a:prstGeom prst="rect">
            <a:avLst/>
          </a:prstGeom>
          <a:solidFill>
            <a:srgbClr val="FFFF00"/>
          </a:solidFill>
          <a:ln w="38100">
            <a:noFill/>
          </a:ln>
          <a:extLst/>
        </p:spPr>
        <p:style>
          <a:lnRef idx="1">
            <a:schemeClr val="accent2"/>
          </a:lnRef>
          <a:fillRef idx="2">
            <a:schemeClr val="accent2"/>
          </a:fillRef>
          <a:effectRef idx="1">
            <a:schemeClr val="accent2"/>
          </a:effectRef>
          <a:fontRef idx="minor">
            <a:schemeClr val="dk1"/>
          </a:fontRef>
        </p:style>
        <p:txBody>
          <a:bodyPr wrap="square" rtlCol="0" anchor="ctr" anchorCtr="0">
            <a:noAutofit/>
          </a:bodyPr>
          <a:lstStyle/>
          <a:p>
            <a:r>
              <a:rPr kumimoji="1" lang="en-US" altLang="ja-JP" sz="1400" dirty="0"/>
              <a:t>(</a:t>
            </a:r>
            <a:r>
              <a:rPr kumimoji="1" lang="ja-JP" altLang="en-US" sz="1400" dirty="0"/>
              <a:t>案</a:t>
            </a:r>
            <a:r>
              <a:rPr kumimoji="1" lang="en-US" altLang="ja-JP" sz="1400" dirty="0"/>
              <a:t>)</a:t>
            </a:r>
          </a:p>
          <a:p>
            <a:r>
              <a:rPr kumimoji="1" lang="ja-JP" altLang="en-US" sz="1400" dirty="0"/>
              <a:t>不足観点は最後に</a:t>
            </a:r>
            <a:r>
              <a:rPr kumimoji="1" lang="en-US" altLang="ja-JP" sz="1400" dirty="0"/>
              <a:t>AI</a:t>
            </a:r>
            <a:r>
              <a:rPr kumimoji="1" lang="ja-JP" altLang="en-US" sz="1400" dirty="0"/>
              <a:t>開発者の品質見解</a:t>
            </a:r>
            <a:r>
              <a:rPr kumimoji="1" lang="en-US" altLang="ja-JP" sz="1400" dirty="0"/>
              <a:t>(</a:t>
            </a:r>
            <a:r>
              <a:rPr kumimoji="1" lang="ja-JP" altLang="en-US" sz="1400" dirty="0"/>
              <a:t>文章</a:t>
            </a:r>
            <a:r>
              <a:rPr kumimoji="1" lang="en-US" altLang="ja-JP" sz="1400" dirty="0"/>
              <a:t>)</a:t>
            </a:r>
            <a:r>
              <a:rPr kumimoji="1" lang="ja-JP" altLang="en-US" sz="1400" dirty="0"/>
              <a:t>で補足を促す</a:t>
            </a:r>
            <a:endParaRPr kumimoji="1" lang="en-US" altLang="ja-JP" sz="1400" dirty="0"/>
          </a:p>
        </p:txBody>
      </p:sp>
      <p:sp>
        <p:nvSpPr>
          <p:cNvPr id="22" name="テキスト ボックス 21">
            <a:extLst>
              <a:ext uri="{FF2B5EF4-FFF2-40B4-BE49-F238E27FC236}">
                <a16:creationId xmlns:a16="http://schemas.microsoft.com/office/drawing/2014/main" id="{4AE76482-E21B-4A3B-945A-00E54CAA4C5E}"/>
              </a:ext>
            </a:extLst>
          </p:cNvPr>
          <p:cNvSpPr txBox="1"/>
          <p:nvPr/>
        </p:nvSpPr>
        <p:spPr bwMode="auto">
          <a:xfrm>
            <a:off x="5220072" y="5585038"/>
            <a:ext cx="3600400" cy="812071"/>
          </a:xfrm>
          <a:prstGeom prst="rect">
            <a:avLst/>
          </a:prstGeom>
          <a:solidFill>
            <a:srgbClr val="FFFF00"/>
          </a:solidFill>
          <a:ln w="38100">
            <a:noFill/>
          </a:ln>
          <a:extLst/>
        </p:spPr>
        <p:style>
          <a:lnRef idx="1">
            <a:schemeClr val="accent2"/>
          </a:lnRef>
          <a:fillRef idx="2">
            <a:schemeClr val="accent2"/>
          </a:fillRef>
          <a:effectRef idx="1">
            <a:schemeClr val="accent2"/>
          </a:effectRef>
          <a:fontRef idx="minor">
            <a:schemeClr val="dk1"/>
          </a:fontRef>
        </p:style>
        <p:txBody>
          <a:bodyPr wrap="square" rtlCol="0" anchor="ctr" anchorCtr="0">
            <a:noAutofit/>
          </a:bodyPr>
          <a:lstStyle/>
          <a:p>
            <a:r>
              <a:rPr kumimoji="1" lang="ja-JP" altLang="en-US" sz="1400" dirty="0"/>
              <a:t>将来的には足りない部分を自動で追加</a:t>
            </a:r>
            <a:r>
              <a:rPr kumimoji="1" lang="en-US" altLang="ja-JP" sz="1400" dirty="0"/>
              <a:t>(</a:t>
            </a:r>
            <a:r>
              <a:rPr kumimoji="1" lang="ja-JP" altLang="en-US" sz="1400" dirty="0"/>
              <a:t>テストベッド上で追加テストなど</a:t>
            </a:r>
            <a:r>
              <a:rPr kumimoji="1" lang="en-US" altLang="ja-JP" sz="1400" dirty="0"/>
              <a:t>)</a:t>
            </a:r>
            <a:r>
              <a:rPr kumimoji="1" lang="ja-JP" altLang="en-US" sz="1400" dirty="0"/>
              <a:t>し、品質評価自体を自動で実施できるようにしたい</a:t>
            </a:r>
            <a:endParaRPr kumimoji="1" lang="en-US" altLang="ja-JP" sz="1400" dirty="0"/>
          </a:p>
        </p:txBody>
      </p:sp>
    </p:spTree>
    <p:extLst>
      <p:ext uri="{BB962C8B-B14F-4D97-AF65-F5344CB8AC3E}">
        <p14:creationId xmlns:p14="http://schemas.microsoft.com/office/powerpoint/2010/main" val="265353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想定シナリオ</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コンテンツ プレースホルダー 2"/>
          <p:cNvSpPr>
            <a:spLocks noGrp="1"/>
          </p:cNvSpPr>
          <p:nvPr>
            <p:ph idx="1"/>
          </p:nvPr>
        </p:nvSpPr>
        <p:spPr>
          <a:xfrm>
            <a:off x="169866" y="836712"/>
            <a:ext cx="8650606" cy="792088"/>
          </a:xfrm>
        </p:spPr>
        <p:txBody>
          <a:bodyPr/>
          <a:lstStyle/>
          <a:p>
            <a:r>
              <a:rPr lang="en-US" altLang="ja-JP" dirty="0">
                <a:latin typeface="Meiryo UI" panose="020B0604030504040204" pitchFamily="50" charset="-128"/>
                <a:ea typeface="Meiryo UI" panose="020B0604030504040204" pitchFamily="50" charset="-128"/>
                <a:cs typeface="Meiryo UI" panose="020B0604030504040204" pitchFamily="50" charset="-128"/>
              </a:rPr>
              <a:t>AI</a:t>
            </a:r>
            <a:r>
              <a:rPr lang="ja-JP" altLang="en-US" dirty="0">
                <a:latin typeface="Meiryo UI" panose="020B0604030504040204" pitchFamily="50" charset="-128"/>
                <a:ea typeface="Meiryo UI" panose="020B0604030504040204" pitchFamily="50" charset="-128"/>
                <a:cs typeface="Meiryo UI" panose="020B0604030504040204" pitchFamily="50" charset="-128"/>
              </a:rPr>
              <a:t>モデル</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例</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画像分類</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a:t>
            </a:r>
            <a:r>
              <a:rPr lang="ja-JP" altLang="en-US" dirty="0">
                <a:latin typeface="Meiryo UI" panose="020B0604030504040204" pitchFamily="50" charset="-128"/>
                <a:ea typeface="Meiryo UI" panose="020B0604030504040204" pitchFamily="50" charset="-128"/>
                <a:cs typeface="Meiryo UI" panose="020B0604030504040204" pitchFamily="50" charset="-128"/>
              </a:rPr>
              <a:t>の開発</a:t>
            </a:r>
            <a:endParaRPr lang="en-US" altLang="ja-JP"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画像に書かれた数字を認識し、パターン分類する</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7" name="スライド番号プレースホルダー 6"/>
          <p:cNvSpPr>
            <a:spLocks noGrp="1"/>
          </p:cNvSpPr>
          <p:nvPr>
            <p:ph type="sldNum" sz="quarter" idx="10"/>
          </p:nvPr>
        </p:nvSpPr>
        <p:spPr/>
        <p:txBody>
          <a:bodyPr/>
          <a:lstStyle/>
          <a:p>
            <a:fld id="{9D445A4F-181E-4D5A-856C-0C06274E34BF}" type="slidenum">
              <a:rPr kumimoji="1" lang="ja-JP" altLang="en-US" smtClean="0"/>
              <a:t>5</a:t>
            </a:fld>
            <a:endParaRPr kumimoji="1" lang="ja-JP" altLang="en-US"/>
          </a:p>
        </p:txBody>
      </p:sp>
      <p:sp>
        <p:nvSpPr>
          <p:cNvPr id="9" name="コンテンツ プレースホルダー 2"/>
          <p:cNvSpPr txBox="1">
            <a:spLocks/>
          </p:cNvSpPr>
          <p:nvPr/>
        </p:nvSpPr>
        <p:spPr bwMode="gray">
          <a:xfrm>
            <a:off x="169865" y="2405265"/>
            <a:ext cx="4186111" cy="12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ea"/>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ea"/>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ea"/>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ea"/>
                <a:ea typeface="+mn-ea"/>
                <a:cs typeface="+mn-cs"/>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en-US" altLang="ja-JP" kern="0" dirty="0">
                <a:latin typeface="Meiryo UI" panose="020B0604030504040204" pitchFamily="50" charset="-128"/>
                <a:ea typeface="Meiryo UI" panose="020B0604030504040204" pitchFamily="50" charset="-128"/>
                <a:cs typeface="Meiryo UI" panose="020B0604030504040204" pitchFamily="50" charset="-128"/>
              </a:rPr>
              <a:t>AI</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システム開発者が品質検証</a:t>
            </a:r>
            <a:endParaRPr lang="en-US" altLang="ja-JP" kern="0" dirty="0">
              <a:latin typeface="Meiryo UI" panose="020B0604030504040204" pitchFamily="50" charset="-128"/>
              <a:ea typeface="Meiryo UI" panose="020B0604030504040204" pitchFamily="50" charset="-128"/>
              <a:cs typeface="Meiryo UI" panose="020B0604030504040204" pitchFamily="50" charset="-128"/>
            </a:endParaRPr>
          </a:p>
          <a:p>
            <a:pPr lvl="1"/>
            <a:r>
              <a:rPr lang="en-US" altLang="ja-JP"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 measure(F</a:t>
            </a:r>
            <a:r>
              <a:rPr lang="ja-JP" altLang="en-US"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値</a:t>
            </a:r>
            <a:r>
              <a:rPr lang="en-US" altLang="ja-JP" sz="1400" kern="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a:p>
            <a:pPr lvl="1"/>
            <a:r>
              <a:rPr lang="en-US" altLang="ja-JP" sz="1400" dirty="0"/>
              <a:t>Recall</a:t>
            </a:r>
          </a:p>
          <a:p>
            <a:pPr lvl="1"/>
            <a:r>
              <a:rPr lang="en-US" altLang="ja-JP" sz="1400" dirty="0"/>
              <a:t>Precision</a:t>
            </a:r>
          </a:p>
        </p:txBody>
      </p:sp>
      <p:sp>
        <p:nvSpPr>
          <p:cNvPr id="4" name="下矢印 3"/>
          <p:cNvSpPr/>
          <p:nvPr/>
        </p:nvSpPr>
        <p:spPr bwMode="gray">
          <a:xfrm>
            <a:off x="1691680" y="1643877"/>
            <a:ext cx="864096" cy="576064"/>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0" name="下矢印 3">
            <a:extLst>
              <a:ext uri="{FF2B5EF4-FFF2-40B4-BE49-F238E27FC236}">
                <a16:creationId xmlns:a16="http://schemas.microsoft.com/office/drawing/2014/main" id="{4CEA5026-7237-4DD4-9AF2-096FA7F6637D}"/>
              </a:ext>
            </a:extLst>
          </p:cNvPr>
          <p:cNvSpPr/>
          <p:nvPr/>
        </p:nvSpPr>
        <p:spPr bwMode="gray">
          <a:xfrm>
            <a:off x="1691680" y="3431438"/>
            <a:ext cx="864096" cy="576064"/>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1" name="コンテンツ プレースホルダー 2">
            <a:extLst>
              <a:ext uri="{FF2B5EF4-FFF2-40B4-BE49-F238E27FC236}">
                <a16:creationId xmlns:a16="http://schemas.microsoft.com/office/drawing/2014/main" id="{1C998219-5E2C-4B5D-B830-4FA98DA6D85C}"/>
              </a:ext>
            </a:extLst>
          </p:cNvPr>
          <p:cNvSpPr txBox="1">
            <a:spLocks/>
          </p:cNvSpPr>
          <p:nvPr/>
        </p:nvSpPr>
        <p:spPr bwMode="gray">
          <a:xfrm>
            <a:off x="185909" y="4118381"/>
            <a:ext cx="4170067" cy="75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ea"/>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ea"/>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ea"/>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ea"/>
                <a:ea typeface="+mn-ea"/>
                <a:cs typeface="+mn-cs"/>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ja-JP" altLang="en-US" kern="0" dirty="0">
                <a:latin typeface="Meiryo UI" panose="020B0604030504040204" pitchFamily="50" charset="-128"/>
                <a:ea typeface="Meiryo UI" panose="020B0604030504040204" pitchFamily="50" charset="-128"/>
                <a:cs typeface="Meiryo UI" panose="020B0604030504040204" pitchFamily="50" charset="-128"/>
              </a:rPr>
              <a:t>テストベッドに入力</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kern="0" dirty="0">
                <a:latin typeface="Meiryo UI" panose="020B0604030504040204" pitchFamily="50" charset="-128"/>
                <a:ea typeface="Meiryo UI" panose="020B0604030504040204" pitchFamily="50" charset="-128"/>
              </a:rPr>
              <a:t>品質特性に沿った項目を選んで検証結果を入力</a:t>
            </a:r>
            <a:endParaRPr lang="en-US" altLang="ja-JP" sz="1000" dirty="0"/>
          </a:p>
        </p:txBody>
      </p:sp>
      <p:sp>
        <p:nvSpPr>
          <p:cNvPr id="12" name="下矢印 3">
            <a:extLst>
              <a:ext uri="{FF2B5EF4-FFF2-40B4-BE49-F238E27FC236}">
                <a16:creationId xmlns:a16="http://schemas.microsoft.com/office/drawing/2014/main" id="{EF277749-11B1-4491-BCB8-E9DBE7D117EB}"/>
              </a:ext>
            </a:extLst>
          </p:cNvPr>
          <p:cNvSpPr/>
          <p:nvPr/>
        </p:nvSpPr>
        <p:spPr bwMode="gray">
          <a:xfrm>
            <a:off x="1691680" y="5007320"/>
            <a:ext cx="864096" cy="576064"/>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3" name="コンテンツ プレースホルダー 2">
            <a:extLst>
              <a:ext uri="{FF2B5EF4-FFF2-40B4-BE49-F238E27FC236}">
                <a16:creationId xmlns:a16="http://schemas.microsoft.com/office/drawing/2014/main" id="{28360471-C4CF-4885-9D98-A343CC1677BC}"/>
              </a:ext>
            </a:extLst>
          </p:cNvPr>
          <p:cNvSpPr txBox="1">
            <a:spLocks/>
          </p:cNvSpPr>
          <p:nvPr/>
        </p:nvSpPr>
        <p:spPr bwMode="gray">
          <a:xfrm>
            <a:off x="185908" y="5791554"/>
            <a:ext cx="5610228" cy="75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ea"/>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ea"/>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ea"/>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ea"/>
                <a:ea typeface="+mn-ea"/>
                <a:cs typeface="+mn-cs"/>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ja-JP" altLang="en-US" kern="0" dirty="0">
                <a:latin typeface="Meiryo UI" panose="020B0604030504040204" pitchFamily="50" charset="-128"/>
                <a:ea typeface="Meiryo UI" panose="020B0604030504040204" pitchFamily="50" charset="-128"/>
                <a:cs typeface="Meiryo UI" panose="020B0604030504040204" pitchFamily="50" charset="-128"/>
              </a:rPr>
              <a:t>テストベッドでレポート化</a:t>
            </a:r>
            <a:endParaRPr lang="en-US" altLang="ja-JP" sz="1400" kern="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kern="0" dirty="0">
                <a:latin typeface="Meiryo UI" panose="020B0604030504040204" pitchFamily="50" charset="-128"/>
                <a:ea typeface="Meiryo UI" panose="020B0604030504040204" pitchFamily="50" charset="-128"/>
              </a:rPr>
              <a:t>不足している品質特性について</a:t>
            </a:r>
            <a:r>
              <a:rPr lang="en-US" altLang="ja-JP" sz="1400" kern="0" dirty="0">
                <a:latin typeface="Meiryo UI" panose="020B0604030504040204" pitchFamily="50" charset="-128"/>
                <a:ea typeface="Meiryo UI" panose="020B0604030504040204" pitchFamily="50" charset="-128"/>
              </a:rPr>
              <a:t>AI</a:t>
            </a:r>
            <a:r>
              <a:rPr lang="ja-JP" altLang="en-US" sz="1400" kern="0" dirty="0">
                <a:latin typeface="Meiryo UI" panose="020B0604030504040204" pitchFamily="50" charset="-128"/>
                <a:ea typeface="Meiryo UI" panose="020B0604030504040204" pitchFamily="50" charset="-128"/>
              </a:rPr>
              <a:t>開発者見解コメントをアラート表記</a:t>
            </a:r>
            <a:endParaRPr lang="en-US" altLang="ja-JP" sz="1000" dirty="0"/>
          </a:p>
        </p:txBody>
      </p:sp>
      <p:sp>
        <p:nvSpPr>
          <p:cNvPr id="14" name="下矢印 3">
            <a:extLst>
              <a:ext uri="{FF2B5EF4-FFF2-40B4-BE49-F238E27FC236}">
                <a16:creationId xmlns:a16="http://schemas.microsoft.com/office/drawing/2014/main" id="{B168EBD3-E3F1-435E-AF62-FAF2435D86CB}"/>
              </a:ext>
            </a:extLst>
          </p:cNvPr>
          <p:cNvSpPr/>
          <p:nvPr/>
        </p:nvSpPr>
        <p:spPr bwMode="gray">
          <a:xfrm>
            <a:off x="6444208" y="937775"/>
            <a:ext cx="864096" cy="576064"/>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5" name="コンテンツ プレースホルダー 2">
            <a:extLst>
              <a:ext uri="{FF2B5EF4-FFF2-40B4-BE49-F238E27FC236}">
                <a16:creationId xmlns:a16="http://schemas.microsoft.com/office/drawing/2014/main" id="{137D9B57-E280-4F35-B331-76B306214E97}"/>
              </a:ext>
            </a:extLst>
          </p:cNvPr>
          <p:cNvSpPr txBox="1">
            <a:spLocks/>
          </p:cNvSpPr>
          <p:nvPr/>
        </p:nvSpPr>
        <p:spPr bwMode="gray">
          <a:xfrm>
            <a:off x="4139952" y="1624718"/>
            <a:ext cx="4896544" cy="35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ea"/>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ea"/>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ea"/>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ea"/>
                <a:ea typeface="+mn-ea"/>
                <a:cs typeface="+mn-cs"/>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en-US" altLang="ja-JP" kern="0" dirty="0">
                <a:latin typeface="Meiryo UI" panose="020B0604030504040204" pitchFamily="50" charset="-128"/>
                <a:ea typeface="Meiryo UI" panose="020B0604030504040204" pitchFamily="50" charset="-128"/>
                <a:cs typeface="Meiryo UI" panose="020B0604030504040204" pitchFamily="50" charset="-128"/>
              </a:rPr>
              <a:t>AI</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システム開発者の確認・見解記載</a:t>
            </a:r>
            <a:endParaRPr lang="en-US" altLang="ja-JP" kern="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kern="0" dirty="0">
                <a:latin typeface="Meiryo UI" panose="020B0604030504040204" pitchFamily="50" charset="-128"/>
                <a:ea typeface="Meiryo UI" panose="020B0604030504040204" pitchFamily="50" charset="-128"/>
              </a:rPr>
              <a:t>ガイドラインに沿った内容で見解が書ける</a:t>
            </a:r>
            <a:endParaRPr lang="en-US" altLang="ja-JP" sz="1400" kern="0" dirty="0">
              <a:latin typeface="Meiryo UI" panose="020B0604030504040204" pitchFamily="50" charset="-128"/>
              <a:ea typeface="Meiryo UI" panose="020B0604030504040204" pitchFamily="50" charset="-128"/>
            </a:endParaRPr>
          </a:p>
          <a:p>
            <a:pPr lvl="1"/>
            <a:r>
              <a:rPr lang="ja-JP" altLang="en-US" sz="1400" kern="0" dirty="0">
                <a:solidFill>
                  <a:srgbClr val="FF0000"/>
                </a:solidFill>
                <a:latin typeface="Meiryo UI" panose="020B0604030504040204" pitchFamily="50" charset="-128"/>
                <a:ea typeface="Meiryo UI" panose="020B0604030504040204" pitchFamily="50" charset="-128"/>
              </a:rPr>
              <a:t>第三者視点で観点漏れがなくレポート作成が楽</a:t>
            </a:r>
            <a:endParaRPr lang="en-US" altLang="ja-JP" sz="1400" dirty="0">
              <a:solidFill>
                <a:srgbClr val="FF0000"/>
              </a:solidFill>
            </a:endParaRPr>
          </a:p>
        </p:txBody>
      </p:sp>
      <p:sp>
        <p:nvSpPr>
          <p:cNvPr id="16" name="下矢印 3">
            <a:extLst>
              <a:ext uri="{FF2B5EF4-FFF2-40B4-BE49-F238E27FC236}">
                <a16:creationId xmlns:a16="http://schemas.microsoft.com/office/drawing/2014/main" id="{E1E078CA-C38E-46DD-97C3-9D516258AB1C}"/>
              </a:ext>
            </a:extLst>
          </p:cNvPr>
          <p:cNvSpPr/>
          <p:nvPr/>
        </p:nvSpPr>
        <p:spPr bwMode="gray">
          <a:xfrm>
            <a:off x="6444208" y="2617226"/>
            <a:ext cx="864096" cy="1099806"/>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7" name="コンテンツ プレースホルダー 2">
            <a:extLst>
              <a:ext uri="{FF2B5EF4-FFF2-40B4-BE49-F238E27FC236}">
                <a16:creationId xmlns:a16="http://schemas.microsoft.com/office/drawing/2014/main" id="{B3BF8F6B-8E70-4B01-B3D2-3CC33FFE59CF}"/>
              </a:ext>
            </a:extLst>
          </p:cNvPr>
          <p:cNvSpPr txBox="1">
            <a:spLocks/>
          </p:cNvSpPr>
          <p:nvPr/>
        </p:nvSpPr>
        <p:spPr bwMode="gray">
          <a:xfrm>
            <a:off x="4592807" y="3846668"/>
            <a:ext cx="4365284" cy="35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ea"/>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ea"/>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ea"/>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ea"/>
                <a:ea typeface="+mn-ea"/>
                <a:cs typeface="+mn-cs"/>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ja-JP" altLang="en-US" kern="0" dirty="0">
                <a:latin typeface="Meiryo UI" panose="020B0604030504040204" pitchFamily="50" charset="-128"/>
                <a:ea typeface="Meiryo UI" panose="020B0604030504040204" pitchFamily="50" charset="-128"/>
                <a:cs typeface="Meiryo UI" panose="020B0604030504040204" pitchFamily="50" charset="-128"/>
              </a:rPr>
              <a:t>オーナー</a:t>
            </a:r>
            <a:r>
              <a:rPr lang="en-US" altLang="ja-JP"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もしくは品証</a:t>
            </a:r>
            <a:r>
              <a:rPr lang="en-US" altLang="ja-JP" kern="0" dirty="0">
                <a:latin typeface="Meiryo UI" panose="020B0604030504040204" pitchFamily="50" charset="-128"/>
                <a:ea typeface="Meiryo UI" panose="020B0604030504040204" pitchFamily="50" charset="-128"/>
                <a:cs typeface="Meiryo UI" panose="020B0604030504040204" pitchFamily="50" charset="-128"/>
              </a:rPr>
              <a:t>)</a:t>
            </a:r>
            <a:r>
              <a:rPr lang="ja-JP" altLang="en-US" kern="0" dirty="0">
                <a:latin typeface="Meiryo UI" panose="020B0604030504040204" pitchFamily="50" charset="-128"/>
                <a:ea typeface="Meiryo UI" panose="020B0604030504040204" pitchFamily="50" charset="-128"/>
                <a:cs typeface="Meiryo UI" panose="020B0604030504040204" pitchFamily="50" charset="-128"/>
              </a:rPr>
              <a:t>に提示</a:t>
            </a:r>
            <a:endParaRPr lang="en-US" altLang="ja-JP" kern="0" dirty="0">
              <a:latin typeface="Meiryo UI" panose="020B0604030504040204" pitchFamily="50" charset="-128"/>
              <a:ea typeface="Meiryo UI" panose="020B0604030504040204" pitchFamily="50" charset="-128"/>
              <a:cs typeface="Meiryo UI" panose="020B0604030504040204" pitchFamily="50" charset="-128"/>
            </a:endParaRPr>
          </a:p>
          <a:p>
            <a:pPr lvl="1"/>
            <a:r>
              <a:rPr lang="ja-JP" altLang="en-US" sz="1400" kern="0" dirty="0">
                <a:latin typeface="Meiryo UI" panose="020B0604030504040204" pitchFamily="50" charset="-128"/>
                <a:ea typeface="Meiryo UI" panose="020B0604030504040204" pitchFamily="50" charset="-128"/>
              </a:rPr>
              <a:t>ガイドラインに沿った内容で見解あり。</a:t>
            </a:r>
            <a:endParaRPr lang="en-US" altLang="ja-JP" sz="1400" kern="0" dirty="0">
              <a:latin typeface="Meiryo UI" panose="020B0604030504040204" pitchFamily="50" charset="-128"/>
              <a:ea typeface="Meiryo UI" panose="020B0604030504040204" pitchFamily="50" charset="-128"/>
            </a:endParaRPr>
          </a:p>
          <a:p>
            <a:pPr lvl="1"/>
            <a:r>
              <a:rPr lang="ja-JP" altLang="en-US" sz="1400" kern="0" dirty="0">
                <a:solidFill>
                  <a:srgbClr val="FF0000"/>
                </a:solidFill>
                <a:latin typeface="Meiryo UI" panose="020B0604030504040204" pitchFamily="50" charset="-128"/>
                <a:ea typeface="Meiryo UI" panose="020B0604030504040204" pitchFamily="50" charset="-128"/>
              </a:rPr>
              <a:t>第三者視点の確認ができてレビューが楽</a:t>
            </a:r>
            <a:endParaRPr lang="en-US" altLang="ja-JP" sz="1400" dirty="0">
              <a:solidFill>
                <a:srgbClr val="FF0000"/>
              </a:solidFill>
            </a:endParaRPr>
          </a:p>
        </p:txBody>
      </p:sp>
      <p:sp>
        <p:nvSpPr>
          <p:cNvPr id="18" name="テキスト ボックス 17">
            <a:extLst>
              <a:ext uri="{FF2B5EF4-FFF2-40B4-BE49-F238E27FC236}">
                <a16:creationId xmlns:a16="http://schemas.microsoft.com/office/drawing/2014/main" id="{96ECF221-BD79-409A-AC59-2BB16CAC9C6C}"/>
              </a:ext>
            </a:extLst>
          </p:cNvPr>
          <p:cNvSpPr txBox="1"/>
          <p:nvPr/>
        </p:nvSpPr>
        <p:spPr bwMode="auto">
          <a:xfrm>
            <a:off x="6244595" y="105729"/>
            <a:ext cx="2599335" cy="743519"/>
          </a:xfrm>
          <a:prstGeom prst="rect">
            <a:avLst/>
          </a:prstGeom>
          <a:solidFill>
            <a:srgbClr val="FFFF00"/>
          </a:solidFill>
          <a:ln w="38100">
            <a:noFill/>
          </a:ln>
          <a:extLst/>
        </p:spPr>
        <p:style>
          <a:lnRef idx="1">
            <a:schemeClr val="accent2"/>
          </a:lnRef>
          <a:fillRef idx="2">
            <a:schemeClr val="accent2"/>
          </a:fillRef>
          <a:effectRef idx="1">
            <a:schemeClr val="accent2"/>
          </a:effectRef>
          <a:fontRef idx="minor">
            <a:schemeClr val="dk1"/>
          </a:fontRef>
        </p:style>
        <p:txBody>
          <a:bodyPr wrap="square" rtlCol="0" anchor="ctr" anchorCtr="0">
            <a:noAutofit/>
          </a:bodyPr>
          <a:lstStyle/>
          <a:p>
            <a:pPr algn="l"/>
            <a:r>
              <a:rPr lang="en-US" altLang="ja-JP" sz="1200" dirty="0"/>
              <a:t>※</a:t>
            </a:r>
            <a:r>
              <a:rPr lang="ja-JP" altLang="en-US" sz="1200" dirty="0"/>
              <a:t>仮版</a:t>
            </a:r>
            <a:endParaRPr kumimoji="1" lang="en-US" altLang="ja-JP" sz="1200" dirty="0"/>
          </a:p>
          <a:p>
            <a:pPr algn="l"/>
            <a:r>
              <a:rPr lang="ja-JP" altLang="en-US" sz="1200" dirty="0"/>
              <a:t>テストベッド最終版では更にプロセスの自動化を想定</a:t>
            </a:r>
            <a:endParaRPr kumimoji="1" lang="en-US" altLang="ja-JP" sz="1200" dirty="0"/>
          </a:p>
        </p:txBody>
      </p:sp>
      <p:sp>
        <p:nvSpPr>
          <p:cNvPr id="8" name="矢印: 右 7">
            <a:extLst>
              <a:ext uri="{FF2B5EF4-FFF2-40B4-BE49-F238E27FC236}">
                <a16:creationId xmlns:a16="http://schemas.microsoft.com/office/drawing/2014/main" id="{87F0E69B-BAD5-4571-B79C-A4000FB098FD}"/>
              </a:ext>
            </a:extLst>
          </p:cNvPr>
          <p:cNvSpPr/>
          <p:nvPr/>
        </p:nvSpPr>
        <p:spPr bwMode="gray">
          <a:xfrm rot="10800000">
            <a:off x="4211960" y="2746862"/>
            <a:ext cx="2451772" cy="485471"/>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1" name="テキスト ボックス 20">
            <a:extLst>
              <a:ext uri="{FF2B5EF4-FFF2-40B4-BE49-F238E27FC236}">
                <a16:creationId xmlns:a16="http://schemas.microsoft.com/office/drawing/2014/main" id="{F1AADDC2-7CB1-451D-AD48-3831B0AD0151}"/>
              </a:ext>
            </a:extLst>
          </p:cNvPr>
          <p:cNvSpPr txBox="1"/>
          <p:nvPr/>
        </p:nvSpPr>
        <p:spPr>
          <a:xfrm>
            <a:off x="4948769" y="3136351"/>
            <a:ext cx="978153" cy="369332"/>
          </a:xfrm>
          <a:prstGeom prst="rect">
            <a:avLst/>
          </a:prstGeom>
          <a:noFill/>
        </p:spPr>
        <p:txBody>
          <a:bodyPr wrap="none" rtlCol="0">
            <a:spAutoFit/>
          </a:bodyPr>
          <a:lstStyle/>
          <a:p>
            <a:r>
              <a:rPr kumimoji="1" lang="ja-JP" altLang="en-US" dirty="0"/>
              <a:t>再テスト</a:t>
            </a:r>
          </a:p>
        </p:txBody>
      </p:sp>
    </p:spTree>
    <p:extLst>
      <p:ext uri="{BB962C8B-B14F-4D97-AF65-F5344CB8AC3E}">
        <p14:creationId xmlns:p14="http://schemas.microsoft.com/office/powerpoint/2010/main" val="94262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9865" y="-8962"/>
            <a:ext cx="7858125" cy="693738"/>
          </a:xfrm>
        </p:spPr>
        <p:txBody>
          <a:bodyPr/>
          <a:lstStyle/>
          <a:p>
            <a:r>
              <a:rPr lang="ja-JP" altLang="en-US" dirty="0">
                <a:latin typeface="Meiryo UI" panose="020B0604030504040204" pitchFamily="50" charset="-128"/>
                <a:ea typeface="Meiryo UI" panose="020B0604030504040204" pitchFamily="50" charset="-128"/>
                <a:cs typeface="Meiryo UI" panose="020B0604030504040204" pitchFamily="50" charset="-128"/>
              </a:rPr>
              <a:t>機械学習品質マネジメントガイドライン</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15" name="スライド番号プレースホルダー 14"/>
          <p:cNvSpPr>
            <a:spLocks noGrp="1"/>
          </p:cNvSpPr>
          <p:nvPr>
            <p:ph type="sldNum" sz="quarter" idx="10"/>
          </p:nvPr>
        </p:nvSpPr>
        <p:spPr/>
        <p:txBody>
          <a:bodyPr/>
          <a:lstStyle/>
          <a:p>
            <a:fld id="{9D445A4F-181E-4D5A-856C-0C06274E34BF}" type="slidenum">
              <a:rPr kumimoji="1" lang="ja-JP" altLang="en-US" smtClean="0"/>
              <a:t>6</a:t>
            </a:fld>
            <a:endParaRPr kumimoji="1" lang="ja-JP" altLang="en-US"/>
          </a:p>
        </p:txBody>
      </p:sp>
      <p:sp>
        <p:nvSpPr>
          <p:cNvPr id="34" name="コンテンツ プレースホルダー 2">
            <a:extLst>
              <a:ext uri="{FF2B5EF4-FFF2-40B4-BE49-F238E27FC236}">
                <a16:creationId xmlns:a16="http://schemas.microsoft.com/office/drawing/2014/main" id="{F67CB835-AD07-4F46-9A6B-365D9BDB2265}"/>
              </a:ext>
            </a:extLst>
          </p:cNvPr>
          <p:cNvSpPr txBox="1">
            <a:spLocks/>
          </p:cNvSpPr>
          <p:nvPr/>
        </p:nvSpPr>
        <p:spPr bwMode="gray">
          <a:xfrm>
            <a:off x="395535" y="836712"/>
            <a:ext cx="8562729"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mn-ea"/>
                <a:ea typeface="+mn-ea"/>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mn-ea"/>
                <a:ea typeface="+mn-ea"/>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mn-ea"/>
                <a:ea typeface="+mn-ea"/>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mn-ea"/>
                <a:ea typeface="+mn-ea"/>
                <a:cs typeface="+mn-cs"/>
              </a:defRPr>
            </a:lvl4pPr>
            <a:lvl5pPr marL="23050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2"/>
              </a:buBlip>
              <a:defRPr kumimoji="1" sz="2000">
                <a:solidFill>
                  <a:srgbClr val="000000"/>
                </a:solidFill>
                <a:latin typeface="+mn-lt"/>
                <a:ea typeface="+mn-ea"/>
                <a:cs typeface="+mn-cs"/>
              </a:defRPr>
            </a:lvl9pPr>
          </a:lstStyle>
          <a:p>
            <a:r>
              <a:rPr lang="ja-JP" altLang="ja-JP" sz="2000" dirty="0"/>
              <a:t>実現目標とする外部品質特性</a:t>
            </a:r>
            <a:endParaRPr lang="en-US" altLang="ja-JP" sz="2000" dirty="0"/>
          </a:p>
          <a:p>
            <a:pPr lvl="1"/>
            <a:r>
              <a:rPr lang="ja-JP" altLang="ja-JP" sz="1600" dirty="0"/>
              <a:t>リスク回避性</a:t>
            </a:r>
            <a:endParaRPr lang="en-US" altLang="ja-JP" sz="1600" dirty="0"/>
          </a:p>
          <a:p>
            <a:pPr lvl="1"/>
            <a:r>
              <a:rPr lang="en-US" altLang="ja-JP" sz="1600" dirty="0"/>
              <a:t>AI</a:t>
            </a:r>
            <a:r>
              <a:rPr lang="ja-JP" altLang="ja-JP" sz="1600" dirty="0"/>
              <a:t>パフォーマンス</a:t>
            </a:r>
            <a:endParaRPr lang="en-US" altLang="ja-JP" sz="1600" dirty="0"/>
          </a:p>
          <a:p>
            <a:pPr lvl="1"/>
            <a:r>
              <a:rPr lang="ja-JP" altLang="en-US" sz="1600" dirty="0">
                <a:latin typeface="+mj-ea"/>
                <a:ea typeface="+mj-ea"/>
              </a:rPr>
              <a:t>公平性</a:t>
            </a:r>
            <a:endParaRPr lang="en-US" altLang="ja-JP" sz="1600" dirty="0">
              <a:latin typeface="+mj-ea"/>
              <a:ea typeface="+mj-ea"/>
            </a:endParaRPr>
          </a:p>
          <a:p>
            <a:r>
              <a:rPr lang="ja-JP" altLang="en-US" sz="2000" dirty="0">
                <a:latin typeface="+mj-ea"/>
                <a:ea typeface="+mj-ea"/>
              </a:rPr>
              <a:t>リスク回避性・</a:t>
            </a:r>
            <a:r>
              <a:rPr lang="en-US" altLang="ja-JP" sz="2000" dirty="0">
                <a:latin typeface="+mj-ea"/>
                <a:ea typeface="+mj-ea"/>
              </a:rPr>
              <a:t>AI</a:t>
            </a:r>
            <a:r>
              <a:rPr lang="ja-JP" altLang="en-US" sz="2000" dirty="0">
                <a:latin typeface="+mj-ea"/>
                <a:ea typeface="+mj-ea"/>
              </a:rPr>
              <a:t>パフォーマンスを示す</a:t>
            </a:r>
            <a:r>
              <a:rPr lang="en-US" altLang="ja-JP" sz="2000" dirty="0">
                <a:latin typeface="+mj-ea"/>
                <a:ea typeface="+mj-ea"/>
              </a:rPr>
              <a:t>8</a:t>
            </a:r>
            <a:r>
              <a:rPr lang="ja-JP" altLang="en-US" sz="2000" dirty="0" err="1">
                <a:latin typeface="+mj-ea"/>
                <a:ea typeface="+mj-ea"/>
              </a:rPr>
              <a:t>つの</a:t>
            </a:r>
            <a:r>
              <a:rPr lang="ja-JP" altLang="en-US" sz="2000" dirty="0">
                <a:latin typeface="+mj-ea"/>
                <a:ea typeface="+mj-ea"/>
              </a:rPr>
              <a:t>内部品質特性</a:t>
            </a:r>
            <a:endParaRPr lang="en-US" altLang="ja-JP" sz="2000" dirty="0">
              <a:latin typeface="+mj-ea"/>
              <a:ea typeface="+mj-ea"/>
            </a:endParaRPr>
          </a:p>
          <a:p>
            <a:pPr lvl="1"/>
            <a:endParaRPr lang="en-US" altLang="ja-JP" sz="1400" kern="0" dirty="0">
              <a:latin typeface="+mj-ea"/>
              <a:ea typeface="+mj-ea"/>
              <a:cs typeface="Meiryo UI" panose="020B0604030504040204" pitchFamily="50" charset="-128"/>
            </a:endParaRPr>
          </a:p>
        </p:txBody>
      </p:sp>
      <p:sp>
        <p:nvSpPr>
          <p:cNvPr id="7" name="楕円 6">
            <a:extLst>
              <a:ext uri="{FF2B5EF4-FFF2-40B4-BE49-F238E27FC236}">
                <a16:creationId xmlns:a16="http://schemas.microsoft.com/office/drawing/2014/main" id="{549FB4C2-0FAF-49C1-B0D4-00E03D9C5567}"/>
              </a:ext>
            </a:extLst>
          </p:cNvPr>
          <p:cNvSpPr/>
          <p:nvPr/>
        </p:nvSpPr>
        <p:spPr bwMode="gray">
          <a:xfrm>
            <a:off x="519810" y="5537110"/>
            <a:ext cx="4320480" cy="720080"/>
          </a:xfrm>
          <a:prstGeom prst="ellipse">
            <a:avLst/>
          </a:prstGeom>
          <a:ln>
            <a:headEnd type="none" w="med" len="med"/>
            <a:tailEnd type="none" w="med" len="med"/>
          </a:ln>
          <a:extLst/>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dirty="0">
                <a:latin typeface="+mj-lt"/>
              </a:rPr>
              <a:t>機械学習における一般的な</a:t>
            </a:r>
            <a:endParaRPr lang="en-US" altLang="ja-JP" dirty="0">
              <a:latin typeface="+mj-lt"/>
            </a:endParaRPr>
          </a:p>
          <a:p>
            <a:pPr marL="0" marR="0" indent="0" algn="ctr" defTabSz="914400" rtl="0" eaLnBrk="1" fontAlgn="ctr" latinLnBrk="0" hangingPunct="1">
              <a:lnSpc>
                <a:spcPct val="100000"/>
              </a:lnSpc>
              <a:spcBef>
                <a:spcPct val="0"/>
              </a:spcBef>
              <a:spcAft>
                <a:spcPct val="0"/>
              </a:spcAft>
              <a:buClrTx/>
              <a:buSzTx/>
              <a:buFontTx/>
              <a:buNone/>
              <a:tabLst/>
            </a:pPr>
            <a:r>
              <a:rPr lang="ja-JP" altLang="en-US" dirty="0">
                <a:latin typeface="+mj-lt"/>
              </a:rPr>
              <a:t>品質観点として定義</a:t>
            </a:r>
            <a:endParaRPr kumimoji="1" lang="ja-JP" altLang="en-US" sz="1800" b="0" i="0" u="none" strike="noStrike" cap="none" normalizeH="0" baseline="0" dirty="0">
              <a:ln>
                <a:noFill/>
              </a:ln>
              <a:effectLst/>
              <a:latin typeface="+mj-lt"/>
              <a:ea typeface="+mn-ea"/>
            </a:endParaRPr>
          </a:p>
        </p:txBody>
      </p:sp>
      <p:sp>
        <p:nvSpPr>
          <p:cNvPr id="8" name="正方形/長方形 7">
            <a:extLst>
              <a:ext uri="{FF2B5EF4-FFF2-40B4-BE49-F238E27FC236}">
                <a16:creationId xmlns:a16="http://schemas.microsoft.com/office/drawing/2014/main" id="{3D3873B7-250F-4969-BAC5-B53076D8E1B7}"/>
              </a:ext>
            </a:extLst>
          </p:cNvPr>
          <p:cNvSpPr/>
          <p:nvPr/>
        </p:nvSpPr>
        <p:spPr>
          <a:xfrm>
            <a:off x="4848123" y="5461427"/>
            <a:ext cx="4216219" cy="923330"/>
          </a:xfrm>
          <a:prstGeom prst="rect">
            <a:avLst/>
          </a:prstGeom>
        </p:spPr>
        <p:txBody>
          <a:bodyPr wrap="none">
            <a:spAutoFit/>
          </a:bodyPr>
          <a:lstStyle/>
          <a:p>
            <a:pPr algn="l"/>
            <a:r>
              <a:rPr lang="ja-JP" altLang="en-US" dirty="0">
                <a:solidFill>
                  <a:srgbClr val="FF0000"/>
                </a:solidFill>
              </a:rPr>
              <a:t>テストベッドを通したレポートで、</a:t>
            </a:r>
            <a:endParaRPr lang="en-US" altLang="ja-JP" dirty="0">
              <a:solidFill>
                <a:srgbClr val="FF0000"/>
              </a:solidFill>
            </a:endParaRPr>
          </a:p>
          <a:p>
            <a:pPr algn="l"/>
            <a:r>
              <a:rPr lang="ja-JP" altLang="en-US" dirty="0">
                <a:solidFill>
                  <a:srgbClr val="FF0000"/>
                </a:solidFill>
              </a:rPr>
              <a:t>この品質観点をどれだけ満たしているか、</a:t>
            </a:r>
            <a:endParaRPr lang="en-US" altLang="ja-JP" dirty="0">
              <a:solidFill>
                <a:srgbClr val="FF0000"/>
              </a:solidFill>
            </a:endParaRPr>
          </a:p>
          <a:p>
            <a:pPr algn="l"/>
            <a:r>
              <a:rPr lang="ja-JP" altLang="en-US" dirty="0">
                <a:solidFill>
                  <a:srgbClr val="FF0000"/>
                </a:solidFill>
              </a:rPr>
              <a:t>何を満たしていないかが分かる</a:t>
            </a:r>
            <a:endParaRPr lang="en-US" altLang="ja-JP" dirty="0">
              <a:solidFill>
                <a:srgbClr val="FF0000"/>
              </a:solidFill>
            </a:endParaRPr>
          </a:p>
        </p:txBody>
      </p:sp>
      <p:sp>
        <p:nvSpPr>
          <p:cNvPr id="9" name="テキスト ボックス 8">
            <a:extLst>
              <a:ext uri="{FF2B5EF4-FFF2-40B4-BE49-F238E27FC236}">
                <a16:creationId xmlns:a16="http://schemas.microsoft.com/office/drawing/2014/main" id="{2EFC1BFF-3ED8-4665-A587-AF7AC8009C90}"/>
              </a:ext>
            </a:extLst>
          </p:cNvPr>
          <p:cNvSpPr txBox="1"/>
          <p:nvPr/>
        </p:nvSpPr>
        <p:spPr bwMode="auto">
          <a:xfrm>
            <a:off x="6374800" y="473243"/>
            <a:ext cx="2599335" cy="743519"/>
          </a:xfrm>
          <a:prstGeom prst="rect">
            <a:avLst/>
          </a:prstGeom>
          <a:solidFill>
            <a:srgbClr val="FFFF00"/>
          </a:solidFill>
          <a:ln w="38100">
            <a:noFill/>
          </a:ln>
          <a:extLst/>
        </p:spPr>
        <p:style>
          <a:lnRef idx="1">
            <a:schemeClr val="accent2"/>
          </a:lnRef>
          <a:fillRef idx="2">
            <a:schemeClr val="accent2"/>
          </a:fillRef>
          <a:effectRef idx="1">
            <a:schemeClr val="accent2"/>
          </a:effectRef>
          <a:fontRef idx="minor">
            <a:schemeClr val="dk1"/>
          </a:fontRef>
        </p:style>
        <p:txBody>
          <a:bodyPr wrap="square" rtlCol="0" anchor="ctr" anchorCtr="0">
            <a:noAutofit/>
          </a:bodyPr>
          <a:lstStyle/>
          <a:p>
            <a:r>
              <a:rPr lang="en-US" altLang="ja-JP" sz="1400" dirty="0"/>
              <a:t>Rev. 0.20.1.20191108</a:t>
            </a:r>
          </a:p>
          <a:p>
            <a:r>
              <a:rPr kumimoji="1" lang="ja-JP" altLang="en-US" sz="1400" dirty="0"/>
              <a:t>意訳あり</a:t>
            </a:r>
            <a:endParaRPr kumimoji="1" lang="en-US" altLang="ja-JP" sz="1400" dirty="0"/>
          </a:p>
        </p:txBody>
      </p:sp>
      <p:graphicFrame>
        <p:nvGraphicFramePr>
          <p:cNvPr id="3" name="表 2">
            <a:extLst>
              <a:ext uri="{FF2B5EF4-FFF2-40B4-BE49-F238E27FC236}">
                <a16:creationId xmlns:a16="http://schemas.microsoft.com/office/drawing/2014/main" id="{8399130B-CABD-4074-846E-4CFDEAE15680}"/>
              </a:ext>
            </a:extLst>
          </p:cNvPr>
          <p:cNvGraphicFramePr>
            <a:graphicFrameLocks noGrp="1"/>
          </p:cNvGraphicFramePr>
          <p:nvPr>
            <p:extLst>
              <p:ext uri="{D42A27DB-BD31-4B8C-83A1-F6EECF244321}">
                <p14:modId xmlns:p14="http://schemas.microsoft.com/office/powerpoint/2010/main" val="2227783481"/>
              </p:ext>
            </p:extLst>
          </p:nvPr>
        </p:nvGraphicFramePr>
        <p:xfrm>
          <a:off x="519810" y="2480910"/>
          <a:ext cx="8174493" cy="2564130"/>
        </p:xfrm>
        <a:graphic>
          <a:graphicData uri="http://schemas.openxmlformats.org/drawingml/2006/table">
            <a:tbl>
              <a:tblPr firstRow="1" bandRow="1">
                <a:tableStyleId>{21E4AEA4-8DFA-4A89-87EB-49C32662AFE0}</a:tableStyleId>
              </a:tblPr>
              <a:tblGrid>
                <a:gridCol w="2323998">
                  <a:extLst>
                    <a:ext uri="{9D8B030D-6E8A-4147-A177-3AD203B41FA5}">
                      <a16:colId xmlns:a16="http://schemas.microsoft.com/office/drawing/2014/main" val="377995203"/>
                    </a:ext>
                  </a:extLst>
                </a:gridCol>
                <a:gridCol w="5850495">
                  <a:extLst>
                    <a:ext uri="{9D8B030D-6E8A-4147-A177-3AD203B41FA5}">
                      <a16:colId xmlns:a16="http://schemas.microsoft.com/office/drawing/2014/main" val="1270614831"/>
                    </a:ext>
                  </a:extLst>
                </a:gridCol>
              </a:tblGrid>
              <a:tr h="198078">
                <a:tc>
                  <a:txBody>
                    <a:bodyPr/>
                    <a:lstStyle/>
                    <a:p>
                      <a:pPr algn="l" fontAlgn="ctr"/>
                      <a:r>
                        <a:rPr lang="ja-JP" altLang="en-US" sz="1400" dirty="0"/>
                        <a:t>内部品質特性</a:t>
                      </a:r>
                    </a:p>
                  </a:txBody>
                  <a:tcPr marL="9525" marR="9525" marT="9525" marB="0" anchor="ctr">
                    <a:solidFill>
                      <a:schemeClr val="accent2"/>
                    </a:solidFill>
                  </a:tcPr>
                </a:tc>
                <a:tc>
                  <a:txBody>
                    <a:bodyPr/>
                    <a:lstStyle/>
                    <a:p>
                      <a:pPr algn="l" fontAlgn="ctr"/>
                      <a:r>
                        <a:rPr lang="ja-JP" altLang="en-US" sz="1400" u="none" strike="noStrike" dirty="0">
                          <a:effectLst/>
                        </a:rPr>
                        <a:t>観点</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solidFill>
                      <a:schemeClr val="accent2"/>
                    </a:solidFill>
                  </a:tcPr>
                </a:tc>
                <a:extLst>
                  <a:ext uri="{0D108BD9-81ED-4DB2-BD59-A6C34878D82A}">
                    <a16:rowId xmlns:a16="http://schemas.microsoft.com/office/drawing/2014/main" val="2095420990"/>
                  </a:ext>
                </a:extLst>
              </a:tr>
              <a:tr h="476250">
                <a:tc>
                  <a:txBody>
                    <a:bodyPr/>
                    <a:lstStyle/>
                    <a:p>
                      <a:pPr algn="l" fontAlgn="ctr"/>
                      <a:r>
                        <a:rPr lang="ja-JP" altLang="en-US" sz="1400" dirty="0"/>
                        <a:t>要求分析の完全性</a:t>
                      </a:r>
                    </a:p>
                  </a:txBody>
                  <a:tcPr marL="9525" marR="9525" marT="9525" marB="0" anchor="ctr"/>
                </a:tc>
                <a:tc>
                  <a:txBody>
                    <a:bodyPr/>
                    <a:lstStyle/>
                    <a:p>
                      <a:pPr algn="l" fontAlgn="ctr"/>
                      <a:r>
                        <a:rPr lang="ja-JP" altLang="en-US" sz="1400" u="none" strike="noStrike" dirty="0">
                          <a:effectLst/>
                        </a:rPr>
                        <a:t>実世界での利用状況に関する要求分析</a:t>
                      </a:r>
                      <a:br>
                        <a:rPr lang="ja-JP" altLang="en-US" sz="1400" u="none" strike="noStrike" dirty="0">
                          <a:effectLst/>
                        </a:rPr>
                      </a:br>
                      <a:r>
                        <a:rPr lang="ja-JP" altLang="en-US" sz="1400" u="none" strike="noStrike" dirty="0">
                          <a:effectLst/>
                        </a:rPr>
                        <a:t>およびその結果、想定される全利用状況を被覆し、属性として定義</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127988469"/>
                  </a:ext>
                </a:extLst>
              </a:tr>
              <a:tr h="238125">
                <a:tc>
                  <a:txBody>
                    <a:bodyPr/>
                    <a:lstStyle/>
                    <a:p>
                      <a:pPr algn="l" fontAlgn="ctr"/>
                      <a:r>
                        <a:rPr lang="ja-JP" altLang="en-US" sz="1400" dirty="0"/>
                        <a:t>データセットの完全性</a:t>
                      </a:r>
                    </a:p>
                  </a:txBody>
                  <a:tcPr marL="9525" marR="9525" marT="9525" marB="0" anchor="ctr"/>
                </a:tc>
                <a:tc>
                  <a:txBody>
                    <a:bodyPr/>
                    <a:lstStyle/>
                    <a:p>
                      <a:pPr algn="l" fontAlgn="ctr"/>
                      <a:r>
                        <a:rPr lang="ja-JP" altLang="en-US" sz="1400" u="none" strike="noStrike" dirty="0">
                          <a:effectLst/>
                        </a:rPr>
                        <a:t>それぞれの「属性値」に対して学習データが与えられている。網羅性</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34501771"/>
                  </a:ext>
                </a:extLst>
              </a:tr>
              <a:tr h="476250">
                <a:tc>
                  <a:txBody>
                    <a:bodyPr/>
                    <a:lstStyle/>
                    <a:p>
                      <a:pPr algn="l" fontAlgn="ctr"/>
                      <a:r>
                        <a:rPr lang="ja-JP" altLang="en-US" sz="1400" dirty="0"/>
                        <a:t>データセットの被覆性・均一性</a:t>
                      </a:r>
                    </a:p>
                  </a:txBody>
                  <a:tcPr marL="9525" marR="9525" marT="9525" marB="0" anchor="ctr"/>
                </a:tc>
                <a:tc>
                  <a:txBody>
                    <a:bodyPr/>
                    <a:lstStyle/>
                    <a:p>
                      <a:pPr algn="l" fontAlgn="ctr"/>
                      <a:r>
                        <a:rPr lang="ja-JP" altLang="en-US" sz="1400" u="none" strike="noStrike" dirty="0">
                          <a:effectLst/>
                        </a:rPr>
                        <a:t>学習データが偏りなく十分な密度で、また作業コスト面で現実的な範囲で用意されている</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4252786974"/>
                  </a:ext>
                </a:extLst>
              </a:tr>
              <a:tr h="238125">
                <a:tc>
                  <a:txBody>
                    <a:bodyPr/>
                    <a:lstStyle/>
                    <a:p>
                      <a:pPr algn="l" fontAlgn="ctr"/>
                      <a:r>
                        <a:rPr lang="ja-JP" altLang="en-US" sz="1400" dirty="0"/>
                        <a:t>学習モデルの正確性</a:t>
                      </a:r>
                    </a:p>
                  </a:txBody>
                  <a:tcPr marL="9525" marR="9525" marT="9525" marB="0" anchor="ctr"/>
                </a:tc>
                <a:tc>
                  <a:txBody>
                    <a:bodyPr/>
                    <a:lstStyle/>
                    <a:p>
                      <a:pPr algn="l" fontAlgn="ctr"/>
                      <a:r>
                        <a:rPr lang="ja-JP" altLang="en-US" sz="1400" u="none" strike="noStrike" dirty="0">
                          <a:effectLst/>
                        </a:rPr>
                        <a:t>モデル精度、過学習の有無、外れ値の影響および外れ値自体の数チェック</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258118212"/>
                  </a:ext>
                </a:extLst>
              </a:tr>
              <a:tr h="238125">
                <a:tc>
                  <a:txBody>
                    <a:bodyPr/>
                    <a:lstStyle/>
                    <a:p>
                      <a:pPr algn="l" fontAlgn="ctr"/>
                      <a:r>
                        <a:rPr lang="ja-JP" altLang="en-US" sz="1400" dirty="0"/>
                        <a:t>機械学習モデルの安定性</a:t>
                      </a:r>
                    </a:p>
                  </a:txBody>
                  <a:tcPr marL="9525" marR="9525" marT="9525" marB="0" anchor="ctr"/>
                </a:tc>
                <a:tc>
                  <a:txBody>
                    <a:bodyPr/>
                    <a:lstStyle/>
                    <a:p>
                      <a:pPr algn="l" fontAlgn="ctr"/>
                      <a:r>
                        <a:rPr lang="ja-JP" altLang="en-US" sz="1400" u="none" strike="noStrike" dirty="0">
                          <a:effectLst/>
                        </a:rPr>
                        <a:t>学習データセット外のデータに対する強度</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935590775"/>
                  </a:ext>
                </a:extLst>
              </a:tr>
              <a:tr h="300370">
                <a:tc>
                  <a:txBody>
                    <a:bodyPr/>
                    <a:lstStyle/>
                    <a:p>
                      <a:pPr algn="l" fontAlgn="ctr"/>
                      <a:r>
                        <a:rPr lang="ja-JP" altLang="en-US" sz="1400" dirty="0"/>
                        <a:t>訓練・推論プログラムの</a:t>
                      </a:r>
                      <a:br>
                        <a:rPr lang="en-US" altLang="ja-JP" sz="1400" dirty="0"/>
                      </a:br>
                      <a:r>
                        <a:rPr lang="ja-JP" altLang="en-US" sz="1400" dirty="0"/>
                        <a:t>健全性</a:t>
                      </a:r>
                    </a:p>
                  </a:txBody>
                  <a:tcPr marL="9525" marR="9525" marT="9525" marB="0" anchor="ctr"/>
                </a:tc>
                <a:tc>
                  <a:txBody>
                    <a:bodyPr/>
                    <a:lstStyle/>
                    <a:p>
                      <a:pPr algn="l" fontAlgn="ctr"/>
                      <a:r>
                        <a:rPr lang="ja-JP" altLang="en-US" sz="1400" u="none" strike="noStrike" dirty="0">
                          <a:effectLst/>
                        </a:rPr>
                        <a:t>基礎的なソフトウェア的品質チェック</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35935698"/>
                  </a:ext>
                </a:extLst>
              </a:tr>
              <a:tr h="238125">
                <a:tc>
                  <a:txBody>
                    <a:bodyPr/>
                    <a:lstStyle/>
                    <a:p>
                      <a:pPr algn="l" fontAlgn="ctr"/>
                      <a:r>
                        <a:rPr lang="ja-JP" altLang="en-US" sz="1400" dirty="0"/>
                        <a:t>運用品質の維持性</a:t>
                      </a:r>
                    </a:p>
                  </a:txBody>
                  <a:tcPr marL="9525" marR="9525" marT="9525" marB="0" anchor="ctr"/>
                </a:tc>
                <a:tc>
                  <a:txBody>
                    <a:bodyPr/>
                    <a:lstStyle/>
                    <a:p>
                      <a:pPr algn="l" fontAlgn="ctr"/>
                      <a:r>
                        <a:rPr lang="ja-JP" altLang="en-US" sz="1400" u="none" strike="noStrike" dirty="0">
                          <a:effectLst/>
                        </a:rPr>
                        <a:t>運用開始時点で充足されていた内部品質が、運用期間中を通じて維持</a:t>
                      </a:r>
                      <a:endParaRPr lang="ja-JP" altLang="en-US" sz="1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180425964"/>
                  </a:ext>
                </a:extLst>
              </a:tr>
            </a:tbl>
          </a:graphicData>
        </a:graphic>
      </p:graphicFrame>
      <p:sp>
        <p:nvSpPr>
          <p:cNvPr id="10" name="テキスト ボックス 9">
            <a:extLst>
              <a:ext uri="{FF2B5EF4-FFF2-40B4-BE49-F238E27FC236}">
                <a16:creationId xmlns:a16="http://schemas.microsoft.com/office/drawing/2014/main" id="{02F7C9AC-6F8B-470B-AF4C-B10F6C54C9C0}"/>
              </a:ext>
            </a:extLst>
          </p:cNvPr>
          <p:cNvSpPr txBox="1"/>
          <p:nvPr/>
        </p:nvSpPr>
        <p:spPr bwMode="auto">
          <a:xfrm>
            <a:off x="5080594" y="1327207"/>
            <a:ext cx="3893541" cy="743519"/>
          </a:xfrm>
          <a:prstGeom prst="rect">
            <a:avLst/>
          </a:prstGeom>
          <a:solidFill>
            <a:srgbClr val="FFFF00"/>
          </a:solidFill>
          <a:ln w="38100">
            <a:noFill/>
          </a:ln>
          <a:extLst/>
        </p:spPr>
        <p:style>
          <a:lnRef idx="1">
            <a:schemeClr val="accent2"/>
          </a:lnRef>
          <a:fillRef idx="2">
            <a:schemeClr val="accent2"/>
          </a:fillRef>
          <a:effectRef idx="1">
            <a:schemeClr val="accent2"/>
          </a:effectRef>
          <a:fontRef idx="minor">
            <a:schemeClr val="dk1"/>
          </a:fontRef>
        </p:style>
        <p:txBody>
          <a:bodyPr wrap="square" rtlCol="0" anchor="ctr" anchorCtr="0">
            <a:noAutofit/>
          </a:bodyPr>
          <a:lstStyle/>
          <a:p>
            <a:r>
              <a:rPr lang="ja-JP" altLang="en-US" sz="1400" dirty="0"/>
              <a:t>外部品質特性のうち重点レベルの設定、および内部品質特性とのマッピングがリファレンスで定義。</a:t>
            </a:r>
            <a:endParaRPr lang="en-US" altLang="ja-JP" sz="1400" dirty="0"/>
          </a:p>
          <a:p>
            <a:r>
              <a:rPr lang="ja-JP" altLang="en-US" sz="1400" dirty="0"/>
              <a:t>その際</a:t>
            </a:r>
            <a:r>
              <a:rPr lang="en-US" altLang="ja-JP" sz="1400" dirty="0"/>
              <a:t>TF3</a:t>
            </a:r>
            <a:r>
              <a:rPr lang="ja-JP" altLang="en-US" sz="1400" dirty="0"/>
              <a:t>と組んでテストベッドに反映</a:t>
            </a:r>
            <a:endParaRPr lang="en-US" altLang="ja-JP" sz="1400" dirty="0"/>
          </a:p>
        </p:txBody>
      </p:sp>
    </p:spTree>
    <p:extLst>
      <p:ext uri="{BB962C8B-B14F-4D97-AF65-F5344CB8AC3E}">
        <p14:creationId xmlns:p14="http://schemas.microsoft.com/office/powerpoint/2010/main" val="42028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9865" y="-8962"/>
            <a:ext cx="7858125" cy="693738"/>
          </a:xfrm>
        </p:spPr>
        <p:txBody>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ガイドラインと</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AI</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システム開発者生産物のマッピング</a:t>
            </a: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15" name="スライド番号プレースホルダー 14"/>
          <p:cNvSpPr>
            <a:spLocks noGrp="1"/>
          </p:cNvSpPr>
          <p:nvPr>
            <p:ph type="sldNum" sz="quarter" idx="10"/>
          </p:nvPr>
        </p:nvSpPr>
        <p:spPr/>
        <p:txBody>
          <a:bodyPr/>
          <a:lstStyle/>
          <a:p>
            <a:fld id="{9D445A4F-181E-4D5A-856C-0C06274E34BF}" type="slidenum">
              <a:rPr kumimoji="1" lang="ja-JP" altLang="en-US" smtClean="0"/>
              <a:t>7</a:t>
            </a:fld>
            <a:endParaRPr kumimoji="1" lang="ja-JP" altLang="en-US"/>
          </a:p>
        </p:txBody>
      </p:sp>
      <p:graphicFrame>
        <p:nvGraphicFramePr>
          <p:cNvPr id="4" name="表 3">
            <a:extLst>
              <a:ext uri="{FF2B5EF4-FFF2-40B4-BE49-F238E27FC236}">
                <a16:creationId xmlns:a16="http://schemas.microsoft.com/office/drawing/2014/main" id="{BB861E17-092E-4BBD-A261-A77E53B517BA}"/>
              </a:ext>
            </a:extLst>
          </p:cNvPr>
          <p:cNvGraphicFramePr>
            <a:graphicFrameLocks noGrp="1"/>
          </p:cNvGraphicFramePr>
          <p:nvPr>
            <p:extLst>
              <p:ext uri="{D42A27DB-BD31-4B8C-83A1-F6EECF244321}">
                <p14:modId xmlns:p14="http://schemas.microsoft.com/office/powerpoint/2010/main" val="1093668590"/>
              </p:ext>
            </p:extLst>
          </p:nvPr>
        </p:nvGraphicFramePr>
        <p:xfrm>
          <a:off x="323528" y="1196753"/>
          <a:ext cx="8229600" cy="5300264"/>
        </p:xfrm>
        <a:graphic>
          <a:graphicData uri="http://schemas.openxmlformats.org/drawingml/2006/table">
            <a:tbl>
              <a:tblPr firstRow="1" bandRow="1">
                <a:tableStyleId>{21E4AEA4-8DFA-4A89-87EB-49C32662AFE0}</a:tableStyleId>
              </a:tblPr>
              <a:tblGrid>
                <a:gridCol w="2520280">
                  <a:extLst>
                    <a:ext uri="{9D8B030D-6E8A-4147-A177-3AD203B41FA5}">
                      <a16:colId xmlns:a16="http://schemas.microsoft.com/office/drawing/2014/main" val="448631245"/>
                    </a:ext>
                  </a:extLst>
                </a:gridCol>
                <a:gridCol w="1899085">
                  <a:extLst>
                    <a:ext uri="{9D8B030D-6E8A-4147-A177-3AD203B41FA5}">
                      <a16:colId xmlns:a16="http://schemas.microsoft.com/office/drawing/2014/main" val="1318384001"/>
                    </a:ext>
                  </a:extLst>
                </a:gridCol>
                <a:gridCol w="1399095">
                  <a:extLst>
                    <a:ext uri="{9D8B030D-6E8A-4147-A177-3AD203B41FA5}">
                      <a16:colId xmlns:a16="http://schemas.microsoft.com/office/drawing/2014/main" val="3432243862"/>
                    </a:ext>
                  </a:extLst>
                </a:gridCol>
                <a:gridCol w="2411140">
                  <a:extLst>
                    <a:ext uri="{9D8B030D-6E8A-4147-A177-3AD203B41FA5}">
                      <a16:colId xmlns:a16="http://schemas.microsoft.com/office/drawing/2014/main" val="3033268560"/>
                    </a:ext>
                  </a:extLst>
                </a:gridCol>
              </a:tblGrid>
              <a:tr h="516809">
                <a:tc>
                  <a:txBody>
                    <a:bodyPr/>
                    <a:lstStyle/>
                    <a:p>
                      <a:pPr algn="l" fontAlgn="ctr"/>
                      <a:r>
                        <a:rPr lang="ja-JP" altLang="en-US" sz="1100" u="none" strike="noStrike" dirty="0">
                          <a:effectLst/>
                        </a:rPr>
                        <a:t>品質特性</a:t>
                      </a:r>
                      <a:endParaRPr lang="ja-JP" altLang="en-US" sz="11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100" u="none" strike="noStrike" dirty="0">
                          <a:effectLst/>
                        </a:rPr>
                        <a:t>項目</a:t>
                      </a:r>
                      <a:br>
                        <a:rPr lang="ja-JP" altLang="en-US" sz="1100" u="none" strike="noStrike" dirty="0">
                          <a:effectLst/>
                        </a:rPr>
                      </a:br>
                      <a:r>
                        <a:rPr lang="en-US" altLang="ja-JP" sz="1100" u="none" strike="noStrike" dirty="0">
                          <a:effectLst/>
                        </a:rPr>
                        <a:t>(AI</a:t>
                      </a:r>
                      <a:r>
                        <a:rPr lang="ja-JP" altLang="en-US" sz="1100" u="none" strike="noStrike" dirty="0">
                          <a:effectLst/>
                        </a:rPr>
                        <a:t>システム開発者が用意</a:t>
                      </a:r>
                      <a:r>
                        <a:rPr lang="en-US" altLang="ja-JP" sz="1100" u="none" strike="noStrike" dirty="0">
                          <a:effectLst/>
                        </a:rPr>
                        <a:t>)</a:t>
                      </a:r>
                      <a:endParaRPr lang="en-US" altLang="ja-JP" sz="11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100" u="none" strike="noStrike" dirty="0">
                          <a:effectLst/>
                        </a:rPr>
                        <a:t>顧客優先度</a:t>
                      </a:r>
                      <a:br>
                        <a:rPr lang="ja-JP" altLang="en-US" sz="1100" u="none" strike="noStrike" dirty="0">
                          <a:effectLst/>
                        </a:rPr>
                      </a:br>
                      <a:r>
                        <a:rPr lang="ja-JP" altLang="en-US" sz="1100" u="none" strike="noStrike" dirty="0">
                          <a:effectLst/>
                        </a:rPr>
                        <a:t>どれだけ見たいか</a:t>
                      </a:r>
                      <a:endParaRPr lang="ja-JP" altLang="en-US" sz="11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100" u="none" strike="noStrike" dirty="0">
                          <a:effectLst/>
                        </a:rPr>
                        <a:t>準備難易度</a:t>
                      </a:r>
                      <a:br>
                        <a:rPr lang="ja-JP" altLang="en-US" sz="1100" u="none" strike="noStrike" dirty="0">
                          <a:effectLst/>
                        </a:rPr>
                      </a:br>
                      <a:r>
                        <a:rPr lang="ja-JP" altLang="en-US" sz="1100" u="none" strike="noStrike" dirty="0">
                          <a:effectLst/>
                        </a:rPr>
                        <a:t>準備が大変か（</a:t>
                      </a:r>
                      <a:r>
                        <a:rPr lang="en-US" altLang="ja-JP" sz="1100" u="none" strike="noStrike" dirty="0">
                          <a:effectLst/>
                        </a:rPr>
                        <a:t>AI</a:t>
                      </a:r>
                      <a:r>
                        <a:rPr lang="ja-JP" altLang="en-US" sz="1100" u="none" strike="noStrike" dirty="0">
                          <a:effectLst/>
                        </a:rPr>
                        <a:t>システム開発者）</a:t>
                      </a:r>
                      <a:endParaRPr lang="ja-JP" altLang="en-US" sz="11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extLst>
                  <a:ext uri="{0D108BD9-81ED-4DB2-BD59-A6C34878D82A}">
                    <a16:rowId xmlns:a16="http://schemas.microsoft.com/office/drawing/2014/main" val="2248767756"/>
                  </a:ext>
                </a:extLst>
              </a:tr>
              <a:tr h="619023">
                <a:tc>
                  <a:txBody>
                    <a:bodyPr/>
                    <a:lstStyle/>
                    <a:p>
                      <a:pPr algn="l" fontAlgn="ctr"/>
                      <a:r>
                        <a:rPr lang="en-US" altLang="ja-JP" sz="1100" b="1" u="none" strike="noStrike" dirty="0">
                          <a:effectLst/>
                        </a:rPr>
                        <a:t>【</a:t>
                      </a:r>
                      <a:r>
                        <a:rPr lang="ja-JP" altLang="en-US" sz="1100" b="1" u="none" strike="noStrike" dirty="0">
                          <a:effectLst/>
                        </a:rPr>
                        <a:t>要求分析の完全性</a:t>
                      </a:r>
                      <a:r>
                        <a:rPr lang="en-US" altLang="ja-JP" sz="1100" b="1" u="none" strike="noStrike" dirty="0">
                          <a:effectLst/>
                        </a:rPr>
                        <a:t>】</a:t>
                      </a:r>
                      <a:br>
                        <a:rPr lang="en-US" altLang="ja-JP" sz="1000" u="none" strike="noStrike" dirty="0">
                          <a:effectLst/>
                        </a:rPr>
                      </a:br>
                      <a:r>
                        <a:rPr lang="ja-JP" altLang="en-US" sz="1000" u="none" strike="noStrike" dirty="0">
                          <a:effectLst/>
                        </a:rPr>
                        <a:t>実世界での利用状況に関する要求分析</a:t>
                      </a:r>
                      <a:br>
                        <a:rPr lang="ja-JP" altLang="en-US" sz="1000" u="none" strike="noStrike" dirty="0">
                          <a:effectLst/>
                        </a:rPr>
                      </a:br>
                      <a:r>
                        <a:rPr lang="ja-JP" altLang="en-US" sz="1000" u="none" strike="noStrike" dirty="0">
                          <a:effectLst/>
                        </a:rPr>
                        <a:t>およびその結果、想定される全利用状況を被覆し、属性として定義</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dirty="0">
                          <a:effectLst/>
                        </a:rPr>
                        <a:t>要因分析シート</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dirty="0">
                          <a:effectLst/>
                        </a:rPr>
                        <a:t>低</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dirty="0">
                          <a:effectLst/>
                        </a:rPr>
                        <a:t>低：普通作る</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extLst>
                  <a:ext uri="{0D108BD9-81ED-4DB2-BD59-A6C34878D82A}">
                    <a16:rowId xmlns:a16="http://schemas.microsoft.com/office/drawing/2014/main" val="3753911763"/>
                  </a:ext>
                </a:extLst>
              </a:tr>
              <a:tr h="470309">
                <a:tc>
                  <a:txBody>
                    <a:bodyPr/>
                    <a:lstStyle/>
                    <a:p>
                      <a:pPr algn="l" fontAlgn="ctr"/>
                      <a:r>
                        <a:rPr lang="en-US" altLang="ja-JP" sz="1100" b="1" u="none" strike="noStrike" dirty="0">
                          <a:effectLst/>
                        </a:rPr>
                        <a:t>【</a:t>
                      </a:r>
                      <a:r>
                        <a:rPr lang="ja-JP" altLang="en-US" sz="1100" b="1" u="none" strike="noStrike" dirty="0">
                          <a:effectLst/>
                        </a:rPr>
                        <a:t>データセットの完全性</a:t>
                      </a:r>
                      <a:r>
                        <a:rPr lang="en-US" altLang="ja-JP" sz="1100" b="1" u="none" strike="noStrike" dirty="0">
                          <a:effectLst/>
                        </a:rPr>
                        <a:t>】</a:t>
                      </a:r>
                      <a:br>
                        <a:rPr lang="en-US" altLang="ja-JP" sz="1000" u="none" strike="noStrike" dirty="0">
                          <a:effectLst/>
                        </a:rPr>
                      </a:br>
                      <a:r>
                        <a:rPr lang="ja-JP" altLang="en-US" sz="1000" u="none" strike="noStrike" dirty="0">
                          <a:effectLst/>
                        </a:rPr>
                        <a:t>それぞれの「属性値」に対して学習データが与えられている。網羅性</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テスト項目表</a:t>
                      </a:r>
                      <a:br>
                        <a:rPr lang="ja-JP" altLang="en-US" sz="1000" u="none" strike="noStrike">
                          <a:effectLst/>
                        </a:rPr>
                      </a:br>
                      <a:r>
                        <a:rPr lang="ja-JP" altLang="en-US" sz="1000" u="none" strike="noStrike">
                          <a:effectLst/>
                        </a:rPr>
                        <a:t>入出力サンプル</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低</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dirty="0">
                          <a:effectLst/>
                        </a:rPr>
                        <a:t>低：普通作る</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extLst>
                  <a:ext uri="{0D108BD9-81ED-4DB2-BD59-A6C34878D82A}">
                    <a16:rowId xmlns:a16="http://schemas.microsoft.com/office/drawing/2014/main" val="3046029129"/>
                  </a:ext>
                </a:extLst>
              </a:tr>
              <a:tr h="470309">
                <a:tc>
                  <a:txBody>
                    <a:bodyPr/>
                    <a:lstStyle/>
                    <a:p>
                      <a:pPr algn="l" fontAlgn="ctr"/>
                      <a:r>
                        <a:rPr lang="en-US" altLang="ja-JP" sz="1100" b="1" u="none" strike="noStrike" dirty="0">
                          <a:effectLst/>
                        </a:rPr>
                        <a:t>【</a:t>
                      </a:r>
                      <a:r>
                        <a:rPr lang="ja-JP" altLang="en-US" sz="1100" b="1" u="none" strike="noStrike" dirty="0">
                          <a:effectLst/>
                        </a:rPr>
                        <a:t>データセットの被覆性・均一性</a:t>
                      </a:r>
                      <a:r>
                        <a:rPr lang="en-US" altLang="ja-JP" sz="1100" b="1" u="none" strike="noStrike" dirty="0">
                          <a:effectLst/>
                        </a:rPr>
                        <a:t>】</a:t>
                      </a:r>
                      <a:br>
                        <a:rPr lang="en-US" altLang="ja-JP" sz="1000" u="none" strike="noStrike" dirty="0">
                          <a:effectLst/>
                        </a:rPr>
                      </a:br>
                      <a:r>
                        <a:rPr lang="ja-JP" altLang="en-US" sz="1000" u="none" strike="noStrike" dirty="0">
                          <a:effectLst/>
                        </a:rPr>
                        <a:t>学習データが偏りなく十分な密度で、また作業コスト面で現実的な範囲で用意されている</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テスト項目表</a:t>
                      </a:r>
                      <a:br>
                        <a:rPr lang="ja-JP" altLang="en-US" sz="1000" u="none" strike="noStrike">
                          <a:effectLst/>
                        </a:rPr>
                      </a:br>
                      <a:r>
                        <a:rPr lang="ja-JP" altLang="en-US" sz="1000" u="none" strike="noStrike">
                          <a:effectLst/>
                        </a:rPr>
                        <a:t>入出力サンプル</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低</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低：普通作る</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extLst>
                  <a:ext uri="{0D108BD9-81ED-4DB2-BD59-A6C34878D82A}">
                    <a16:rowId xmlns:a16="http://schemas.microsoft.com/office/drawing/2014/main" val="3054789142"/>
                  </a:ext>
                </a:extLst>
              </a:tr>
              <a:tr h="604151">
                <a:tc>
                  <a:txBody>
                    <a:bodyPr/>
                    <a:lstStyle/>
                    <a:p>
                      <a:pPr algn="l" fontAlgn="ctr"/>
                      <a:r>
                        <a:rPr lang="en-US" altLang="ja-JP" sz="1100" b="1" u="none" strike="noStrike" dirty="0">
                          <a:effectLst/>
                        </a:rPr>
                        <a:t>【</a:t>
                      </a:r>
                      <a:r>
                        <a:rPr lang="ja-JP" altLang="en-US" sz="1100" b="1" u="none" strike="noStrike" dirty="0">
                          <a:effectLst/>
                        </a:rPr>
                        <a:t>学習モデルの正確性</a:t>
                      </a:r>
                      <a:r>
                        <a:rPr lang="en-US" altLang="ja-JP" sz="1100" b="1" u="none" strike="noStrike" dirty="0">
                          <a:effectLst/>
                        </a:rPr>
                        <a:t>】</a:t>
                      </a:r>
                      <a:br>
                        <a:rPr lang="en-US" altLang="ja-JP" sz="1000" u="none" strike="noStrike" dirty="0">
                          <a:effectLst/>
                        </a:rPr>
                      </a:br>
                      <a:r>
                        <a:rPr lang="ja-JP" altLang="en-US" sz="1000" u="none" strike="noStrike" dirty="0">
                          <a:effectLst/>
                        </a:rPr>
                        <a:t>モデル精度、過学習の有無、外れ値の影響および外れ値自体の数チェック</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en-US" sz="1000" u="none" strike="noStrike" dirty="0">
                          <a:effectLst/>
                        </a:rPr>
                        <a:t>F measure</a:t>
                      </a:r>
                      <a:br>
                        <a:rPr lang="en-US" sz="1000" u="none" strike="noStrike" dirty="0">
                          <a:effectLst/>
                        </a:rPr>
                      </a:br>
                      <a:r>
                        <a:rPr lang="en-US" sz="1000" u="none" strike="noStrike" dirty="0">
                          <a:effectLst/>
                        </a:rPr>
                        <a:t>Recall</a:t>
                      </a:r>
                      <a:br>
                        <a:rPr lang="en-US" sz="1000" u="none" strike="noStrike" dirty="0">
                          <a:effectLst/>
                        </a:rPr>
                      </a:br>
                      <a:r>
                        <a:rPr lang="en-US" sz="1000" u="none" strike="noStrike" dirty="0">
                          <a:effectLst/>
                        </a:rPr>
                        <a:t>Precision</a:t>
                      </a:r>
                      <a:br>
                        <a:rPr lang="en-US" sz="1000" u="none" strike="noStrike" dirty="0">
                          <a:effectLst/>
                        </a:rPr>
                      </a:br>
                      <a:r>
                        <a:rPr lang="en-US" sz="1000" u="none" strike="noStrike" dirty="0" err="1">
                          <a:effectLst/>
                        </a:rPr>
                        <a:t>混合行列</a:t>
                      </a:r>
                      <a:endParaRPr 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高</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低：普通作る</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extLst>
                  <a:ext uri="{0D108BD9-81ED-4DB2-BD59-A6C34878D82A}">
                    <a16:rowId xmlns:a16="http://schemas.microsoft.com/office/drawing/2014/main" val="3850711085"/>
                  </a:ext>
                </a:extLst>
              </a:tr>
              <a:tr h="321594">
                <a:tc>
                  <a:txBody>
                    <a:bodyPr/>
                    <a:lstStyle/>
                    <a:p>
                      <a:pPr algn="l" fontAlgn="ctr"/>
                      <a:r>
                        <a:rPr lang="en-US" altLang="ja-JP" sz="1100" b="1" u="none" strike="noStrike" dirty="0">
                          <a:effectLst/>
                        </a:rPr>
                        <a:t>【</a:t>
                      </a:r>
                      <a:r>
                        <a:rPr lang="ja-JP" altLang="en-US" sz="1100" b="1" u="none" strike="noStrike" dirty="0">
                          <a:effectLst/>
                        </a:rPr>
                        <a:t>機械学習モデルの安定性</a:t>
                      </a:r>
                      <a:r>
                        <a:rPr lang="en-US" altLang="ja-JP" sz="1100" b="1" u="none" strike="noStrike" dirty="0">
                          <a:effectLst/>
                        </a:rPr>
                        <a:t>】</a:t>
                      </a:r>
                      <a:br>
                        <a:rPr lang="en-US" altLang="ja-JP" sz="1000" u="none" strike="noStrike" dirty="0">
                          <a:effectLst/>
                        </a:rPr>
                      </a:br>
                      <a:r>
                        <a:rPr lang="ja-JP" altLang="en-US" sz="1000" u="none" strike="noStrike" dirty="0">
                          <a:effectLst/>
                        </a:rPr>
                        <a:t>学習データセット外のデータに対する強度</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テスト項目表</a:t>
                      </a:r>
                      <a:br>
                        <a:rPr lang="ja-JP" altLang="en-US" sz="1000" u="none" strike="noStrike">
                          <a:effectLst/>
                        </a:rPr>
                      </a:br>
                      <a:r>
                        <a:rPr lang="ja-JP" altLang="en-US" sz="1000" u="none" strike="noStrike">
                          <a:effectLst/>
                        </a:rPr>
                        <a:t>入出力サンプル</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dirty="0">
                          <a:effectLst/>
                        </a:rPr>
                        <a:t>高</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低：普通作る</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extLst>
                  <a:ext uri="{0D108BD9-81ED-4DB2-BD59-A6C34878D82A}">
                    <a16:rowId xmlns:a16="http://schemas.microsoft.com/office/drawing/2014/main" val="3669778928"/>
                  </a:ext>
                </a:extLst>
              </a:tr>
              <a:tr h="321594">
                <a:tc>
                  <a:txBody>
                    <a:bodyPr/>
                    <a:lstStyle/>
                    <a:p>
                      <a:pPr algn="l" fontAlgn="ctr"/>
                      <a:r>
                        <a:rPr lang="en-US" altLang="ja-JP" sz="1100" b="1" u="none" strike="noStrike" dirty="0">
                          <a:effectLst/>
                        </a:rPr>
                        <a:t>【</a:t>
                      </a:r>
                      <a:r>
                        <a:rPr lang="ja-JP" altLang="en-US" sz="1100" b="1" u="none" strike="noStrike" dirty="0">
                          <a:effectLst/>
                        </a:rPr>
                        <a:t>訓練・推論プログラムの健全性</a:t>
                      </a:r>
                      <a:r>
                        <a:rPr lang="en-US" altLang="ja-JP" sz="1100" b="1" u="none" strike="noStrike" dirty="0">
                          <a:effectLst/>
                        </a:rPr>
                        <a:t>】</a:t>
                      </a:r>
                      <a:br>
                        <a:rPr lang="en-US" altLang="ja-JP" sz="1000" u="none" strike="noStrike" dirty="0">
                          <a:effectLst/>
                        </a:rPr>
                      </a:br>
                      <a:r>
                        <a:rPr lang="ja-JP" altLang="en-US" sz="1000" u="none" strike="noStrike" dirty="0">
                          <a:effectLst/>
                        </a:rPr>
                        <a:t>基礎的なソフトウェア的品質チェック</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br>
                        <a:rPr lang="ja-JP" altLang="en-US" sz="1000" u="none" strike="noStrike">
                          <a:effectLst/>
                        </a:rPr>
                      </a:br>
                      <a:r>
                        <a:rPr lang="ja-JP" altLang="en-US" sz="1000" u="none" strike="noStrike">
                          <a:effectLst/>
                        </a:rPr>
                        <a:t>プログラム的品質評価</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中</a:t>
                      </a:r>
                      <a:r>
                        <a:rPr lang="en-US" altLang="ja-JP" sz="1000" u="none" strike="noStrike">
                          <a:effectLst/>
                        </a:rPr>
                        <a:t>(</a:t>
                      </a:r>
                      <a:r>
                        <a:rPr lang="ja-JP" altLang="en-US" sz="1000" u="none" strike="noStrike">
                          <a:effectLst/>
                        </a:rPr>
                        <a:t>システム案件</a:t>
                      </a:r>
                      <a:r>
                        <a:rPr lang="en-US" altLang="ja-JP" sz="1000" u="none" strike="noStrike">
                          <a:effectLst/>
                        </a:rPr>
                        <a:t>)</a:t>
                      </a:r>
                      <a:endParaRPr lang="en-US" altLang="ja-JP"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中～低：</a:t>
                      </a:r>
                      <a:r>
                        <a:rPr lang="en-US" altLang="ja-JP" sz="1000" u="none" strike="noStrike">
                          <a:effectLst/>
                        </a:rPr>
                        <a:t>AI</a:t>
                      </a:r>
                      <a:r>
                        <a:rPr lang="ja-JP" altLang="en-US" sz="1000" u="none" strike="noStrike">
                          <a:effectLst/>
                        </a:rPr>
                        <a:t>開発者＝研究者なら作らない。システム開発者なら普通作る</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extLst>
                  <a:ext uri="{0D108BD9-81ED-4DB2-BD59-A6C34878D82A}">
                    <a16:rowId xmlns:a16="http://schemas.microsoft.com/office/drawing/2014/main" val="1892449945"/>
                  </a:ext>
                </a:extLst>
              </a:tr>
              <a:tr h="470309">
                <a:tc>
                  <a:txBody>
                    <a:bodyPr/>
                    <a:lstStyle/>
                    <a:p>
                      <a:pPr algn="l" fontAlgn="ctr"/>
                      <a:r>
                        <a:rPr lang="en-US" altLang="ja-JP" sz="1100" b="1" u="none" strike="noStrike" dirty="0">
                          <a:effectLst/>
                        </a:rPr>
                        <a:t>【</a:t>
                      </a:r>
                      <a:r>
                        <a:rPr lang="ja-JP" altLang="en-US" sz="1100" b="1" u="none" strike="noStrike" dirty="0">
                          <a:effectLst/>
                        </a:rPr>
                        <a:t>運用品質の維持性</a:t>
                      </a:r>
                      <a:r>
                        <a:rPr lang="en-US" altLang="ja-JP" sz="1100" b="1" u="none" strike="noStrike" dirty="0">
                          <a:effectLst/>
                        </a:rPr>
                        <a:t>】</a:t>
                      </a:r>
                      <a:br>
                        <a:rPr lang="en-US" altLang="ja-JP" sz="1000" u="none" strike="noStrike" dirty="0">
                          <a:effectLst/>
                        </a:rPr>
                      </a:br>
                      <a:r>
                        <a:rPr lang="ja-JP" altLang="en-US" sz="1000" u="none" strike="noStrike" dirty="0">
                          <a:effectLst/>
                        </a:rPr>
                        <a:t>運用開始時点で充足されていた内部品質が、運用期間中を通じて維持</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精度劣化対策</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dirty="0">
                          <a:effectLst/>
                        </a:rPr>
                        <a:t>高</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高：</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extLst>
                  <a:ext uri="{0D108BD9-81ED-4DB2-BD59-A6C34878D82A}">
                    <a16:rowId xmlns:a16="http://schemas.microsoft.com/office/drawing/2014/main" val="2574933276"/>
                  </a:ext>
                </a:extLst>
              </a:tr>
              <a:tr h="321594">
                <a:tc>
                  <a:txBody>
                    <a:bodyPr/>
                    <a:lstStyle/>
                    <a:p>
                      <a:pPr algn="l" fontAlgn="ctr"/>
                      <a:r>
                        <a:rPr lang="en-US" altLang="ja-JP" sz="1100" b="1" u="none" strike="noStrike" dirty="0">
                          <a:effectLst/>
                        </a:rPr>
                        <a:t>【</a:t>
                      </a:r>
                      <a:r>
                        <a:rPr lang="ja-JP" altLang="en-US" sz="1100" b="1" u="none" strike="noStrike" dirty="0">
                          <a:effectLst/>
                        </a:rPr>
                        <a:t>定義なし</a:t>
                      </a:r>
                      <a:r>
                        <a:rPr lang="en-US" altLang="ja-JP" sz="1100" b="1" u="none" strike="noStrike" dirty="0">
                          <a:effectLst/>
                        </a:rPr>
                        <a:t>】</a:t>
                      </a:r>
                      <a:br>
                        <a:rPr lang="en-US" altLang="ja-JP" sz="1000" u="none" strike="noStrike" dirty="0">
                          <a:effectLst/>
                        </a:rPr>
                      </a:br>
                      <a:r>
                        <a:rPr lang="en-US" altLang="ja-JP" sz="1000" u="none" strike="noStrike" dirty="0">
                          <a:effectLst/>
                        </a:rPr>
                        <a:t>-</a:t>
                      </a:r>
                      <a:endParaRPr lang="en-US" altLang="ja-JP"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rtl="0" fontAlgn="ctr"/>
                      <a:r>
                        <a:rPr lang="ja-JP" altLang="en-US" sz="1000" u="none" strike="noStrike">
                          <a:effectLst/>
                        </a:rPr>
                        <a:t>過去版との比較</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高</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dirty="0">
                          <a:effectLst/>
                        </a:rPr>
                        <a:t>低：普通作る</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extLst>
                  <a:ext uri="{0D108BD9-81ED-4DB2-BD59-A6C34878D82A}">
                    <a16:rowId xmlns:a16="http://schemas.microsoft.com/office/drawing/2014/main" val="3040684359"/>
                  </a:ext>
                </a:extLst>
              </a:tr>
              <a:tr h="321594">
                <a:tc>
                  <a:txBody>
                    <a:bodyPr/>
                    <a:lstStyle/>
                    <a:p>
                      <a:pPr algn="l" fontAlgn="ctr"/>
                      <a:r>
                        <a:rPr lang="en-US" altLang="ja-JP" sz="1100" b="1" u="none" strike="noStrike" dirty="0">
                          <a:effectLst/>
                        </a:rPr>
                        <a:t>【</a:t>
                      </a:r>
                      <a:r>
                        <a:rPr lang="ja-JP" altLang="en-US" sz="1100" b="1" u="none" strike="noStrike" dirty="0">
                          <a:effectLst/>
                        </a:rPr>
                        <a:t>定義なし</a:t>
                      </a:r>
                      <a:r>
                        <a:rPr lang="en-US" altLang="ja-JP" sz="1100" b="1" u="none" strike="noStrike" dirty="0">
                          <a:effectLst/>
                        </a:rPr>
                        <a:t>】</a:t>
                      </a:r>
                      <a:br>
                        <a:rPr lang="en-US" altLang="ja-JP" sz="1000" u="none" strike="noStrike" dirty="0">
                          <a:effectLst/>
                        </a:rPr>
                      </a:br>
                      <a:r>
                        <a:rPr lang="en-US" altLang="ja-JP" sz="1000" u="none" strike="noStrike" dirty="0">
                          <a:effectLst/>
                        </a:rPr>
                        <a:t>-</a:t>
                      </a:r>
                      <a:endParaRPr lang="en-US" altLang="ja-JP"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rtl="0" fontAlgn="ctr"/>
                      <a:r>
                        <a:rPr lang="ja-JP" altLang="en-US" sz="1000" u="none" strike="noStrike" dirty="0">
                          <a:effectLst/>
                        </a:rPr>
                        <a:t>ベンチマーク</a:t>
                      </a:r>
                      <a:r>
                        <a:rPr lang="en-US" altLang="ja-JP" sz="1000" u="none" strike="noStrike" dirty="0">
                          <a:effectLst/>
                        </a:rPr>
                        <a:t>(</a:t>
                      </a:r>
                      <a:r>
                        <a:rPr lang="ja-JP" altLang="en-US" sz="1000" u="none" strike="noStrike" dirty="0">
                          <a:effectLst/>
                        </a:rPr>
                        <a:t>他</a:t>
                      </a:r>
                      <a:r>
                        <a:rPr lang="en-US" altLang="ja-JP" sz="1000" u="none" strike="noStrike" dirty="0">
                          <a:effectLst/>
                        </a:rPr>
                        <a:t>ML</a:t>
                      </a:r>
                      <a:r>
                        <a:rPr lang="ja-JP" altLang="en-US" sz="1000" u="none" strike="noStrike" dirty="0">
                          <a:effectLst/>
                        </a:rPr>
                        <a:t>と比較</a:t>
                      </a:r>
                      <a:r>
                        <a:rPr lang="en-US" altLang="ja-JP" sz="1000" u="none" strike="noStrike" dirty="0">
                          <a:effectLst/>
                        </a:rPr>
                        <a:t>)</a:t>
                      </a:r>
                      <a:endParaRPr lang="en-US" altLang="ja-JP"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高</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dirty="0">
                          <a:effectLst/>
                        </a:rPr>
                        <a:t>中：</a:t>
                      </a:r>
                      <a:r>
                        <a:rPr lang="en-US" altLang="ja-JP" sz="1000" u="none" strike="noStrike" dirty="0" err="1">
                          <a:effectLst/>
                        </a:rPr>
                        <a:t>MLFlow</a:t>
                      </a:r>
                      <a:r>
                        <a:rPr lang="ja-JP" altLang="en-US" sz="1000" u="none" strike="noStrike" dirty="0">
                          <a:effectLst/>
                        </a:rPr>
                        <a:t>を流用</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extLst>
                  <a:ext uri="{0D108BD9-81ED-4DB2-BD59-A6C34878D82A}">
                    <a16:rowId xmlns:a16="http://schemas.microsoft.com/office/drawing/2014/main" val="3292313052"/>
                  </a:ext>
                </a:extLst>
              </a:tr>
              <a:tr h="321594">
                <a:tc>
                  <a:txBody>
                    <a:bodyPr/>
                    <a:lstStyle/>
                    <a:p>
                      <a:pPr algn="l" fontAlgn="ctr"/>
                      <a:r>
                        <a:rPr lang="en-US" altLang="ja-JP" sz="1100" b="1" u="none" strike="noStrike" dirty="0">
                          <a:effectLst/>
                        </a:rPr>
                        <a:t>【</a:t>
                      </a:r>
                      <a:r>
                        <a:rPr lang="ja-JP" altLang="en-US" sz="1100" b="1" u="none" strike="noStrike" dirty="0">
                          <a:effectLst/>
                        </a:rPr>
                        <a:t>定義なし</a:t>
                      </a:r>
                      <a:r>
                        <a:rPr lang="en-US" altLang="ja-JP" sz="1100" b="1" u="none" strike="noStrike" dirty="0">
                          <a:effectLst/>
                        </a:rPr>
                        <a:t>】</a:t>
                      </a:r>
                      <a:br>
                        <a:rPr lang="en-US" altLang="ja-JP" sz="1000" u="none" strike="noStrike" dirty="0">
                          <a:effectLst/>
                        </a:rPr>
                      </a:br>
                      <a:r>
                        <a:rPr lang="en-US" altLang="ja-JP" sz="1000" u="none" strike="noStrike" dirty="0">
                          <a:effectLst/>
                        </a:rPr>
                        <a:t>-</a:t>
                      </a:r>
                      <a:endParaRPr lang="en-US" altLang="ja-JP"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dirty="0">
                          <a:effectLst/>
                        </a:rPr>
                        <a:t>導入コストチェック</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a:effectLst/>
                        </a:rPr>
                        <a:t>高</a:t>
                      </a:r>
                      <a:endParaRPr lang="ja-JP" altLang="en-US" sz="1000" b="0" i="0" u="none" strike="noStrike">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u="none" strike="noStrike" dirty="0">
                          <a:effectLst/>
                        </a:rPr>
                        <a:t>低：普通作る</a:t>
                      </a:r>
                      <a:endParaRPr lang="en-US" altLang="ja-JP" sz="1000" u="none" strike="noStrike" dirty="0">
                        <a:effectLst/>
                      </a:endParaRPr>
                    </a:p>
                  </a:txBody>
                  <a:tcPr marL="9525" marR="9525" marT="9525" marB="0" anchor="ctr"/>
                </a:tc>
                <a:extLst>
                  <a:ext uri="{0D108BD9-81ED-4DB2-BD59-A6C34878D82A}">
                    <a16:rowId xmlns:a16="http://schemas.microsoft.com/office/drawing/2014/main" val="3119426688"/>
                  </a:ext>
                </a:extLst>
              </a:tr>
              <a:tr h="425694">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1000" b="1" u="none" strike="noStrike" dirty="0">
                          <a:effectLst/>
                        </a:rPr>
                        <a:t>【</a:t>
                      </a:r>
                      <a:r>
                        <a:rPr lang="ja-JP" altLang="en-US" sz="1000" b="1" u="none" strike="noStrike" dirty="0">
                          <a:effectLst/>
                        </a:rPr>
                        <a:t>定義なし</a:t>
                      </a:r>
                      <a:r>
                        <a:rPr lang="en-US" altLang="ja-JP" sz="1000" b="1" u="none" strike="noStrike" dirty="0">
                          <a:effectLst/>
                        </a:rPr>
                        <a:t>】</a:t>
                      </a:r>
                      <a:br>
                        <a:rPr lang="en-US" altLang="ja-JP" sz="800" u="none" strike="noStrike" dirty="0">
                          <a:effectLst/>
                        </a:rPr>
                      </a:br>
                      <a:r>
                        <a:rPr lang="en-US" altLang="ja-JP" sz="800" u="none" strike="noStrike" dirty="0">
                          <a:effectLst/>
                        </a:rPr>
                        <a:t>-</a:t>
                      </a:r>
                      <a:endParaRPr lang="en-US" altLang="ja-JP" sz="800" b="0" i="0" u="none" strike="noStrike" dirty="0">
                        <a:solidFill>
                          <a:srgbClr val="000000"/>
                        </a:solidFill>
                        <a:effectLst/>
                        <a:latin typeface="ＭＳ ゴシック" panose="020B0609070205080204" pitchFamily="49" charset="-128"/>
                        <a:ea typeface="ＭＳ ゴシック" panose="020B0609070205080204" pitchFamily="49" charset="-128"/>
                      </a:endParaRPr>
                    </a:p>
                    <a:p>
                      <a:pPr algn="l" fontAlgn="ctr"/>
                      <a:endParaRPr lang="en-US" altLang="ja-JP"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rPr>
                        <a:t>個別案件でチェックした項目</a:t>
                      </a:r>
                    </a:p>
                  </a:txBody>
                  <a:tcPr marL="9525" marR="9525" marT="9525"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1000" u="none" strike="noStrike" dirty="0">
                          <a:effectLst/>
                        </a:rPr>
                        <a:t>高</a:t>
                      </a: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p>
                      <a:pPr algn="l" fontAlgn="ctr"/>
                      <a:endParaRPr lang="ja-JP" altLang="en-US" sz="1000" b="0" i="0" u="none" strike="noStrike" dirty="0">
                        <a:solidFill>
                          <a:srgbClr val="000000"/>
                        </a:solidFill>
                        <a:effectLst/>
                        <a:latin typeface="ＭＳ ゴシック" panose="020B0609070205080204" pitchFamily="49" charset="-128"/>
                        <a:ea typeface="ＭＳ ゴシック" panose="020B0609070205080204" pitchFamily="49" charset="-128"/>
                      </a:endParaRPr>
                    </a:p>
                  </a:txBody>
                  <a:tcPr marL="9525" marR="9525" marT="9525" marB="0" anchor="ctr"/>
                </a:tc>
                <a:tc>
                  <a:txBody>
                    <a:bodyPr/>
                    <a:lstStyle/>
                    <a:p>
                      <a:pPr algn="l" fontAlgn="ctr"/>
                      <a:r>
                        <a:rPr lang="en-US" altLang="ja-JP" sz="1000" u="none" strike="noStrike" dirty="0">
                          <a:effectLst/>
                        </a:rPr>
                        <a:t>―</a:t>
                      </a:r>
                    </a:p>
                  </a:txBody>
                  <a:tcPr marL="9525" marR="9525" marT="9525" marB="0" anchor="ctr"/>
                </a:tc>
                <a:extLst>
                  <a:ext uri="{0D108BD9-81ED-4DB2-BD59-A6C34878D82A}">
                    <a16:rowId xmlns:a16="http://schemas.microsoft.com/office/drawing/2014/main" val="1627238710"/>
                  </a:ext>
                </a:extLst>
              </a:tr>
            </a:tbl>
          </a:graphicData>
        </a:graphic>
      </p:graphicFrame>
      <p:sp>
        <p:nvSpPr>
          <p:cNvPr id="9" name="コンテンツ プレースホルダー 2">
            <a:extLst>
              <a:ext uri="{FF2B5EF4-FFF2-40B4-BE49-F238E27FC236}">
                <a16:creationId xmlns:a16="http://schemas.microsoft.com/office/drawing/2014/main" id="{D2598DAE-BAAD-4779-A218-2359CB43A8F7}"/>
              </a:ext>
            </a:extLst>
          </p:cNvPr>
          <p:cNvSpPr>
            <a:spLocks noGrp="1"/>
          </p:cNvSpPr>
          <p:nvPr>
            <p:ph idx="1"/>
          </p:nvPr>
        </p:nvSpPr>
        <p:spPr>
          <a:xfrm>
            <a:off x="169866" y="836712"/>
            <a:ext cx="8974134" cy="792088"/>
          </a:xfrm>
        </p:spPr>
        <p:txBody>
          <a:bodyPr/>
          <a:lstStyle/>
          <a:p>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品質特性をレポートの節とし、対応する項目を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システム開発者に入力してもらう</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838853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レポート案</a:t>
            </a: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フッター プレースホルダー 4"/>
          <p:cNvSpPr>
            <a:spLocks noGrp="1"/>
          </p:cNvSpPr>
          <p:nvPr>
            <p:ph type="ftr" sz="quarter" idx="11"/>
          </p:nvPr>
        </p:nvSpPr>
        <p:spPr/>
        <p:txBody>
          <a:bodyPr/>
          <a:lstStyle/>
          <a:p>
            <a:r>
              <a:rPr kumimoji="1" lang="en-US" altLang="ja-JP"/>
              <a:t>Copyright 2019 FUJITSU LABORATORIES LTD.</a:t>
            </a:r>
            <a:endParaRPr kumimoji="1" lang="ja-JP" altLang="en-US" dirty="0"/>
          </a:p>
        </p:txBody>
      </p:sp>
      <p:sp>
        <p:nvSpPr>
          <p:cNvPr id="7" name="スライド番号プレースホルダー 6"/>
          <p:cNvSpPr>
            <a:spLocks noGrp="1"/>
          </p:cNvSpPr>
          <p:nvPr>
            <p:ph type="sldNum" sz="quarter" idx="10"/>
          </p:nvPr>
        </p:nvSpPr>
        <p:spPr/>
        <p:txBody>
          <a:bodyPr/>
          <a:lstStyle/>
          <a:p>
            <a:fld id="{9D445A4F-181E-4D5A-856C-0C06274E34BF}" type="slidenum">
              <a:rPr kumimoji="1" lang="ja-JP" altLang="en-US" smtClean="0"/>
              <a:t>8</a:t>
            </a:fld>
            <a:endParaRPr kumimoji="1" lang="ja-JP" altLang="en-US"/>
          </a:p>
        </p:txBody>
      </p:sp>
      <p:sp>
        <p:nvSpPr>
          <p:cNvPr id="6" name="コンテンツ プレースホルダー 5">
            <a:extLst>
              <a:ext uri="{FF2B5EF4-FFF2-40B4-BE49-F238E27FC236}">
                <a16:creationId xmlns:a16="http://schemas.microsoft.com/office/drawing/2014/main" id="{29640D74-F254-41F6-8902-0D7F5A8A22FF}"/>
              </a:ext>
            </a:extLst>
          </p:cNvPr>
          <p:cNvSpPr>
            <a:spLocks noGrp="1"/>
          </p:cNvSpPr>
          <p:nvPr>
            <p:ph idx="1"/>
          </p:nvPr>
        </p:nvSpPr>
        <p:spPr>
          <a:xfrm>
            <a:off x="168277" y="869955"/>
            <a:ext cx="8786813" cy="830854"/>
          </a:xfrm>
        </p:spPr>
        <p:txBody>
          <a:bodyPr/>
          <a:lstStyle/>
          <a:p>
            <a:r>
              <a:rPr kumimoji="1" lang="ja-JP" altLang="en-US" sz="2000" strike="sngStrike" dirty="0">
                <a:latin typeface="+mj-ea"/>
                <a:ea typeface="+mj-ea"/>
              </a:rPr>
              <a:t>見解が書きこめるように</a:t>
            </a:r>
            <a:r>
              <a:rPr kumimoji="1" lang="en-US" altLang="ja-JP" sz="2000" strike="sngStrike" dirty="0">
                <a:latin typeface="+mj-ea"/>
                <a:ea typeface="+mj-ea"/>
              </a:rPr>
              <a:t>xml</a:t>
            </a:r>
            <a:r>
              <a:rPr kumimoji="1" lang="ja-JP" altLang="en-US" sz="2000" strike="sngStrike" dirty="0" err="1">
                <a:latin typeface="+mj-ea"/>
                <a:ea typeface="+mj-ea"/>
              </a:rPr>
              <a:t>。</a:t>
            </a:r>
            <a:r>
              <a:rPr kumimoji="1" lang="ja-JP" altLang="en-US" sz="2000" strike="sngStrike" dirty="0">
                <a:latin typeface="+mj-ea"/>
                <a:ea typeface="+mj-ea"/>
              </a:rPr>
              <a:t>評価者への提出物としては</a:t>
            </a:r>
            <a:r>
              <a:rPr kumimoji="1" lang="en-US" altLang="ja-JP" sz="2000" strike="sngStrike" dirty="0">
                <a:latin typeface="+mj-ea"/>
                <a:ea typeface="+mj-ea"/>
              </a:rPr>
              <a:t>xml</a:t>
            </a:r>
            <a:r>
              <a:rPr kumimoji="1" lang="ja-JP" altLang="en-US" sz="2000" strike="sngStrike" dirty="0">
                <a:latin typeface="+mj-ea"/>
                <a:ea typeface="+mj-ea"/>
              </a:rPr>
              <a:t>から変換をかけた</a:t>
            </a:r>
            <a:r>
              <a:rPr kumimoji="1" lang="en-US" altLang="ja-JP" sz="2000" strike="sngStrike" dirty="0">
                <a:latin typeface="+mj-ea"/>
                <a:ea typeface="+mj-ea"/>
              </a:rPr>
              <a:t>Word</a:t>
            </a:r>
            <a:r>
              <a:rPr kumimoji="1" lang="ja-JP" altLang="en-US" sz="2000" strike="sngStrike" dirty="0">
                <a:latin typeface="+mj-ea"/>
                <a:ea typeface="+mj-ea"/>
              </a:rPr>
              <a:t>を想定</a:t>
            </a:r>
            <a:endParaRPr kumimoji="1" lang="en-US" altLang="ja-JP" sz="2000" strike="sngStrike" dirty="0">
              <a:latin typeface="+mj-ea"/>
              <a:ea typeface="+mj-ea"/>
            </a:endParaRPr>
          </a:p>
          <a:p>
            <a:r>
              <a:rPr lang="en-US" altLang="ja-JP" sz="2000" dirty="0">
                <a:latin typeface="+mj-ea"/>
                <a:ea typeface="+mj-ea"/>
              </a:rPr>
              <a:t>PDF</a:t>
            </a:r>
            <a:r>
              <a:rPr lang="ja-JP" altLang="en-US" sz="2000" dirty="0">
                <a:latin typeface="+mj-ea"/>
                <a:ea typeface="+mj-ea"/>
              </a:rPr>
              <a:t>として出力</a:t>
            </a:r>
            <a:endParaRPr kumimoji="1" lang="en-US" altLang="ja-JP" sz="2000" dirty="0">
              <a:latin typeface="+mj-ea"/>
              <a:ea typeface="+mj-ea"/>
            </a:endParaRPr>
          </a:p>
          <a:p>
            <a:r>
              <a:rPr lang="ja-JP" altLang="en-US" sz="2000" dirty="0">
                <a:latin typeface="+mj-ea"/>
                <a:ea typeface="+mj-ea"/>
              </a:rPr>
              <a:t>節項目は</a:t>
            </a:r>
            <a:r>
              <a:rPr lang="ja-JP" altLang="en-US" sz="2000" dirty="0">
                <a:latin typeface="+mj-ea"/>
                <a:ea typeface="+mj-ea"/>
                <a:cs typeface="Meiryo UI" panose="020B0604030504040204" pitchFamily="50" charset="-128"/>
              </a:rPr>
              <a:t>機械学習品質マネジメントガイドラインの内部品質特性</a:t>
            </a:r>
            <a:endParaRPr lang="en-US" altLang="ja-JP" sz="2000" dirty="0">
              <a:latin typeface="+mj-ea"/>
              <a:ea typeface="+mj-ea"/>
              <a:cs typeface="Meiryo UI" panose="020B0604030504040204" pitchFamily="50" charset="-128"/>
            </a:endParaRPr>
          </a:p>
          <a:p>
            <a:r>
              <a:rPr kumimoji="1" lang="en-US" altLang="ja-JP" sz="2000" dirty="0">
                <a:latin typeface="+mj-ea"/>
                <a:ea typeface="+mj-ea"/>
              </a:rPr>
              <a:t>AI</a:t>
            </a:r>
            <a:r>
              <a:rPr kumimoji="1" lang="ja-JP" altLang="en-US" sz="2000" dirty="0">
                <a:latin typeface="+mj-ea"/>
                <a:ea typeface="+mj-ea"/>
              </a:rPr>
              <a:t>システム開発者が選択した項目のみテスト結果を埋める</a:t>
            </a:r>
            <a:endParaRPr kumimoji="1" lang="en-US" altLang="ja-JP" sz="2000" dirty="0">
              <a:latin typeface="+mj-ea"/>
              <a:ea typeface="+mj-ea"/>
            </a:endParaRPr>
          </a:p>
          <a:p>
            <a:r>
              <a:rPr kumimoji="1" lang="ja-JP" altLang="en-US" sz="2000" dirty="0">
                <a:latin typeface="+mj-ea"/>
                <a:ea typeface="+mj-ea"/>
              </a:rPr>
              <a:t>テスト結果のない品質特性は空欄</a:t>
            </a:r>
            <a:endParaRPr lang="en-US" altLang="ja-JP" sz="2000" dirty="0">
              <a:latin typeface="+mj-ea"/>
              <a:ea typeface="+mj-ea"/>
            </a:endParaRPr>
          </a:p>
          <a:p>
            <a:pPr lvl="1"/>
            <a:r>
              <a:rPr kumimoji="1" lang="ja-JP" altLang="en-US" sz="1800" dirty="0">
                <a:latin typeface="+mj-ea"/>
                <a:ea typeface="+mj-ea"/>
              </a:rPr>
              <a:t>後で</a:t>
            </a:r>
            <a:r>
              <a:rPr kumimoji="1" lang="en-US" altLang="ja-JP" sz="1800" dirty="0">
                <a:latin typeface="+mj-ea"/>
                <a:ea typeface="+mj-ea"/>
              </a:rPr>
              <a:t>AI</a:t>
            </a:r>
            <a:r>
              <a:rPr kumimoji="1" lang="ja-JP" altLang="en-US" sz="1800" dirty="0">
                <a:latin typeface="+mj-ea"/>
                <a:ea typeface="+mj-ea"/>
              </a:rPr>
              <a:t>システム開発者が見解を</a:t>
            </a:r>
            <a:r>
              <a:rPr lang="ja-JP" altLang="en-US" sz="1800" dirty="0">
                <a:latin typeface="+mj-ea"/>
                <a:ea typeface="+mj-ea"/>
              </a:rPr>
              <a:t>補足</a:t>
            </a:r>
            <a:endParaRPr lang="en-US" altLang="ja-JP" sz="1800" dirty="0">
              <a:latin typeface="+mj-ea"/>
              <a:ea typeface="+mj-ea"/>
            </a:endParaRPr>
          </a:p>
          <a:p>
            <a:r>
              <a:rPr kumimoji="1" lang="ja-JP" altLang="en-US" sz="2000" dirty="0">
                <a:latin typeface="+mj-ea"/>
                <a:ea typeface="+mj-ea"/>
              </a:rPr>
              <a:t>レポートの構造</a:t>
            </a:r>
            <a:endParaRPr kumimoji="1" lang="en-US" altLang="ja-JP" sz="2000" dirty="0">
              <a:latin typeface="+mj-ea"/>
              <a:ea typeface="+mj-ea"/>
            </a:endParaRPr>
          </a:p>
          <a:p>
            <a:pPr lvl="1"/>
            <a:r>
              <a:rPr kumimoji="1" lang="ja-JP" altLang="en-US" sz="1800" dirty="0">
                <a:latin typeface="+mj-ea"/>
                <a:ea typeface="+mj-ea"/>
              </a:rPr>
              <a:t>レポートの章節は</a:t>
            </a:r>
            <a:r>
              <a:rPr lang="ja-JP" altLang="en-US" sz="1800" dirty="0">
                <a:latin typeface="+mj-ea"/>
                <a:ea typeface="+mj-ea"/>
              </a:rPr>
              <a:t>ガイドラインに沿ったもので固定</a:t>
            </a:r>
            <a:r>
              <a:rPr lang="en-US" altLang="ja-JP" sz="1800" dirty="0">
                <a:latin typeface="+mj-ea"/>
                <a:ea typeface="+mj-ea"/>
              </a:rPr>
              <a:t>(xml</a:t>
            </a:r>
            <a:r>
              <a:rPr lang="ja-JP" altLang="en-US" sz="1800" dirty="0">
                <a:latin typeface="+mj-ea"/>
                <a:ea typeface="+mj-ea"/>
              </a:rPr>
              <a:t>テンプレートで表現</a:t>
            </a:r>
            <a:r>
              <a:rPr lang="en-US" altLang="ja-JP" sz="1800" dirty="0">
                <a:latin typeface="+mj-ea"/>
                <a:ea typeface="+mj-ea"/>
              </a:rPr>
              <a:t>)</a:t>
            </a:r>
          </a:p>
          <a:p>
            <a:pPr lvl="1"/>
            <a:r>
              <a:rPr kumimoji="1" lang="en-US" altLang="ja-JP" sz="1800" dirty="0">
                <a:latin typeface="+mj-ea"/>
                <a:ea typeface="+mj-ea"/>
              </a:rPr>
              <a:t>AI</a:t>
            </a:r>
            <a:r>
              <a:rPr kumimoji="1" lang="ja-JP" altLang="en-US" sz="1800" dirty="0">
                <a:latin typeface="+mj-ea"/>
                <a:ea typeface="+mj-ea"/>
              </a:rPr>
              <a:t>システム開発者の入力</a:t>
            </a:r>
            <a:r>
              <a:rPr kumimoji="1" lang="en-US" altLang="ja-JP" sz="1800" dirty="0">
                <a:latin typeface="+mj-ea"/>
                <a:ea typeface="+mj-ea"/>
              </a:rPr>
              <a:t>(</a:t>
            </a:r>
            <a:r>
              <a:rPr kumimoji="1" lang="ja-JP" altLang="en-US" sz="1800" dirty="0">
                <a:latin typeface="+mj-ea"/>
                <a:ea typeface="+mj-ea"/>
              </a:rPr>
              <a:t>評価モデル</a:t>
            </a:r>
            <a:r>
              <a:rPr kumimoji="1" lang="en-US" altLang="ja-JP" sz="1800" dirty="0">
                <a:latin typeface="+mj-ea"/>
                <a:ea typeface="+mj-ea"/>
              </a:rPr>
              <a:t>)</a:t>
            </a:r>
            <a:r>
              <a:rPr lang="ja-JP" altLang="en-US" sz="1800" dirty="0">
                <a:latin typeface="+mj-ea"/>
                <a:ea typeface="+mj-ea"/>
              </a:rPr>
              <a:t>がどの章節に紐づくかは</a:t>
            </a:r>
            <a:r>
              <a:rPr lang="en-US" altLang="ja-JP" sz="1800" dirty="0">
                <a:latin typeface="+mj-ea"/>
                <a:ea typeface="+mj-ea"/>
              </a:rPr>
              <a:t>AI</a:t>
            </a:r>
            <a:r>
              <a:rPr lang="ja-JP" altLang="en-US" sz="1800" dirty="0">
                <a:latin typeface="+mj-ea"/>
                <a:ea typeface="+mj-ea"/>
              </a:rPr>
              <a:t>システム開発者が設定</a:t>
            </a:r>
            <a:r>
              <a:rPr lang="en-US" altLang="ja-JP" sz="1800" dirty="0">
                <a:latin typeface="+mj-ea"/>
                <a:ea typeface="+mj-ea"/>
              </a:rPr>
              <a:t>(</a:t>
            </a:r>
            <a:r>
              <a:rPr lang="ja-JP" altLang="en-US" sz="1800" dirty="0">
                <a:latin typeface="+mj-ea"/>
                <a:ea typeface="+mj-ea"/>
              </a:rPr>
              <a:t>可変</a:t>
            </a:r>
            <a:r>
              <a:rPr lang="en-US" altLang="ja-JP" sz="1800" dirty="0">
                <a:latin typeface="+mj-ea"/>
                <a:ea typeface="+mj-ea"/>
              </a:rPr>
              <a:t>)</a:t>
            </a:r>
          </a:p>
          <a:p>
            <a:pPr lvl="1"/>
            <a:r>
              <a:rPr lang="ja-JP" altLang="en-US" sz="1800" dirty="0">
                <a:latin typeface="+mj-ea"/>
                <a:ea typeface="+mj-ea"/>
              </a:rPr>
              <a:t>設定に従ってテストベッド内のレポート生成機能がレポートを自動生成</a:t>
            </a:r>
            <a:endParaRPr kumimoji="1" lang="en-US" altLang="ja-JP" sz="1800" dirty="0">
              <a:latin typeface="+mj-ea"/>
              <a:ea typeface="+mj-ea"/>
            </a:endParaRPr>
          </a:p>
        </p:txBody>
      </p:sp>
      <p:sp>
        <p:nvSpPr>
          <p:cNvPr id="8" name="テキスト ボックス 7">
            <a:extLst>
              <a:ext uri="{FF2B5EF4-FFF2-40B4-BE49-F238E27FC236}">
                <a16:creationId xmlns:a16="http://schemas.microsoft.com/office/drawing/2014/main" id="{FE3C31A0-71C8-458E-A539-B1431790FDF5}"/>
              </a:ext>
            </a:extLst>
          </p:cNvPr>
          <p:cNvSpPr txBox="1"/>
          <p:nvPr/>
        </p:nvSpPr>
        <p:spPr bwMode="auto">
          <a:xfrm>
            <a:off x="6228184" y="5373216"/>
            <a:ext cx="2599335" cy="743519"/>
          </a:xfrm>
          <a:prstGeom prst="rect">
            <a:avLst/>
          </a:prstGeom>
          <a:solidFill>
            <a:srgbClr val="FFFF00"/>
          </a:solidFill>
          <a:ln w="38100">
            <a:noFill/>
          </a:ln>
          <a:extLst/>
        </p:spPr>
        <p:style>
          <a:lnRef idx="1">
            <a:schemeClr val="accent2"/>
          </a:lnRef>
          <a:fillRef idx="2">
            <a:schemeClr val="accent2"/>
          </a:fillRef>
          <a:effectRef idx="1">
            <a:schemeClr val="accent2"/>
          </a:effectRef>
          <a:fontRef idx="minor">
            <a:schemeClr val="dk1"/>
          </a:fontRef>
        </p:style>
        <p:txBody>
          <a:bodyPr wrap="square" rtlCol="0" anchor="ctr" anchorCtr="0">
            <a:noAutofit/>
          </a:bodyPr>
          <a:lstStyle/>
          <a:p>
            <a:r>
              <a:rPr kumimoji="1" lang="ja-JP" altLang="en-US" sz="1400" dirty="0"/>
              <a:t>具体的なレイアウトイメージは</a:t>
            </a:r>
            <a:endParaRPr kumimoji="1" lang="en-US" altLang="ja-JP" sz="1400"/>
          </a:p>
          <a:p>
            <a:r>
              <a:rPr kumimoji="1" lang="ja-JP" altLang="en-US" sz="1400"/>
              <a:t>別途作成</a:t>
            </a:r>
            <a:endParaRPr kumimoji="1" lang="en-US" altLang="ja-JP" sz="1400" dirty="0"/>
          </a:p>
        </p:txBody>
      </p:sp>
    </p:spTree>
    <p:extLst>
      <p:ext uri="{BB962C8B-B14F-4D97-AF65-F5344CB8AC3E}">
        <p14:creationId xmlns:p14="http://schemas.microsoft.com/office/powerpoint/2010/main" val="2476053396"/>
      </p:ext>
    </p:extLst>
  </p:cSld>
  <p:clrMapOvr>
    <a:masterClrMapping/>
  </p:clrMapOvr>
</p:sld>
</file>

<file path=ppt/theme/theme1.xml><?xml version="1.0" encoding="utf-8"?>
<a:theme xmlns:a="http://schemas.openxmlformats.org/drawingml/2006/main" name="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テーマ1">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headEnd type="none" w="med" len="med"/>
          <a:tailEnd type="none" w="med" len="med"/>
        </a:ln>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tyle>
        <a:lnRef idx="2">
          <a:schemeClr val="dk1"/>
        </a:lnRef>
        <a:fillRef idx="1">
          <a:schemeClr val="lt1"/>
        </a:fillRef>
        <a:effectRef idx="0">
          <a:schemeClr val="dk1"/>
        </a:effectRef>
        <a:fontRef idx="minor">
          <a:schemeClr val="dk1"/>
        </a:fontRef>
      </a:style>
    </a:spDef>
    <a:lnDef>
      <a:spPr bwMode="auto">
        <a:ln>
          <a:headEnd type="none" w="med" len="med"/>
          <a:tailEnd type="none"/>
        </a:ln>
        <a:extLst/>
      </a:spPr>
      <a:bodyPr/>
      <a:lstStyle/>
      <a:style>
        <a:lnRef idx="1">
          <a:schemeClr val="dk1"/>
        </a:lnRef>
        <a:fillRef idx="0">
          <a:schemeClr val="dk1"/>
        </a:fillRef>
        <a:effectRef idx="0">
          <a:schemeClr val="dk1"/>
        </a:effectRef>
        <a:fontRef idx="minor">
          <a:schemeClr val="tx1"/>
        </a:fontRef>
      </a:style>
    </a:lnDef>
    <a:txDef>
      <a:spPr bwMode="auto">
        <a:noFill/>
        <a:ln w="38100">
          <a:noFill/>
        </a:ln>
        <a:extLst/>
      </a:spPr>
      <a:bodyPr wrap="none" rtlCol="0" anchor="ctr" anchorCtr="0">
        <a:noAutofit/>
      </a:bodyPr>
      <a:lstStyle>
        <a:defPPr>
          <a:defRPr kumimoji="1" dirty="0"/>
        </a:defPPr>
      </a:lstStyle>
      <a:style>
        <a:lnRef idx="1">
          <a:schemeClr val="accent2"/>
        </a:lnRef>
        <a:fillRef idx="2">
          <a:schemeClr val="accent2"/>
        </a:fillRef>
        <a:effectRef idx="1">
          <a:schemeClr val="accent2"/>
        </a:effectRef>
        <a:fontRef idx="minor">
          <a:schemeClr val="dk1"/>
        </a:fontRef>
      </a: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テーマ1" id="{19613843-827D-4DE3-965B-D092FCC897DB}" vid="{4212C6DC-0111-4591-85B5-E8381ECE8583}"/>
    </a:ext>
  </a:extLst>
</a:theme>
</file>

<file path=ppt/theme/theme4.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smtClean="0">
            <a:ln>
              <a:noFill/>
            </a:ln>
            <a:effectLst/>
            <a:latin typeface="Meiryo UI" panose="020B0604030504040204" pitchFamily="50" charset="-128"/>
            <a:ea typeface="Meiryo UI" panose="020B0604030504040204"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none" rtlCol="0">
        <a:spAutoFit/>
      </a:bodyPr>
      <a:lstStyle>
        <a:defPPr>
          <a:defRPr kumimoji="1" dirty="0" smtClean="0">
            <a:latin typeface="Meiryo UI" panose="020B0604030504040204" pitchFamily="50" charset="-128"/>
            <a:ea typeface="Meiryo UI" panose="020B0604030504040204" pitchFamily="50"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F_Tool_3_JA_G">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Meiryo UI">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1400" b="0" i="0" u="none" strike="noStrike" cap="none" normalizeH="0" baseline="0" dirty="0" smtClean="0">
            <a:ln>
              <a:noFill/>
            </a:ln>
            <a:effectLst/>
            <a:latin typeface="+mj-lt"/>
            <a:ea typeface="ＭＳ Ｐゴシック" pitchFamily="50"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400" b="0" i="0" u="none" strike="noStrike" cap="none" normalizeH="0" baseline="0" smtClean="0">
            <a:ln>
              <a:noFill/>
            </a:ln>
            <a:solidFill>
              <a:srgbClr val="000000"/>
            </a:solidFill>
            <a:effectLst/>
            <a:latin typeface="Arial" charset="0"/>
            <a:ea typeface="ＭＳ Ｐゴシック" pitchFamily="50" charset="-128"/>
          </a:defRPr>
        </a:defPPr>
      </a:lstStyle>
    </a:lnDef>
  </a:objectDefaults>
  <a:extraClrSchemeLst>
    <a:extraClrScheme>
      <a:clrScheme name="F_Tool_3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F_Tool_2_JA_G">
  <a:themeElements>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G">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objectDefaults>
  <a:extraClrSchemeLst>
    <a:extraClrScheme>
      <a:clrScheme name="F_Tool_2_JA_G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F_Tool_7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MeiryoUI_template">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sz="1600" b="0" i="0" u="none" strike="noStrike" cap="none" normalizeH="0" baseline="0" dirty="0" smtClean="0">
            <a:ln>
              <a:noFill/>
            </a:ln>
            <a:effectLst/>
            <a:latin typeface="Arial" panose="020B0604020202020204" pitchFamily="34" charset="0"/>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600" b="0" i="0" u="none" strike="noStrike" cap="none" normalizeH="0" baseline="0" smtClean="0">
            <a:ln>
              <a:noFill/>
            </a:ln>
            <a:solidFill>
              <a:srgbClr val="000000"/>
            </a:solidFill>
            <a:effectLst/>
            <a:latin typeface="Arial" charset="0"/>
            <a:ea typeface="ＭＳ Ｐゴシック" pitchFamily="50" charset="-128"/>
          </a:defRPr>
        </a:defPPr>
      </a:lstStyle>
    </a:lnDef>
    <a:txDef>
      <a:spPr>
        <a:noFill/>
      </a:spPr>
      <a:bodyPr vert="horz" rtlCol="0">
        <a:spAutoFit/>
      </a:bodyPr>
      <a:lstStyle>
        <a:defPPr>
          <a:defRPr kumimoji="1">
            <a:latin typeface="Arial" panose="020B0604020202020204" pitchFamily="34" charset="0"/>
          </a:defRPr>
        </a:defPPr>
      </a:lstStyle>
    </a:txDef>
  </a:objectDefaults>
  <a:extraClrSchemeLst>
    <a:extraClrScheme>
      <a:clrScheme name="F_Tool_6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0</TotalTime>
  <Words>2132</Words>
  <Application>Microsoft Office PowerPoint</Application>
  <PresentationFormat>画面に合わせる (4:3)</PresentationFormat>
  <Paragraphs>322</Paragraphs>
  <Slides>15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9</vt:i4>
      </vt:variant>
      <vt:variant>
        <vt:lpstr>スライド タイトル</vt:lpstr>
      </vt:variant>
      <vt:variant>
        <vt:i4>15</vt:i4>
      </vt:variant>
    </vt:vector>
  </HeadingPairs>
  <TitlesOfParts>
    <vt:vector size="30" baseType="lpstr">
      <vt:lpstr>Meiryo UI</vt:lpstr>
      <vt:lpstr>ＭＳ Ｐゴシック</vt:lpstr>
      <vt:lpstr>ＭＳ ゴシック</vt:lpstr>
      <vt:lpstr>游ゴシック</vt:lpstr>
      <vt:lpstr>Arial</vt:lpstr>
      <vt:lpstr>Wingdings</vt:lpstr>
      <vt:lpstr>F_Tool_2_JA_G</vt:lpstr>
      <vt:lpstr>1_F_Tool_2_JA_G</vt:lpstr>
      <vt:lpstr>テーマ1</vt:lpstr>
      <vt:lpstr>F_Tool_2_JA_R</vt:lpstr>
      <vt:lpstr>2_F_Tool_2_JA_G</vt:lpstr>
      <vt:lpstr>F_Tool_3_JA_G</vt:lpstr>
      <vt:lpstr>3_F_Tool_2_JA_G</vt:lpstr>
      <vt:lpstr>4_F_Tool_2_JA_G</vt:lpstr>
      <vt:lpstr>F_Tool_7_JA_R</vt:lpstr>
      <vt:lpstr>TF2 レポート生成機能 FD</vt:lpstr>
      <vt:lpstr>テストベッド概要</vt:lpstr>
      <vt:lpstr>主な判断基準</vt:lpstr>
      <vt:lpstr>AI品質レポートに求められるもの</vt:lpstr>
      <vt:lpstr>ただし難しい点</vt:lpstr>
      <vt:lpstr>想定シナリオ</vt:lpstr>
      <vt:lpstr>機械学習品質マネジメントガイドライン</vt:lpstr>
      <vt:lpstr>ガイドラインとAIシステム開発者生産物のマッピング</vt:lpstr>
      <vt:lpstr>レポート案</vt:lpstr>
      <vt:lpstr>再テストについて</vt:lpstr>
      <vt:lpstr>署名問題</vt:lpstr>
      <vt:lpstr>テストベッド全体としての検討課題</vt:lpstr>
      <vt:lpstr>機能要件</vt:lpstr>
      <vt:lpstr>機能構成</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2019-12-06T08:05:05Z</dcterms:modified>
  <cp:category>INTERNAL USE ONLY</cp:category>
</cp:coreProperties>
</file>