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67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7CCAD-ADBF-9A38-8431-6818BD4F83E7}" v="4290" dt="2019-11-22T08:45:35.595"/>
    <p1510:client id="{C3EAA411-207F-DE4B-6294-8BD5E42B2708}" v="51" dt="2019-11-22T08:55:21.377"/>
    <p1510:client id="{F322B114-83A7-911D-1961-FE8CA8A92EFC}" v="27" dt="2019-11-22T08:49:07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秋田修孝" userId="S::m-akita@aist.go.jp::17127489-78e3-4a93-a1f6-ff2b70eefe0e" providerId="AD" clId="Web-{C3EAA411-207F-DE4B-6294-8BD5E42B2708}"/>
    <pc:docChg chg="modSld">
      <pc:chgData name="秋田修孝" userId="S::m-akita@aist.go.jp::17127489-78e3-4a93-a1f6-ff2b70eefe0e" providerId="AD" clId="Web-{C3EAA411-207F-DE4B-6294-8BD5E42B2708}" dt="2019-11-22T08:55:21.377" v="49" actId="1076"/>
      <pc:docMkLst>
        <pc:docMk/>
      </pc:docMkLst>
      <pc:sldChg chg="addSp modSp">
        <pc:chgData name="秋田修孝" userId="S::m-akita@aist.go.jp::17127489-78e3-4a93-a1f6-ff2b70eefe0e" providerId="AD" clId="Web-{C3EAA411-207F-DE4B-6294-8BD5E42B2708}" dt="2019-11-22T08:55:21.377" v="49" actId="1076"/>
        <pc:sldMkLst>
          <pc:docMk/>
          <pc:sldMk cId="1943343129" sldId="267"/>
        </pc:sldMkLst>
        <pc:spChg chg="mod">
          <ac:chgData name="秋田修孝" userId="S::m-akita@aist.go.jp::17127489-78e3-4a93-a1f6-ff2b70eefe0e" providerId="AD" clId="Web-{C3EAA411-207F-DE4B-6294-8BD5E42B2708}" dt="2019-11-22T08:54:55.909" v="43" actId="1076"/>
          <ac:spMkLst>
            <pc:docMk/>
            <pc:sldMk cId="1943343129" sldId="267"/>
            <ac:spMk id="19" creationId="{D21A9876-7F98-4601-8405-9EC51FD6BEE7}"/>
          </ac:spMkLst>
        </pc:spChg>
        <pc:spChg chg="mod">
          <ac:chgData name="秋田修孝" userId="S::m-akita@aist.go.jp::17127489-78e3-4a93-a1f6-ff2b70eefe0e" providerId="AD" clId="Web-{C3EAA411-207F-DE4B-6294-8BD5E42B2708}" dt="2019-11-22T08:54:48.096" v="40" actId="14100"/>
          <ac:spMkLst>
            <pc:docMk/>
            <pc:sldMk cId="1943343129" sldId="267"/>
            <ac:spMk id="20" creationId="{FE45ACD4-D15B-4F4D-B6CA-60539F613B22}"/>
          </ac:spMkLst>
        </pc:spChg>
        <pc:spChg chg="mod">
          <ac:chgData name="秋田修孝" userId="S::m-akita@aist.go.jp::17127489-78e3-4a93-a1f6-ff2b70eefe0e" providerId="AD" clId="Web-{C3EAA411-207F-DE4B-6294-8BD5E42B2708}" dt="2019-11-22T08:53:32.159" v="25" actId="14100"/>
          <ac:spMkLst>
            <pc:docMk/>
            <pc:sldMk cId="1943343129" sldId="267"/>
            <ac:spMk id="21" creationId="{13E46C11-3D20-4872-A42F-D73C0FBBAD04}"/>
          </ac:spMkLst>
        </pc:spChg>
        <pc:spChg chg="mod">
          <ac:chgData name="秋田修孝" userId="S::m-akita@aist.go.jp::17127489-78e3-4a93-a1f6-ff2b70eefe0e" providerId="AD" clId="Web-{C3EAA411-207F-DE4B-6294-8BD5E42B2708}" dt="2019-11-22T08:54:44.846" v="39" actId="1076"/>
          <ac:spMkLst>
            <pc:docMk/>
            <pc:sldMk cId="1943343129" sldId="267"/>
            <ac:spMk id="24" creationId="{B0EF9499-1739-402C-AA5A-3BEFBFFC4683}"/>
          </ac:spMkLst>
        </pc:spChg>
        <pc:spChg chg="mod">
          <ac:chgData name="秋田修孝" userId="S::m-akita@aist.go.jp::17127489-78e3-4a93-a1f6-ff2b70eefe0e" providerId="AD" clId="Web-{C3EAA411-207F-DE4B-6294-8BD5E42B2708}" dt="2019-11-22T08:53:22.065" v="24" actId="1076"/>
          <ac:spMkLst>
            <pc:docMk/>
            <pc:sldMk cId="1943343129" sldId="267"/>
            <ac:spMk id="25" creationId="{AB512DB5-EF05-48AA-9509-CD83D9494C27}"/>
          </ac:spMkLst>
        </pc:spChg>
        <pc:spChg chg="mod">
          <ac:chgData name="秋田修孝" userId="S::m-akita@aist.go.jp::17127489-78e3-4a93-a1f6-ff2b70eefe0e" providerId="AD" clId="Web-{C3EAA411-207F-DE4B-6294-8BD5E42B2708}" dt="2019-11-22T08:54:19.565" v="35" actId="14100"/>
          <ac:spMkLst>
            <pc:docMk/>
            <pc:sldMk cId="1943343129" sldId="267"/>
            <ac:spMk id="26" creationId="{07643C8B-D112-4B88-8D20-36FAAA19F482}"/>
          </ac:spMkLst>
        </pc:spChg>
        <pc:spChg chg="mod">
          <ac:chgData name="秋田修孝" userId="S::m-akita@aist.go.jp::17127489-78e3-4a93-a1f6-ff2b70eefe0e" providerId="AD" clId="Web-{C3EAA411-207F-DE4B-6294-8BD5E42B2708}" dt="2019-11-22T08:54:15.893" v="34" actId="1076"/>
          <ac:spMkLst>
            <pc:docMk/>
            <pc:sldMk cId="1943343129" sldId="267"/>
            <ac:spMk id="35" creationId="{728E19B9-0B6F-4222-B0EE-CBFD7B2027B4}"/>
          </ac:spMkLst>
        </pc:spChg>
        <pc:spChg chg="add mod">
          <ac:chgData name="秋田修孝" userId="S::m-akita@aist.go.jp::17127489-78e3-4a93-a1f6-ff2b70eefe0e" providerId="AD" clId="Web-{C3EAA411-207F-DE4B-6294-8BD5E42B2708}" dt="2019-11-22T08:53:11.299" v="22" actId="1076"/>
          <ac:spMkLst>
            <pc:docMk/>
            <pc:sldMk cId="1943343129" sldId="267"/>
            <ac:spMk id="38" creationId="{70BAE553-41E1-43EE-80ED-9202217A5BE9}"/>
          </ac:spMkLst>
        </pc:spChg>
        <pc:spChg chg="add mod">
          <ac:chgData name="秋田修孝" userId="S::m-akita@aist.go.jp::17127489-78e3-4a93-a1f6-ff2b70eefe0e" providerId="AD" clId="Web-{C3EAA411-207F-DE4B-6294-8BD5E42B2708}" dt="2019-11-22T08:53:43.987" v="28" actId="14100"/>
          <ac:spMkLst>
            <pc:docMk/>
            <pc:sldMk cId="1943343129" sldId="267"/>
            <ac:spMk id="39" creationId="{0D2CFAE1-D8E8-4509-825B-7DC28E7C7672}"/>
          </ac:spMkLst>
        </pc:spChg>
        <pc:spChg chg="add mod">
          <ac:chgData name="秋田修孝" userId="S::m-akita@aist.go.jp::17127489-78e3-4a93-a1f6-ff2b70eefe0e" providerId="AD" clId="Web-{C3EAA411-207F-DE4B-6294-8BD5E42B2708}" dt="2019-11-22T08:55:21.377" v="49" actId="1076"/>
          <ac:spMkLst>
            <pc:docMk/>
            <pc:sldMk cId="1943343129" sldId="267"/>
            <ac:spMk id="40" creationId="{183F51BB-7072-4FE5-BF47-0067A14AEC41}"/>
          </ac:spMkLst>
        </pc:spChg>
        <pc:spChg chg="mod">
          <ac:chgData name="秋田修孝" userId="S::m-akita@aist.go.jp::17127489-78e3-4a93-a1f6-ff2b70eefe0e" providerId="AD" clId="Web-{C3EAA411-207F-DE4B-6294-8BD5E42B2708}" dt="2019-11-22T08:54:51.752" v="41" actId="1076"/>
          <ac:spMkLst>
            <pc:docMk/>
            <pc:sldMk cId="1943343129" sldId="267"/>
            <ac:spMk id="44" creationId="{474B74D2-3DCA-425B-8C32-FA13C5D253F7}"/>
          </ac:spMkLst>
        </pc:spChg>
        <pc:spChg chg="mod">
          <ac:chgData name="秋田修孝" userId="S::m-akita@aist.go.jp::17127489-78e3-4a93-a1f6-ff2b70eefe0e" providerId="AD" clId="Web-{C3EAA411-207F-DE4B-6294-8BD5E42B2708}" dt="2019-11-22T08:54:32.674" v="37" actId="1076"/>
          <ac:spMkLst>
            <pc:docMk/>
            <pc:sldMk cId="1943343129" sldId="267"/>
            <ac:spMk id="45" creationId="{DB079E2F-6738-4073-8E18-3CF03EED732D}"/>
          </ac:spMkLst>
        </pc:spChg>
        <pc:spChg chg="mod">
          <ac:chgData name="秋田修孝" userId="S::m-akita@aist.go.jp::17127489-78e3-4a93-a1f6-ff2b70eefe0e" providerId="AD" clId="Web-{C3EAA411-207F-DE4B-6294-8BD5E42B2708}" dt="2019-11-22T08:54:22.081" v="36" actId="1076"/>
          <ac:spMkLst>
            <pc:docMk/>
            <pc:sldMk cId="1943343129" sldId="267"/>
            <ac:spMk id="47" creationId="{5F695753-9606-421D-8FC8-D685DAB3C6BB}"/>
          </ac:spMkLst>
        </pc:spChg>
        <pc:picChg chg="add mod">
          <ac:chgData name="秋田修孝" userId="S::m-akita@aist.go.jp::17127489-78e3-4a93-a1f6-ff2b70eefe0e" providerId="AD" clId="Web-{C3EAA411-207F-DE4B-6294-8BD5E42B2708}" dt="2019-11-22T08:52:42.440" v="6" actId="1076"/>
          <ac:picMkLst>
            <pc:docMk/>
            <pc:sldMk cId="1943343129" sldId="267"/>
            <ac:picMk id="3" creationId="{666844B1-CE55-4910-865D-199696F8406C}"/>
          </ac:picMkLst>
        </pc:picChg>
        <pc:picChg chg="mod">
          <ac:chgData name="秋田修孝" userId="S::m-akita@aist.go.jp::17127489-78e3-4a93-a1f6-ff2b70eefe0e" providerId="AD" clId="Web-{C3EAA411-207F-DE4B-6294-8BD5E42B2708}" dt="2019-11-22T08:54:55.893" v="42" actId="1076"/>
          <ac:picMkLst>
            <pc:docMk/>
            <pc:sldMk cId="1943343129" sldId="267"/>
            <ac:picMk id="4" creationId="{CABA101C-B7B9-4511-8C8A-55A70566BFEC}"/>
          </ac:picMkLst>
        </pc:picChg>
        <pc:picChg chg="mod">
          <ac:chgData name="秋田修孝" userId="S::m-akita@aist.go.jp::17127489-78e3-4a93-a1f6-ff2b70eefe0e" providerId="AD" clId="Web-{C3EAA411-207F-DE4B-6294-8BD5E42B2708}" dt="2019-11-22T08:54:44.846" v="38" actId="1076"/>
          <ac:picMkLst>
            <pc:docMk/>
            <pc:sldMk cId="1943343129" sldId="267"/>
            <ac:picMk id="11" creationId="{79C84C6D-7089-4C34-8332-B27A94A5AAAC}"/>
          </ac:picMkLst>
        </pc:picChg>
        <pc:picChg chg="mod">
          <ac:chgData name="秋田修孝" userId="S::m-akita@aist.go.jp::17127489-78e3-4a93-a1f6-ff2b70eefe0e" providerId="AD" clId="Web-{C3EAA411-207F-DE4B-6294-8BD5E42B2708}" dt="2019-11-22T08:53:22.049" v="23" actId="1076"/>
          <ac:picMkLst>
            <pc:docMk/>
            <pc:sldMk cId="1943343129" sldId="267"/>
            <ac:picMk id="22" creationId="{CEF677A7-003C-43B8-87D7-922EB42F4903}"/>
          </ac:picMkLst>
        </pc:picChg>
        <pc:picChg chg="mod">
          <ac:chgData name="秋田修孝" userId="S::m-akita@aist.go.jp::17127489-78e3-4a93-a1f6-ff2b70eefe0e" providerId="AD" clId="Web-{C3EAA411-207F-DE4B-6294-8BD5E42B2708}" dt="2019-11-22T08:53:58.190" v="29" actId="1076"/>
          <ac:picMkLst>
            <pc:docMk/>
            <pc:sldMk cId="1943343129" sldId="267"/>
            <ac:picMk id="29" creationId="{3A82C642-4D79-47D8-87C6-55F2F458A2E6}"/>
          </ac:picMkLst>
        </pc:picChg>
      </pc:sldChg>
    </pc:docChg>
  </pc:docChgLst>
  <pc:docChgLst>
    <pc:chgData name="秋田修孝" userId="S::m-akita@aist.go.jp::17127489-78e3-4a93-a1f6-ff2b70eefe0e" providerId="AD" clId="Web-{F322B114-83A7-911D-1961-FE8CA8A92EFC}"/>
    <pc:docChg chg="delSld modSld addMainMaster delMainMaster">
      <pc:chgData name="秋田修孝" userId="S::m-akita@aist.go.jp::17127489-78e3-4a93-a1f6-ff2b70eefe0e" providerId="AD" clId="Web-{F322B114-83A7-911D-1961-FE8CA8A92EFC}" dt="2019-11-22T08:48:59.113" v="16"/>
      <pc:docMkLst>
        <pc:docMk/>
      </pc:docMkLst>
      <pc:sldChg chg="del">
        <pc:chgData name="秋田修孝" userId="S::m-akita@aist.go.jp::17127489-78e3-4a93-a1f6-ff2b70eefe0e" providerId="AD" clId="Web-{F322B114-83A7-911D-1961-FE8CA8A92EFC}" dt="2019-11-22T08:47:44.385" v="7"/>
        <pc:sldMkLst>
          <pc:docMk/>
          <pc:sldMk cId="2128380218" sldId="256"/>
        </pc:sldMkLst>
      </pc:sldChg>
      <pc:sldChg chg="del">
        <pc:chgData name="秋田修孝" userId="S::m-akita@aist.go.jp::17127489-78e3-4a93-a1f6-ff2b70eefe0e" providerId="AD" clId="Web-{F322B114-83A7-911D-1961-FE8CA8A92EFC}" dt="2019-11-22T08:47:44.362" v="3"/>
        <pc:sldMkLst>
          <pc:docMk/>
          <pc:sldMk cId="3416206035" sldId="257"/>
        </pc:sldMkLst>
      </pc:sldChg>
      <pc:sldChg chg="del">
        <pc:chgData name="秋田修孝" userId="S::m-akita@aist.go.jp::17127489-78e3-4a93-a1f6-ff2b70eefe0e" providerId="AD" clId="Web-{F322B114-83A7-911D-1961-FE8CA8A92EFC}" dt="2019-11-22T08:47:44.362" v="5"/>
        <pc:sldMkLst>
          <pc:docMk/>
          <pc:sldMk cId="961841881" sldId="258"/>
        </pc:sldMkLst>
      </pc:sldChg>
      <pc:sldChg chg="del">
        <pc:chgData name="秋田修孝" userId="S::m-akita@aist.go.jp::17127489-78e3-4a93-a1f6-ff2b70eefe0e" providerId="AD" clId="Web-{F322B114-83A7-911D-1961-FE8CA8A92EFC}" dt="2019-11-22T08:47:44.347" v="0"/>
        <pc:sldMkLst>
          <pc:docMk/>
          <pc:sldMk cId="2528019221" sldId="259"/>
        </pc:sldMkLst>
      </pc:sldChg>
      <pc:sldChg chg="del">
        <pc:chgData name="秋田修孝" userId="S::m-akita@aist.go.jp::17127489-78e3-4a93-a1f6-ff2b70eefe0e" providerId="AD" clId="Web-{F322B114-83A7-911D-1961-FE8CA8A92EFC}" dt="2019-11-22T08:47:44.347" v="1"/>
        <pc:sldMkLst>
          <pc:docMk/>
          <pc:sldMk cId="1556977965" sldId="260"/>
        </pc:sldMkLst>
      </pc:sldChg>
      <pc:sldChg chg="del">
        <pc:chgData name="秋田修孝" userId="S::m-akita@aist.go.jp::17127489-78e3-4a93-a1f6-ff2b70eefe0e" providerId="AD" clId="Web-{F322B114-83A7-911D-1961-FE8CA8A92EFC}" dt="2019-11-22T08:47:44.394" v="8"/>
        <pc:sldMkLst>
          <pc:docMk/>
          <pc:sldMk cId="1441060960" sldId="261"/>
        </pc:sldMkLst>
      </pc:sldChg>
      <pc:sldChg chg="del">
        <pc:chgData name="秋田修孝" userId="S::m-akita@aist.go.jp::17127489-78e3-4a93-a1f6-ff2b70eefe0e" providerId="AD" clId="Web-{F322B114-83A7-911D-1961-FE8CA8A92EFC}" dt="2019-11-22T08:47:44.385" v="6"/>
        <pc:sldMkLst>
          <pc:docMk/>
          <pc:sldMk cId="2575554188" sldId="262"/>
        </pc:sldMkLst>
      </pc:sldChg>
      <pc:sldChg chg="del">
        <pc:chgData name="秋田修孝" userId="S::m-akita@aist.go.jp::17127489-78e3-4a93-a1f6-ff2b70eefe0e" providerId="AD" clId="Web-{F322B114-83A7-911D-1961-FE8CA8A92EFC}" dt="2019-11-22T08:47:44.362" v="4"/>
        <pc:sldMkLst>
          <pc:docMk/>
          <pc:sldMk cId="368262215" sldId="263"/>
        </pc:sldMkLst>
      </pc:sldChg>
      <pc:sldChg chg="del">
        <pc:chgData name="秋田修孝" userId="S::m-akita@aist.go.jp::17127489-78e3-4a93-a1f6-ff2b70eefe0e" providerId="AD" clId="Web-{F322B114-83A7-911D-1961-FE8CA8A92EFC}" dt="2019-11-22T08:47:44.362" v="2"/>
        <pc:sldMkLst>
          <pc:docMk/>
          <pc:sldMk cId="1451211456" sldId="264"/>
        </pc:sldMkLst>
      </pc:sldChg>
      <pc:sldChg chg="del">
        <pc:chgData name="秋田修孝" userId="S::m-akita@aist.go.jp::17127489-78e3-4a93-a1f6-ff2b70eefe0e" providerId="AD" clId="Web-{F322B114-83A7-911D-1961-FE8CA8A92EFC}" dt="2019-11-22T08:47:44.409" v="10"/>
        <pc:sldMkLst>
          <pc:docMk/>
          <pc:sldMk cId="2689572567" sldId="265"/>
        </pc:sldMkLst>
      </pc:sldChg>
      <pc:sldChg chg="del">
        <pc:chgData name="秋田修孝" userId="S::m-akita@aist.go.jp::17127489-78e3-4a93-a1f6-ff2b70eefe0e" providerId="AD" clId="Web-{F322B114-83A7-911D-1961-FE8CA8A92EFC}" dt="2019-11-22T08:47:44.409" v="9"/>
        <pc:sldMkLst>
          <pc:docMk/>
          <pc:sldMk cId="843262969" sldId="266"/>
        </pc:sldMkLst>
      </pc:sldChg>
      <pc:sldChg chg="modSp mod modClrScheme chgLayout">
        <pc:chgData name="秋田修孝" userId="S::m-akita@aist.go.jp::17127489-78e3-4a93-a1f6-ff2b70eefe0e" providerId="AD" clId="Web-{F322B114-83A7-911D-1961-FE8CA8A92EFC}" dt="2019-11-22T08:48:59.113" v="16"/>
        <pc:sldMkLst>
          <pc:docMk/>
          <pc:sldMk cId="1943343129" sldId="267"/>
        </pc:sldMkLst>
        <pc:spChg chg="mod ord">
          <ac:chgData name="秋田修孝" userId="S::m-akita@aist.go.jp::17127489-78e3-4a93-a1f6-ff2b70eefe0e" providerId="AD" clId="Web-{F322B114-83A7-911D-1961-FE8CA8A92EFC}" dt="2019-11-22T08:48:59.113" v="16"/>
          <ac:spMkLst>
            <pc:docMk/>
            <pc:sldMk cId="1943343129" sldId="267"/>
            <ac:spMk id="2" creationId="{CE37647D-B35B-4769-9280-E19A4BC56D38}"/>
          </ac:spMkLst>
        </pc:spChg>
      </pc:sldChg>
      <pc:sldChg chg="modSp mod modClrScheme chgLayout">
        <pc:chgData name="秋田修孝" userId="S::m-akita@aist.go.jp::17127489-78e3-4a93-a1f6-ff2b70eefe0e" providerId="AD" clId="Web-{F322B114-83A7-911D-1961-FE8CA8A92EFC}" dt="2019-11-22T08:48:59.113" v="16"/>
        <pc:sldMkLst>
          <pc:docMk/>
          <pc:sldMk cId="2866946634" sldId="268"/>
        </pc:sldMkLst>
        <pc:spChg chg="mod ord">
          <ac:chgData name="秋田修孝" userId="S::m-akita@aist.go.jp::17127489-78e3-4a93-a1f6-ff2b70eefe0e" providerId="AD" clId="Web-{F322B114-83A7-911D-1961-FE8CA8A92EFC}" dt="2019-11-22T08:48:59.113" v="16"/>
          <ac:spMkLst>
            <pc:docMk/>
            <pc:sldMk cId="2866946634" sldId="268"/>
            <ac:spMk id="2" creationId="{C6B2542F-DBC1-4BF7-B863-9C3DD71E1DA8}"/>
          </ac:spMkLst>
        </pc:spChg>
      </pc:sldChg>
      <pc:sldChg chg="modSp mod modClrScheme chgLayout">
        <pc:chgData name="秋田修孝" userId="S::m-akita@aist.go.jp::17127489-78e3-4a93-a1f6-ff2b70eefe0e" providerId="AD" clId="Web-{F322B114-83A7-911D-1961-FE8CA8A92EFC}" dt="2019-11-22T08:48:59.113" v="16"/>
        <pc:sldMkLst>
          <pc:docMk/>
          <pc:sldMk cId="2149803996" sldId="269"/>
        </pc:sldMkLst>
        <pc:spChg chg="mod ord">
          <ac:chgData name="秋田修孝" userId="S::m-akita@aist.go.jp::17127489-78e3-4a93-a1f6-ff2b70eefe0e" providerId="AD" clId="Web-{F322B114-83A7-911D-1961-FE8CA8A92EFC}" dt="2019-11-22T08:48:59.113" v="16"/>
          <ac:spMkLst>
            <pc:docMk/>
            <pc:sldMk cId="2149803996" sldId="269"/>
            <ac:spMk id="2" creationId="{C6B2542F-DBC1-4BF7-B863-9C3DD71E1DA8}"/>
          </ac:spMkLst>
        </pc:spChg>
      </pc:sldChg>
      <pc:sldChg chg="modSp mod modClrScheme chgLayout">
        <pc:chgData name="秋田修孝" userId="S::m-akita@aist.go.jp::17127489-78e3-4a93-a1f6-ff2b70eefe0e" providerId="AD" clId="Web-{F322B114-83A7-911D-1961-FE8CA8A92EFC}" dt="2019-11-22T08:48:59.113" v="16"/>
        <pc:sldMkLst>
          <pc:docMk/>
          <pc:sldMk cId="2739650709" sldId="270"/>
        </pc:sldMkLst>
        <pc:spChg chg="mod ord">
          <ac:chgData name="秋田修孝" userId="S::m-akita@aist.go.jp::17127489-78e3-4a93-a1f6-ff2b70eefe0e" providerId="AD" clId="Web-{F322B114-83A7-911D-1961-FE8CA8A92EFC}" dt="2019-11-22T08:48:59.113" v="16"/>
          <ac:spMkLst>
            <pc:docMk/>
            <pc:sldMk cId="2739650709" sldId="270"/>
            <ac:spMk id="2" creationId="{B8E78320-A6E2-4F00-9BFF-36BC7A8F18BA}"/>
          </ac:spMkLst>
        </pc:spChg>
      </pc:sldChg>
      <pc:sldChg chg="modSp mod modClrScheme chgLayout">
        <pc:chgData name="秋田修孝" userId="S::m-akita@aist.go.jp::17127489-78e3-4a93-a1f6-ff2b70eefe0e" providerId="AD" clId="Web-{F322B114-83A7-911D-1961-FE8CA8A92EFC}" dt="2019-11-22T08:48:59.113" v="16"/>
        <pc:sldMkLst>
          <pc:docMk/>
          <pc:sldMk cId="672006390" sldId="271"/>
        </pc:sldMkLst>
        <pc:spChg chg="mod ord">
          <ac:chgData name="秋田修孝" userId="S::m-akita@aist.go.jp::17127489-78e3-4a93-a1f6-ff2b70eefe0e" providerId="AD" clId="Web-{F322B114-83A7-911D-1961-FE8CA8A92EFC}" dt="2019-11-22T08:48:59.113" v="16"/>
          <ac:spMkLst>
            <pc:docMk/>
            <pc:sldMk cId="672006390" sldId="271"/>
            <ac:spMk id="2" creationId="{B8E78320-A6E2-4F00-9BFF-36BC7A8F18BA}"/>
          </ac:spMkLst>
        </pc:spChg>
      </pc:sldChg>
      <pc:sldChg chg="modSp mod modClrScheme chgLayout">
        <pc:chgData name="秋田修孝" userId="S::m-akita@aist.go.jp::17127489-78e3-4a93-a1f6-ff2b70eefe0e" providerId="AD" clId="Web-{F322B114-83A7-911D-1961-FE8CA8A92EFC}" dt="2019-11-22T08:48:59.113" v="16"/>
        <pc:sldMkLst>
          <pc:docMk/>
          <pc:sldMk cId="639883985" sldId="272"/>
        </pc:sldMkLst>
        <pc:spChg chg="mod ord">
          <ac:chgData name="秋田修孝" userId="S::m-akita@aist.go.jp::17127489-78e3-4a93-a1f6-ff2b70eefe0e" providerId="AD" clId="Web-{F322B114-83A7-911D-1961-FE8CA8A92EFC}" dt="2019-11-22T08:48:59.113" v="16"/>
          <ac:spMkLst>
            <pc:docMk/>
            <pc:sldMk cId="639883985" sldId="272"/>
            <ac:spMk id="2" creationId="{1401CD41-35F5-47BA-B26E-E596F9F7B14A}"/>
          </ac:spMkLst>
        </pc:spChg>
      </pc:sldChg>
      <pc:sldChg chg="modSp mod modClrScheme chgLayout">
        <pc:chgData name="秋田修孝" userId="S::m-akita@aist.go.jp::17127489-78e3-4a93-a1f6-ff2b70eefe0e" providerId="AD" clId="Web-{F322B114-83A7-911D-1961-FE8CA8A92EFC}" dt="2019-11-22T08:48:59.113" v="16"/>
        <pc:sldMkLst>
          <pc:docMk/>
          <pc:sldMk cId="534144318" sldId="273"/>
        </pc:sldMkLst>
        <pc:spChg chg="mod ord">
          <ac:chgData name="秋田修孝" userId="S::m-akita@aist.go.jp::17127489-78e3-4a93-a1f6-ff2b70eefe0e" providerId="AD" clId="Web-{F322B114-83A7-911D-1961-FE8CA8A92EFC}" dt="2019-11-22T08:48:59.113" v="16"/>
          <ac:spMkLst>
            <pc:docMk/>
            <pc:sldMk cId="534144318" sldId="273"/>
            <ac:spMk id="2" creationId="{22F65707-970C-4A78-98A7-4A1F33518D15}"/>
          </ac:spMkLst>
        </pc:spChg>
      </pc:sldChg>
      <pc:sldChg chg="modSp mod modClrScheme chgLayout">
        <pc:chgData name="秋田修孝" userId="S::m-akita@aist.go.jp::17127489-78e3-4a93-a1f6-ff2b70eefe0e" providerId="AD" clId="Web-{F322B114-83A7-911D-1961-FE8CA8A92EFC}" dt="2019-11-22T08:48:59.113" v="16"/>
        <pc:sldMkLst>
          <pc:docMk/>
          <pc:sldMk cId="945122322" sldId="274"/>
        </pc:sldMkLst>
        <pc:spChg chg="mod ord">
          <ac:chgData name="秋田修孝" userId="S::m-akita@aist.go.jp::17127489-78e3-4a93-a1f6-ff2b70eefe0e" providerId="AD" clId="Web-{F322B114-83A7-911D-1961-FE8CA8A92EFC}" dt="2019-11-22T08:48:59.113" v="16"/>
          <ac:spMkLst>
            <pc:docMk/>
            <pc:sldMk cId="945122322" sldId="274"/>
            <ac:spMk id="2" creationId="{D3DB6AEA-0D96-4327-9ECB-0967A3BF86C6}"/>
          </ac:spMkLst>
        </pc:spChg>
      </pc:sldChg>
      <pc:sldChg chg="modSp mod modClrScheme chgLayout">
        <pc:chgData name="秋田修孝" userId="S::m-akita@aist.go.jp::17127489-78e3-4a93-a1f6-ff2b70eefe0e" providerId="AD" clId="Web-{F322B114-83A7-911D-1961-FE8CA8A92EFC}" dt="2019-11-22T08:48:59.113" v="16"/>
        <pc:sldMkLst>
          <pc:docMk/>
          <pc:sldMk cId="1247426322" sldId="275"/>
        </pc:sldMkLst>
        <pc:spChg chg="mod ord">
          <ac:chgData name="秋田修孝" userId="S::m-akita@aist.go.jp::17127489-78e3-4a93-a1f6-ff2b70eefe0e" providerId="AD" clId="Web-{F322B114-83A7-911D-1961-FE8CA8A92EFC}" dt="2019-11-22T08:48:59.113" v="16"/>
          <ac:spMkLst>
            <pc:docMk/>
            <pc:sldMk cId="1247426322" sldId="275"/>
            <ac:spMk id="2" creationId="{BEDC37AF-40FA-41B1-BE52-FF5055B963AC}"/>
          </ac:spMkLst>
        </pc:spChg>
      </pc:sldChg>
      <pc:sldChg chg="modSp mod modClrScheme chgLayout">
        <pc:chgData name="秋田修孝" userId="S::m-akita@aist.go.jp::17127489-78e3-4a93-a1f6-ff2b70eefe0e" providerId="AD" clId="Web-{F322B114-83A7-911D-1961-FE8CA8A92EFC}" dt="2019-11-22T08:48:59.113" v="16"/>
        <pc:sldMkLst>
          <pc:docMk/>
          <pc:sldMk cId="280875408" sldId="276"/>
        </pc:sldMkLst>
        <pc:spChg chg="mod ord">
          <ac:chgData name="秋田修孝" userId="S::m-akita@aist.go.jp::17127489-78e3-4a93-a1f6-ff2b70eefe0e" providerId="AD" clId="Web-{F322B114-83A7-911D-1961-FE8CA8A92EFC}" dt="2019-11-22T08:48:59.113" v="16"/>
          <ac:spMkLst>
            <pc:docMk/>
            <pc:sldMk cId="280875408" sldId="276"/>
            <ac:spMk id="2" creationId="{9AABAA9B-D2BE-409F-ADDA-A69A9C9BA072}"/>
          </ac:spMkLst>
        </pc:spChg>
      </pc:sldChg>
      <pc:sldChg chg="modSp mod modClrScheme chgLayout">
        <pc:chgData name="秋田修孝" userId="S::m-akita@aist.go.jp::17127489-78e3-4a93-a1f6-ff2b70eefe0e" providerId="AD" clId="Web-{F322B114-83A7-911D-1961-FE8CA8A92EFC}" dt="2019-11-22T08:48:59.113" v="16"/>
        <pc:sldMkLst>
          <pc:docMk/>
          <pc:sldMk cId="2606128205" sldId="277"/>
        </pc:sldMkLst>
        <pc:spChg chg="mod ord">
          <ac:chgData name="秋田修孝" userId="S::m-akita@aist.go.jp::17127489-78e3-4a93-a1f6-ff2b70eefe0e" providerId="AD" clId="Web-{F322B114-83A7-911D-1961-FE8CA8A92EFC}" dt="2019-11-22T08:48:59.113" v="16"/>
          <ac:spMkLst>
            <pc:docMk/>
            <pc:sldMk cId="2606128205" sldId="277"/>
            <ac:spMk id="2" creationId="{BADE521F-2E16-4568-8E43-D9DF056DF637}"/>
          </ac:spMkLst>
        </pc:spChg>
      </pc:sldChg>
      <pc:sldChg chg="modSp mod modClrScheme chgLayout">
        <pc:chgData name="秋田修孝" userId="S::m-akita@aist.go.jp::17127489-78e3-4a93-a1f6-ff2b70eefe0e" providerId="AD" clId="Web-{F322B114-83A7-911D-1961-FE8CA8A92EFC}" dt="2019-11-22T08:48:59.113" v="16"/>
        <pc:sldMkLst>
          <pc:docMk/>
          <pc:sldMk cId="716797605" sldId="278"/>
        </pc:sldMkLst>
        <pc:spChg chg="mod ord">
          <ac:chgData name="秋田修孝" userId="S::m-akita@aist.go.jp::17127489-78e3-4a93-a1f6-ff2b70eefe0e" providerId="AD" clId="Web-{F322B114-83A7-911D-1961-FE8CA8A92EFC}" dt="2019-11-22T08:48:59.113" v="16"/>
          <ac:spMkLst>
            <pc:docMk/>
            <pc:sldMk cId="716797605" sldId="278"/>
            <ac:spMk id="2" creationId="{D3E3B64E-DBE2-4A9B-B8CD-6203A08D51C1}"/>
          </ac:spMkLst>
        </pc:spChg>
      </pc:sldChg>
      <pc:sldChg chg="modSp mod modClrScheme chgLayout">
        <pc:chgData name="秋田修孝" userId="S::m-akita@aist.go.jp::17127489-78e3-4a93-a1f6-ff2b70eefe0e" providerId="AD" clId="Web-{F322B114-83A7-911D-1961-FE8CA8A92EFC}" dt="2019-11-22T08:48:59.113" v="16"/>
        <pc:sldMkLst>
          <pc:docMk/>
          <pc:sldMk cId="3767381325" sldId="279"/>
        </pc:sldMkLst>
        <pc:spChg chg="mod ord">
          <ac:chgData name="秋田修孝" userId="S::m-akita@aist.go.jp::17127489-78e3-4a93-a1f6-ff2b70eefe0e" providerId="AD" clId="Web-{F322B114-83A7-911D-1961-FE8CA8A92EFC}" dt="2019-11-22T08:48:59.113" v="16"/>
          <ac:spMkLst>
            <pc:docMk/>
            <pc:sldMk cId="3767381325" sldId="279"/>
            <ac:spMk id="2" creationId="{23ACB8ED-6A87-48B6-86D1-9EAC8B492316}"/>
          </ac:spMkLst>
        </pc:spChg>
      </pc:sldChg>
      <pc:sldChg chg="modSp mod modClrScheme chgLayout">
        <pc:chgData name="秋田修孝" userId="S::m-akita@aist.go.jp::17127489-78e3-4a93-a1f6-ff2b70eefe0e" providerId="AD" clId="Web-{F322B114-83A7-911D-1961-FE8CA8A92EFC}" dt="2019-11-22T08:48:59.113" v="16"/>
        <pc:sldMkLst>
          <pc:docMk/>
          <pc:sldMk cId="3441484238" sldId="280"/>
        </pc:sldMkLst>
        <pc:spChg chg="mod ord">
          <ac:chgData name="秋田修孝" userId="S::m-akita@aist.go.jp::17127489-78e3-4a93-a1f6-ff2b70eefe0e" providerId="AD" clId="Web-{F322B114-83A7-911D-1961-FE8CA8A92EFC}" dt="2019-11-22T08:48:59.113" v="16"/>
          <ac:spMkLst>
            <pc:docMk/>
            <pc:sldMk cId="3441484238" sldId="280"/>
            <ac:spMk id="2" creationId="{EBDC07FE-F9B8-4D97-949D-1F54FCF39608}"/>
          </ac:spMkLst>
        </pc:spChg>
      </pc:sldChg>
      <pc:sldMasterChg chg="add del addSldLayout delSldLayout">
        <pc:chgData name="秋田修孝" userId="S::m-akita@aist.go.jp::17127489-78e3-4a93-a1f6-ff2b70eefe0e" providerId="AD" clId="Web-{F322B114-83A7-911D-1961-FE8CA8A92EFC}" dt="2019-11-22T08:48:59.113" v="16"/>
        <pc:sldMasterMkLst>
          <pc:docMk/>
          <pc:sldMasterMk cId="2907289730" sldId="2147483648"/>
        </pc:sldMasterMkLst>
        <pc:sldLayoutChg chg="add del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2907289730" sldId="2147483648"/>
            <pc:sldLayoutMk cId="3849106771" sldId="2147483649"/>
          </pc:sldLayoutMkLst>
        </pc:sldLayoutChg>
        <pc:sldLayoutChg chg="add del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2907289730" sldId="2147483648"/>
            <pc:sldLayoutMk cId="2040515858" sldId="2147483650"/>
          </pc:sldLayoutMkLst>
        </pc:sldLayoutChg>
        <pc:sldLayoutChg chg="add del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2907289730" sldId="2147483648"/>
            <pc:sldLayoutMk cId="4083904788" sldId="2147483651"/>
          </pc:sldLayoutMkLst>
        </pc:sldLayoutChg>
        <pc:sldLayoutChg chg="add del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2907289730" sldId="2147483648"/>
            <pc:sldLayoutMk cId="1395402986" sldId="2147483652"/>
          </pc:sldLayoutMkLst>
        </pc:sldLayoutChg>
        <pc:sldLayoutChg chg="add del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2907289730" sldId="2147483648"/>
            <pc:sldLayoutMk cId="797884901" sldId="2147483653"/>
          </pc:sldLayoutMkLst>
        </pc:sldLayoutChg>
        <pc:sldLayoutChg chg="add del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2907289730" sldId="2147483648"/>
            <pc:sldLayoutMk cId="539588861" sldId="2147483654"/>
          </pc:sldLayoutMkLst>
        </pc:sldLayoutChg>
        <pc:sldLayoutChg chg="add del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2907289730" sldId="2147483648"/>
            <pc:sldLayoutMk cId="2042860812" sldId="2147483655"/>
          </pc:sldLayoutMkLst>
        </pc:sldLayoutChg>
        <pc:sldLayoutChg chg="add del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2907289730" sldId="2147483648"/>
            <pc:sldLayoutMk cId="3888451093" sldId="2147483656"/>
          </pc:sldLayoutMkLst>
        </pc:sldLayoutChg>
        <pc:sldLayoutChg chg="add del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2907289730" sldId="2147483648"/>
            <pc:sldLayoutMk cId="2189387916" sldId="2147483657"/>
          </pc:sldLayoutMkLst>
        </pc:sldLayoutChg>
        <pc:sldLayoutChg chg="add del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2907289730" sldId="2147483648"/>
            <pc:sldLayoutMk cId="2575747102" sldId="2147483658"/>
          </pc:sldLayoutMkLst>
        </pc:sldLayoutChg>
        <pc:sldLayoutChg chg="add del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addSldLayout delSldLayout modSldLayout">
        <pc:chgData name="秋田修孝" userId="S::m-akita@aist.go.jp::17127489-78e3-4a93-a1f6-ff2b70eefe0e" providerId="AD" clId="Web-{F322B114-83A7-911D-1961-FE8CA8A92EFC}" dt="2019-11-22T08:48:36.331" v="12"/>
        <pc:sldMasterMkLst>
          <pc:docMk/>
          <pc:sldMasterMk cId="334693405" sldId="2147483660"/>
        </pc:sldMasterMkLst>
        <pc:sldLayoutChg chg="add del mod replId">
          <pc:chgData name="秋田修孝" userId="S::m-akita@aist.go.jp::17127489-78e3-4a93-a1f6-ff2b70eefe0e" providerId="AD" clId="Web-{F322B114-83A7-911D-1961-FE8CA8A92EFC}" dt="2019-11-22T08:48:36.331" v="12"/>
          <pc:sldLayoutMkLst>
            <pc:docMk/>
            <pc:sldMasterMk cId="334693405" sldId="2147483660"/>
            <pc:sldLayoutMk cId="1979258530" sldId="2147483661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36.331" v="12"/>
          <pc:sldLayoutMkLst>
            <pc:docMk/>
            <pc:sldMasterMk cId="334693405" sldId="2147483660"/>
            <pc:sldLayoutMk cId="1159745628" sldId="2147483662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36.331" v="12"/>
          <pc:sldLayoutMkLst>
            <pc:docMk/>
            <pc:sldMasterMk cId="334693405" sldId="2147483660"/>
            <pc:sldLayoutMk cId="2138816331" sldId="2147483663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36.331" v="12"/>
          <pc:sldLayoutMkLst>
            <pc:docMk/>
            <pc:sldMasterMk cId="334693405" sldId="2147483660"/>
            <pc:sldLayoutMk cId="3703107026" sldId="2147483664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36.331" v="12"/>
          <pc:sldLayoutMkLst>
            <pc:docMk/>
            <pc:sldMasterMk cId="334693405" sldId="2147483660"/>
            <pc:sldLayoutMk cId="3907286335" sldId="2147483665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36.331" v="12"/>
          <pc:sldLayoutMkLst>
            <pc:docMk/>
            <pc:sldMasterMk cId="334693405" sldId="2147483660"/>
            <pc:sldLayoutMk cId="1700909260" sldId="2147483666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36.331" v="12"/>
          <pc:sldLayoutMkLst>
            <pc:docMk/>
            <pc:sldMasterMk cId="334693405" sldId="2147483660"/>
            <pc:sldLayoutMk cId="1029510525" sldId="2147483667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36.331" v="12"/>
          <pc:sldLayoutMkLst>
            <pc:docMk/>
            <pc:sldMasterMk cId="334693405" sldId="2147483660"/>
            <pc:sldLayoutMk cId="3841827824" sldId="2147483668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36.331" v="12"/>
          <pc:sldLayoutMkLst>
            <pc:docMk/>
            <pc:sldMasterMk cId="334693405" sldId="2147483660"/>
            <pc:sldLayoutMk cId="108016760" sldId="2147483669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36.331" v="12"/>
          <pc:sldLayoutMkLst>
            <pc:docMk/>
            <pc:sldMasterMk cId="334693405" sldId="2147483660"/>
            <pc:sldLayoutMk cId="459323910" sldId="2147483670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36.331" v="12"/>
          <pc:sldLayoutMkLst>
            <pc:docMk/>
            <pc:sldMasterMk cId="334693405" sldId="2147483660"/>
            <pc:sldLayoutMk cId="1920004367" sldId="2147483671"/>
          </pc:sldLayoutMkLst>
        </pc:sldLayoutChg>
      </pc:sldMasterChg>
      <pc:sldMasterChg chg="add del addSldLayout delSldLayout modSldLayout">
        <pc:chgData name="秋田修孝" userId="S::m-akita@aist.go.jp::17127489-78e3-4a93-a1f6-ff2b70eefe0e" providerId="AD" clId="Web-{F322B114-83A7-911D-1961-FE8CA8A92EFC}" dt="2019-11-22T08:48:45.394" v="14"/>
        <pc:sldMasterMkLst>
          <pc:docMk/>
          <pc:sldMasterMk cId="1786971419" sldId="2147483660"/>
        </pc:sldMasterMkLst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3085839194" sldId="2147483661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837100020" sldId="2147483662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4070565664" sldId="2147483663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390846125" sldId="2147483664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2110393921" sldId="2147483665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3450077267" sldId="2147483666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2027653431" sldId="2147483667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3660926636" sldId="2147483668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3494745492" sldId="2147483669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3677233595" sldId="2147483670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550814773" sldId="2147483671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2547173695" sldId="2147483672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3776449125" sldId="2147483673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999796332" sldId="2147483674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2241893966" sldId="2147483675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3022227658" sldId="2147483676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45.394" v="14"/>
          <pc:sldLayoutMkLst>
            <pc:docMk/>
            <pc:sldMasterMk cId="1786971419" sldId="2147483660"/>
            <pc:sldLayoutMk cId="1775546708" sldId="2147483677"/>
          </pc:sldLayoutMkLst>
        </pc:sldLayoutChg>
      </pc:sldMasterChg>
      <pc:sldMasterChg chg="add del addSldLayout delSldLayout modSldLayout">
        <pc:chgData name="秋田修孝" userId="S::m-akita@aist.go.jp::17127489-78e3-4a93-a1f6-ff2b70eefe0e" providerId="AD" clId="Web-{F322B114-83A7-911D-1961-FE8CA8A92EFC}" dt="2019-11-22T08:48:59.113" v="16"/>
        <pc:sldMasterMkLst>
          <pc:docMk/>
          <pc:sldMasterMk cId="3537674570" sldId="2147483660"/>
        </pc:sldMasterMkLst>
        <pc:sldLayoutChg chg="add del mod replId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3537674570" sldId="2147483660"/>
            <pc:sldLayoutMk cId="2502383168" sldId="2147483661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3537674570" sldId="2147483660"/>
            <pc:sldLayoutMk cId="3563131691" sldId="2147483662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3537674570" sldId="2147483660"/>
            <pc:sldLayoutMk cId="2209284338" sldId="2147483663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3537674570" sldId="2147483660"/>
            <pc:sldLayoutMk cId="1579732602" sldId="2147483664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3537674570" sldId="2147483660"/>
            <pc:sldLayoutMk cId="1341013252" sldId="2147483665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3537674570" sldId="2147483660"/>
            <pc:sldLayoutMk cId="3102126052" sldId="2147483666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3537674570" sldId="2147483660"/>
            <pc:sldLayoutMk cId="3652018762" sldId="2147483667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3537674570" sldId="2147483660"/>
            <pc:sldLayoutMk cId="839150848" sldId="2147483668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3537674570" sldId="2147483660"/>
            <pc:sldLayoutMk cId="2213383205" sldId="2147483669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3537674570" sldId="2147483660"/>
            <pc:sldLayoutMk cId="2621388749" sldId="2147483670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3537674570" sldId="2147483660"/>
            <pc:sldLayoutMk cId="1709302947" sldId="2147483671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3537674570" sldId="2147483660"/>
            <pc:sldLayoutMk cId="2569730612" sldId="2147483672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3537674570" sldId="2147483660"/>
            <pc:sldLayoutMk cId="20710980" sldId="2147483673"/>
          </pc:sldLayoutMkLst>
        </pc:sldLayoutChg>
        <pc:sldLayoutChg chg="add del mod replId">
          <pc:chgData name="秋田修孝" userId="S::m-akita@aist.go.jp::17127489-78e3-4a93-a1f6-ff2b70eefe0e" providerId="AD" clId="Web-{F322B114-83A7-911D-1961-FE8CA8A92EFC}" dt="2019-11-22T08:48:59.113" v="16"/>
          <pc:sldLayoutMkLst>
            <pc:docMk/>
            <pc:sldMasterMk cId="3537674570" sldId="2147483660"/>
            <pc:sldLayoutMk cId="1085461087" sldId="214748367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6.svg"/><Relationship Id="rId7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542F-DBC1-4BF7-B863-9C3DD71E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QAI-Testbed 機能領域</a:t>
            </a:r>
            <a:endParaRPr kumimoji="1" lang="en-US"/>
          </a:p>
        </p:txBody>
      </p:sp>
      <p:pic>
        <p:nvPicPr>
          <p:cNvPr id="3" name="Graphic 3" descr="サーバー">
            <a:extLst>
              <a:ext uri="{FF2B5EF4-FFF2-40B4-BE49-F238E27FC236}">
                <a16:creationId xmlns:a16="http://schemas.microsoft.com/office/drawing/2014/main" id="{4D417C9E-EFA4-4A7D-B176-D6496C883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4377" y="264020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9E80E-37EF-4CF7-89C4-B692F90FC697}"/>
              </a:ext>
            </a:extLst>
          </p:cNvPr>
          <p:cNvSpPr txBox="1"/>
          <p:nvPr/>
        </p:nvSpPr>
        <p:spPr>
          <a:xfrm>
            <a:off x="2950028" y="3450771"/>
            <a:ext cx="17961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ServicePrograms</a:t>
            </a:r>
            <a:endParaRPr lang="en-US" dirty="0" err="1">
              <a:cs typeface="Calibri"/>
            </a:endParaRPr>
          </a:p>
        </p:txBody>
      </p:sp>
      <p:pic>
        <p:nvPicPr>
          <p:cNvPr id="7" name="Graphic 9" descr="歯車付きの頭">
            <a:extLst>
              <a:ext uri="{FF2B5EF4-FFF2-40B4-BE49-F238E27FC236}">
                <a16:creationId xmlns:a16="http://schemas.microsoft.com/office/drawing/2014/main" id="{BFA2835A-F475-49F9-857A-C1D01D28C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3638" y="456613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046886-A3D4-4F19-9972-9D46629C5C1C}"/>
              </a:ext>
            </a:extLst>
          </p:cNvPr>
          <p:cNvSpPr txBox="1"/>
          <p:nvPr/>
        </p:nvSpPr>
        <p:spPr>
          <a:xfrm>
            <a:off x="3276598" y="5475513"/>
            <a:ext cx="1066801" cy="380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AIModel</a:t>
            </a:r>
            <a:endParaRPr lang="en-US" dirty="0" err="1"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20C6B-CDC6-41FE-86AB-EE0CA535ACD1}"/>
              </a:ext>
            </a:extLst>
          </p:cNvPr>
          <p:cNvSpPr/>
          <p:nvPr/>
        </p:nvSpPr>
        <p:spPr>
          <a:xfrm>
            <a:off x="7979229" y="3058885"/>
            <a:ext cx="1600200" cy="9035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cs typeface="Calibri"/>
              </a:rPr>
              <a:t>開発</a:t>
            </a: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development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874EAB2-0053-4E21-A5DB-8A23E5894368}"/>
              </a:ext>
            </a:extLst>
          </p:cNvPr>
          <p:cNvSpPr/>
          <p:nvPr/>
        </p:nvSpPr>
        <p:spPr>
          <a:xfrm>
            <a:off x="7979229" y="4898569"/>
            <a:ext cx="1600199" cy="8926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運用</a:t>
            </a:r>
            <a:endParaRPr lang="en-US" altLang="ja-JP"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operation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E3601968-87C4-446F-8425-47D178C519C5}"/>
              </a:ext>
            </a:extLst>
          </p:cNvPr>
          <p:cNvSpPr/>
          <p:nvPr/>
        </p:nvSpPr>
        <p:spPr>
          <a:xfrm>
            <a:off x="3634358" y="3932627"/>
            <a:ext cx="304800" cy="5334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0431A0-2FB8-4C8D-B1A7-94EE3D4DC049}"/>
              </a:ext>
            </a:extLst>
          </p:cNvPr>
          <p:cNvSpPr/>
          <p:nvPr/>
        </p:nvSpPr>
        <p:spPr>
          <a:xfrm>
            <a:off x="2952750" y="2441121"/>
            <a:ext cx="1676400" cy="35705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E2418A-E500-497B-B7F9-F6FF0CA36560}"/>
              </a:ext>
            </a:extLst>
          </p:cNvPr>
          <p:cNvSpPr/>
          <p:nvPr/>
        </p:nvSpPr>
        <p:spPr>
          <a:xfrm>
            <a:off x="9905999" y="2492826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データ分析</a:t>
            </a:r>
            <a:endParaRPr lang="en-US">
              <a:ea typeface="ＭＳ Ｐゴシック"/>
            </a:endParaRPr>
          </a:p>
        </p:txBody>
      </p:sp>
      <p:pic>
        <p:nvPicPr>
          <p:cNvPr id="4" name="Graphic 5" descr="車">
            <a:extLst>
              <a:ext uri="{FF2B5EF4-FFF2-40B4-BE49-F238E27FC236}">
                <a16:creationId xmlns:a16="http://schemas.microsoft.com/office/drawing/2014/main" id="{31431B65-1212-41D7-83F1-E2AA80BF2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" y="3864429"/>
            <a:ext cx="914400" cy="914400"/>
          </a:xfrm>
          <a:prstGeom prst="rect">
            <a:avLst/>
          </a:prstGeom>
        </p:spPr>
      </p:pic>
      <p:pic>
        <p:nvPicPr>
          <p:cNvPr id="17" name="Graphic 17" descr="工場">
            <a:extLst>
              <a:ext uri="{FF2B5EF4-FFF2-40B4-BE49-F238E27FC236}">
                <a16:creationId xmlns:a16="http://schemas.microsoft.com/office/drawing/2014/main" id="{7F33CCA3-E0CE-415C-ABAE-1A68F8CD1A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9111" y="4859111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D13182-B84E-4D81-A70F-483B8FE0C38C}"/>
              </a:ext>
            </a:extLst>
          </p:cNvPr>
          <p:cNvSpPr txBox="1"/>
          <p:nvPr/>
        </p:nvSpPr>
        <p:spPr>
          <a:xfrm>
            <a:off x="3200399" y="2068285"/>
            <a:ext cx="13607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UserSystem</a:t>
            </a:r>
          </a:p>
        </p:txBody>
      </p:sp>
      <p:pic>
        <p:nvPicPr>
          <p:cNvPr id="20" name="Graphic 22" descr="つながり">
            <a:extLst>
              <a:ext uri="{FF2B5EF4-FFF2-40B4-BE49-F238E27FC236}">
                <a16:creationId xmlns:a16="http://schemas.microsoft.com/office/drawing/2014/main" id="{F692D987-7766-428A-8050-1211CCE669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5029" y="2710542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AF8EE4F-53EC-47D5-9F30-D200C805B1E4}"/>
              </a:ext>
            </a:extLst>
          </p:cNvPr>
          <p:cNvSpPr/>
          <p:nvPr/>
        </p:nvSpPr>
        <p:spPr>
          <a:xfrm>
            <a:off x="666750" y="2441121"/>
            <a:ext cx="1676400" cy="35705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203704-441D-4A9B-8124-45D9166BBCB2}"/>
              </a:ext>
            </a:extLst>
          </p:cNvPr>
          <p:cNvSpPr txBox="1"/>
          <p:nvPr/>
        </p:nvSpPr>
        <p:spPr>
          <a:xfrm>
            <a:off x="968827" y="2068285"/>
            <a:ext cx="15457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RealWorld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73935935-A254-4BCA-B635-6BA24519A3E9}"/>
              </a:ext>
            </a:extLst>
          </p:cNvPr>
          <p:cNvSpPr/>
          <p:nvPr/>
        </p:nvSpPr>
        <p:spPr>
          <a:xfrm rot="5400000">
            <a:off x="2425822" y="3620829"/>
            <a:ext cx="457200" cy="1219199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9" descr="環状の矢印">
            <a:extLst>
              <a:ext uri="{FF2B5EF4-FFF2-40B4-BE49-F238E27FC236}">
                <a16:creationId xmlns:a16="http://schemas.microsoft.com/office/drawing/2014/main" id="{5BF1AE3A-EFAF-4BE7-BF21-9803A5CF2B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16686" y="3951514"/>
            <a:ext cx="914400" cy="9144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E8BD769-4E24-40D0-B2F5-D39DAA2E628B}"/>
              </a:ext>
            </a:extLst>
          </p:cNvPr>
          <p:cNvSpPr/>
          <p:nvPr/>
        </p:nvSpPr>
        <p:spPr>
          <a:xfrm>
            <a:off x="9905999" y="3178626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モデル開発</a:t>
            </a:r>
            <a:endParaRPr lang="en-US">
              <a:ea typeface="ＭＳ Ｐゴシック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13261B-0109-4A03-8A46-69386DD6A37F}"/>
              </a:ext>
            </a:extLst>
          </p:cNvPr>
          <p:cNvSpPr/>
          <p:nvPr/>
        </p:nvSpPr>
        <p:spPr>
          <a:xfrm>
            <a:off x="9905999" y="3875311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モデル評価</a:t>
            </a:r>
            <a:endParaRPr lang="en-US">
              <a:ea typeface="ＭＳ Ｐゴシック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D3784DD-523C-4DE3-8308-2D23208EB0CC}"/>
              </a:ext>
            </a:extLst>
          </p:cNvPr>
          <p:cNvSpPr/>
          <p:nvPr/>
        </p:nvSpPr>
        <p:spPr>
          <a:xfrm>
            <a:off x="9927769" y="4844139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監視</a:t>
            </a:r>
            <a:endParaRPr lang="en-US">
              <a:ea typeface="ＭＳ Ｐゴシック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67C644-D04D-4695-9D68-AE93EBE40FA6}"/>
              </a:ext>
            </a:extLst>
          </p:cNvPr>
          <p:cNvSpPr/>
          <p:nvPr/>
        </p:nvSpPr>
        <p:spPr>
          <a:xfrm>
            <a:off x="9927769" y="5464624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データ蓄積</a:t>
            </a:r>
            <a:endParaRPr lang="en-US">
              <a:ea typeface="ＭＳ Ｐゴシック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9602CB-5DB0-4956-8C78-AD17C24017A4}"/>
              </a:ext>
            </a:extLst>
          </p:cNvPr>
          <p:cNvSpPr/>
          <p:nvPr/>
        </p:nvSpPr>
        <p:spPr>
          <a:xfrm>
            <a:off x="6890654" y="3058882"/>
            <a:ext cx="1088570" cy="27105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Asset</a:t>
            </a:r>
            <a:endParaRPr lang="en-US" altLang="ja-JP"/>
          </a:p>
          <a:p>
            <a:pPr algn="ctr"/>
            <a:r>
              <a:rPr lang="ja-JP" altLang="en-US">
                <a:ea typeface="ＭＳ Ｐゴシック"/>
                <a:cs typeface="Calibri"/>
              </a:rPr>
              <a:t>管理</a:t>
            </a:r>
            <a:endParaRPr lang="ja-JP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5D23B648-CFB0-40A1-B78D-E054985539D5}"/>
              </a:ext>
            </a:extLst>
          </p:cNvPr>
          <p:cNvSpPr/>
          <p:nvPr/>
        </p:nvSpPr>
        <p:spPr>
          <a:xfrm>
            <a:off x="9568379" y="2396217"/>
            <a:ext cx="489858" cy="2100941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2E306DB9-9FE9-4F66-BE0D-33F556BDE675}"/>
              </a:ext>
            </a:extLst>
          </p:cNvPr>
          <p:cNvSpPr/>
          <p:nvPr/>
        </p:nvSpPr>
        <p:spPr>
          <a:xfrm>
            <a:off x="9579264" y="4693101"/>
            <a:ext cx="478973" cy="152399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7DB7068-6661-48E0-A5BB-D762A43E1034}"/>
              </a:ext>
            </a:extLst>
          </p:cNvPr>
          <p:cNvSpPr/>
          <p:nvPr/>
        </p:nvSpPr>
        <p:spPr>
          <a:xfrm>
            <a:off x="5192484" y="3537855"/>
            <a:ext cx="1491342" cy="7184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AIModel</a:t>
            </a:r>
            <a:endParaRPr lang="en-US" altLang="ja-JP"/>
          </a:p>
          <a:p>
            <a:pPr algn="ctr"/>
            <a:r>
              <a:rPr lang="ja-JP" altLang="en-US">
                <a:ea typeface="ＭＳ Ｐゴシック"/>
                <a:cs typeface="Calibri"/>
              </a:rPr>
              <a:t>管理</a:t>
            </a:r>
            <a:endParaRPr lang="ja-JP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27C54AA-35E8-43E0-AB12-3E574D3E44CD}"/>
              </a:ext>
            </a:extLst>
          </p:cNvPr>
          <p:cNvSpPr/>
          <p:nvPr/>
        </p:nvSpPr>
        <p:spPr>
          <a:xfrm>
            <a:off x="5192484" y="4365169"/>
            <a:ext cx="1491343" cy="7184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DataSet</a:t>
            </a:r>
            <a:endParaRPr lang="en-US"/>
          </a:p>
          <a:p>
            <a:pPr algn="ctr"/>
            <a:r>
              <a:rPr lang="ja-JP" altLang="en-US">
                <a:ea typeface="ＭＳ Ｐゴシック"/>
                <a:cs typeface="Calibri"/>
              </a:rPr>
              <a:t>管理</a:t>
            </a:r>
            <a:endParaRPr lang="ja-JP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D390874D-460E-481F-8804-9E11B2AF8F4C}"/>
              </a:ext>
            </a:extLst>
          </p:cNvPr>
          <p:cNvSpPr/>
          <p:nvPr/>
        </p:nvSpPr>
        <p:spPr>
          <a:xfrm flipH="1">
            <a:off x="6487724" y="3408589"/>
            <a:ext cx="489857" cy="1872341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ECB972-08CF-448F-A80D-3F7C05BDD030}"/>
              </a:ext>
            </a:extLst>
          </p:cNvPr>
          <p:cNvSpPr/>
          <p:nvPr/>
        </p:nvSpPr>
        <p:spPr>
          <a:xfrm>
            <a:off x="4980215" y="2247900"/>
            <a:ext cx="6596742" cy="40930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6" descr="矢印: 水平方向の U ターン">
            <a:extLst>
              <a:ext uri="{FF2B5EF4-FFF2-40B4-BE49-F238E27FC236}">
                <a16:creationId xmlns:a16="http://schemas.microsoft.com/office/drawing/2014/main" id="{627CB875-BD04-4ABD-8237-27B600430F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47457" y="4691743"/>
            <a:ext cx="1197429" cy="9252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9CA3A1A-40A2-40FB-B0A9-577027C00139}"/>
              </a:ext>
            </a:extLst>
          </p:cNvPr>
          <p:cNvSpPr txBox="1"/>
          <p:nvPr/>
        </p:nvSpPr>
        <p:spPr>
          <a:xfrm>
            <a:off x="6890657" y="1589313"/>
            <a:ext cx="2590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&lt;&lt;QAI-Testbed&gt;&gt;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431051-0D59-4D50-9C79-860868F7B11F}"/>
              </a:ext>
            </a:extLst>
          </p:cNvPr>
          <p:cNvSpPr txBox="1"/>
          <p:nvPr/>
        </p:nvSpPr>
        <p:spPr>
          <a:xfrm>
            <a:off x="5192485" y="1861456"/>
            <a:ext cx="6520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cs typeface="Calibri"/>
              </a:rPr>
              <a:t>役割：</a:t>
            </a:r>
            <a:r>
              <a:rPr lang="en-US" b="1" dirty="0">
                <a:cs typeface="Calibri"/>
              </a:rPr>
              <a:t>AI</a:t>
            </a:r>
            <a:r>
              <a:rPr lang="ja-JP" altLang="en-US" b="1">
                <a:ea typeface="ＭＳ Ｐゴシック"/>
                <a:cs typeface="Calibri"/>
              </a:rPr>
              <a:t>Modelの開発-運用にかかる品質管理を包括的に支援</a:t>
            </a:r>
          </a:p>
        </p:txBody>
      </p:sp>
    </p:spTree>
    <p:extLst>
      <p:ext uri="{BB962C8B-B14F-4D97-AF65-F5344CB8AC3E}">
        <p14:creationId xmlns:p14="http://schemas.microsoft.com/office/powerpoint/2010/main" val="2866946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521F-2E16-4568-8E43-D9DF056D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QAI-Testbed</a:t>
            </a:r>
            <a:r>
              <a:rPr lang="en-US" altLang="ja-JP" dirty="0">
                <a:ea typeface="ＭＳ Ｐゴシック"/>
                <a:cs typeface="Calibri Light"/>
              </a:rPr>
              <a:t> </a:t>
            </a:r>
            <a:r>
              <a:rPr lang="ja-JP" altLang="en-US">
                <a:ea typeface="ＭＳ Ｐゴシック"/>
                <a:cs typeface="Calibri Light"/>
              </a:rPr>
              <a:t>画面モックアップ</a:t>
            </a:r>
            <a:r>
              <a:rPr lang="en-US" dirty="0">
                <a:cs typeface="Calibri Light"/>
              </a:rPr>
              <a:t> </a:t>
            </a:r>
            <a:r>
              <a:rPr lang="ja-JP" altLang="en-US">
                <a:ea typeface="ＭＳ Ｐゴシック"/>
                <a:cs typeface="Calibri Light"/>
              </a:rPr>
              <a:t>評価定義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追加・編集(1)</a:t>
            </a:r>
            <a:endParaRPr lang="ja-JP" altLang="en-US">
              <a:ea typeface="ＭＳ Ｐゴシック"/>
              <a:cs typeface="+mj-lt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FE92CFC-7A7D-41CC-84F5-113A1F37A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1" t="1106" r="8820" b="9071"/>
          <a:stretch/>
        </p:blipFill>
        <p:spPr>
          <a:xfrm>
            <a:off x="2759242" y="2045869"/>
            <a:ext cx="6672479" cy="407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2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B64E-DBE2-4A9B-B8CD-6203A08D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QAI-Testbed</a:t>
            </a:r>
            <a:r>
              <a:rPr lang="en-US" altLang="ja-JP" dirty="0">
                <a:ea typeface="ＭＳ Ｐゴシック"/>
                <a:cs typeface="Calibri Light"/>
              </a:rPr>
              <a:t> </a:t>
            </a:r>
            <a:r>
              <a:rPr lang="ja-JP" altLang="en-US">
                <a:ea typeface="ＭＳ Ｐゴシック"/>
                <a:cs typeface="Calibri Light"/>
              </a:rPr>
              <a:t>画面モックアップ</a:t>
            </a:r>
            <a:r>
              <a:rPr lang="en-US" altLang="ja-JP" dirty="0">
                <a:ea typeface="+mj-lt"/>
                <a:cs typeface="+mj-lt"/>
              </a:rPr>
              <a:t> </a:t>
            </a:r>
            <a:r>
              <a:rPr lang="ja-JP" altLang="en-US">
                <a:ea typeface="ＭＳ Ｐゴシック"/>
                <a:cs typeface="Calibri Light"/>
              </a:rPr>
              <a:t>評価定義</a:t>
            </a:r>
            <a:br>
              <a:rPr lang="ja-JP" altLang="en-US" dirty="0"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追加・編集</a:t>
            </a:r>
            <a:r>
              <a:rPr lang="en-US" altLang="ja-JP" dirty="0">
                <a:ea typeface="ＭＳ Ｐゴシック"/>
                <a:cs typeface="Calibri Light"/>
              </a:rPr>
              <a:t>(2)</a:t>
            </a:r>
            <a:endParaRPr lang="en-US" dirty="0">
              <a:ea typeface="ＭＳ Ｐゴシック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08D3D6F-4BF7-48AA-8D14-63C51A622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4" t="1055" r="8768" b="6962"/>
          <a:stretch/>
        </p:blipFill>
        <p:spPr>
          <a:xfrm>
            <a:off x="2578768" y="1875422"/>
            <a:ext cx="7023421" cy="43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9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B8ED-6A87-48B6-86D1-9EAC8B49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QAI-Testbed</a:t>
            </a:r>
            <a:r>
              <a:rPr lang="en-US" altLang="ja-JP" dirty="0">
                <a:ea typeface="ＭＳ Ｐゴシック"/>
                <a:cs typeface="Calibri Light"/>
              </a:rPr>
              <a:t> </a:t>
            </a:r>
            <a:r>
              <a:rPr lang="ja-JP" altLang="en-US">
                <a:ea typeface="ＭＳ Ｐゴシック"/>
                <a:cs typeface="Calibri Light"/>
              </a:rPr>
              <a:t>画面モックアップ</a:t>
            </a:r>
            <a:r>
              <a:rPr lang="en-US" altLang="ja-JP" dirty="0">
                <a:ea typeface="+mj-lt"/>
                <a:cs typeface="+mj-lt"/>
              </a:rPr>
              <a:t> </a:t>
            </a:r>
            <a:r>
              <a:rPr lang="ja-JP" altLang="en-US">
                <a:ea typeface="ＭＳ Ｐゴシック"/>
                <a:cs typeface="Calibri Light"/>
              </a:rPr>
              <a:t>評価定義</a:t>
            </a:r>
            <a:br>
              <a:rPr lang="ja-JP" altLang="en-US" dirty="0"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追加・編集</a:t>
            </a:r>
            <a:r>
              <a:rPr lang="en-US" altLang="ja-JP" dirty="0">
                <a:ea typeface="ＭＳ Ｐゴシック"/>
                <a:cs typeface="Calibri Light"/>
              </a:rPr>
              <a:t>(3)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931B2EB-F2F5-47CB-8B7C-5A5AFEE61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3" t="1068" r="8852" b="8333"/>
          <a:stretch/>
        </p:blipFill>
        <p:spPr>
          <a:xfrm>
            <a:off x="2628899" y="1915528"/>
            <a:ext cx="6933165" cy="42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8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07FE-F9B8-4D97-949D-1F54FCF3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QAI-Testbed</a:t>
            </a:r>
            <a:r>
              <a:rPr lang="en-US" altLang="ja-JP" dirty="0">
                <a:ea typeface="ＭＳ Ｐゴシック"/>
                <a:cs typeface="Calibri Light"/>
              </a:rPr>
              <a:t> </a:t>
            </a:r>
            <a:r>
              <a:rPr lang="ja-JP" altLang="en-US">
                <a:ea typeface="ＭＳ Ｐゴシック"/>
                <a:cs typeface="Calibri Light"/>
              </a:rPr>
              <a:t>画面モックアップ</a:t>
            </a:r>
            <a:r>
              <a:rPr lang="en-US" altLang="ja-JP" dirty="0">
                <a:ea typeface="+mj-lt"/>
                <a:cs typeface="+mj-lt"/>
              </a:rPr>
              <a:t> </a:t>
            </a:r>
            <a:r>
              <a:rPr lang="ja-JP" altLang="en-US">
                <a:ea typeface="ＭＳ Ｐゴシック"/>
                <a:cs typeface="Calibri Light"/>
              </a:rPr>
              <a:t>評価定義</a:t>
            </a:r>
            <a:br>
              <a:rPr lang="ja-JP" altLang="en-US" dirty="0"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追加・編集</a:t>
            </a:r>
            <a:r>
              <a:rPr lang="en-US" altLang="ja-JP">
                <a:ea typeface="ＭＳ Ｐゴシック"/>
                <a:cs typeface="Calibri Light"/>
              </a:rPr>
              <a:t>(4)</a:t>
            </a:r>
            <a:endParaRPr lang="en-US">
              <a:ea typeface="ＭＳ Ｐゴシック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AA96206-1650-4053-A54E-7861FCE5B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5" t="611" r="8581" b="8758"/>
          <a:stretch/>
        </p:blipFill>
        <p:spPr>
          <a:xfrm>
            <a:off x="2428374" y="1885448"/>
            <a:ext cx="7324242" cy="44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8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CD41-35F5-47BA-B26E-E596F9F7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QAI-Testbed</a:t>
            </a:r>
            <a:r>
              <a:rPr lang="en-US" altLang="ja-JP">
                <a:ea typeface="ＭＳ Ｐゴシック"/>
                <a:cs typeface="Calibri Light"/>
              </a:rPr>
              <a:t> ER図</a:t>
            </a:r>
            <a:endParaRPr lang="ja-JP" altLang="en-US">
              <a:ea typeface="ＭＳ Ｐゴシック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1592FA-151E-4FBC-907C-B5CEF17BF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242" y="1711911"/>
            <a:ext cx="5129462" cy="49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8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542F-DBC1-4BF7-B863-9C3DD71E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QAI-Testbed α版ターゲット機能</a:t>
            </a:r>
            <a:endParaRPr kumimoji="1"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20C6B-CDC6-41FE-86AB-EE0CA535ACD1}"/>
              </a:ext>
            </a:extLst>
          </p:cNvPr>
          <p:cNvSpPr/>
          <p:nvPr/>
        </p:nvSpPr>
        <p:spPr>
          <a:xfrm>
            <a:off x="4528457" y="3015342"/>
            <a:ext cx="1600200" cy="9035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cs typeface="Calibri"/>
              </a:rPr>
              <a:t>開発</a:t>
            </a: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development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874EAB2-0053-4E21-A5DB-8A23E5894368}"/>
              </a:ext>
            </a:extLst>
          </p:cNvPr>
          <p:cNvSpPr/>
          <p:nvPr/>
        </p:nvSpPr>
        <p:spPr>
          <a:xfrm>
            <a:off x="4528457" y="4855026"/>
            <a:ext cx="1600199" cy="8926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運用</a:t>
            </a:r>
            <a:endParaRPr lang="en-US" altLang="ja-JP"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operation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E2418A-E500-497B-B7F9-F6FF0CA36560}"/>
              </a:ext>
            </a:extLst>
          </p:cNvPr>
          <p:cNvSpPr/>
          <p:nvPr/>
        </p:nvSpPr>
        <p:spPr>
          <a:xfrm>
            <a:off x="6455227" y="2449283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データ分析</a:t>
            </a:r>
            <a:endParaRPr lang="en-US">
              <a:ea typeface="ＭＳ Ｐゴシック"/>
            </a:endParaRPr>
          </a:p>
        </p:txBody>
      </p:sp>
      <p:pic>
        <p:nvPicPr>
          <p:cNvPr id="29" name="Graphic 29" descr="環状の矢印">
            <a:extLst>
              <a:ext uri="{FF2B5EF4-FFF2-40B4-BE49-F238E27FC236}">
                <a16:creationId xmlns:a16="http://schemas.microsoft.com/office/drawing/2014/main" id="{5BF1AE3A-EFAF-4BE7-BF21-9803A5CF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914" y="3907971"/>
            <a:ext cx="914400" cy="9144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E8BD769-4E24-40D0-B2F5-D39DAA2E628B}"/>
              </a:ext>
            </a:extLst>
          </p:cNvPr>
          <p:cNvSpPr/>
          <p:nvPr/>
        </p:nvSpPr>
        <p:spPr>
          <a:xfrm>
            <a:off x="6455227" y="3135083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モデル開発</a:t>
            </a:r>
            <a:endParaRPr lang="en-US">
              <a:ea typeface="ＭＳ Ｐゴシック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13261B-0109-4A03-8A46-69386DD6A37F}"/>
              </a:ext>
            </a:extLst>
          </p:cNvPr>
          <p:cNvSpPr/>
          <p:nvPr/>
        </p:nvSpPr>
        <p:spPr>
          <a:xfrm>
            <a:off x="6455227" y="3831768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モデル評価</a:t>
            </a:r>
            <a:endParaRPr lang="en-US">
              <a:ea typeface="ＭＳ Ｐゴシック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D3784DD-523C-4DE3-8308-2D23208EB0CC}"/>
              </a:ext>
            </a:extLst>
          </p:cNvPr>
          <p:cNvSpPr/>
          <p:nvPr/>
        </p:nvSpPr>
        <p:spPr>
          <a:xfrm>
            <a:off x="6476997" y="4800596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監視</a:t>
            </a:r>
            <a:endParaRPr lang="en-US">
              <a:ea typeface="ＭＳ Ｐゴシック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67C644-D04D-4695-9D68-AE93EBE40FA6}"/>
              </a:ext>
            </a:extLst>
          </p:cNvPr>
          <p:cNvSpPr/>
          <p:nvPr/>
        </p:nvSpPr>
        <p:spPr>
          <a:xfrm>
            <a:off x="6476997" y="5421081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データ蓄積</a:t>
            </a:r>
            <a:endParaRPr lang="en-US">
              <a:ea typeface="ＭＳ Ｐゴシック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9602CB-5DB0-4956-8C78-AD17C24017A4}"/>
              </a:ext>
            </a:extLst>
          </p:cNvPr>
          <p:cNvSpPr/>
          <p:nvPr/>
        </p:nvSpPr>
        <p:spPr>
          <a:xfrm>
            <a:off x="3439882" y="3015339"/>
            <a:ext cx="1088570" cy="27105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Asset</a:t>
            </a:r>
            <a:endParaRPr lang="en-US" altLang="ja-JP"/>
          </a:p>
          <a:p>
            <a:pPr algn="ctr"/>
            <a:r>
              <a:rPr lang="ja-JP" altLang="en-US">
                <a:ea typeface="ＭＳ Ｐゴシック"/>
                <a:cs typeface="Calibri"/>
              </a:rPr>
              <a:t>管理</a:t>
            </a:r>
            <a:endParaRPr lang="ja-JP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5D23B648-CFB0-40A1-B78D-E054985539D5}"/>
              </a:ext>
            </a:extLst>
          </p:cNvPr>
          <p:cNvSpPr/>
          <p:nvPr/>
        </p:nvSpPr>
        <p:spPr>
          <a:xfrm>
            <a:off x="6117607" y="2352674"/>
            <a:ext cx="489858" cy="2100941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2E306DB9-9FE9-4F66-BE0D-33F556BDE675}"/>
              </a:ext>
            </a:extLst>
          </p:cNvPr>
          <p:cNvSpPr/>
          <p:nvPr/>
        </p:nvSpPr>
        <p:spPr>
          <a:xfrm>
            <a:off x="6128492" y="4649558"/>
            <a:ext cx="478973" cy="152399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7DB7068-6661-48E0-A5BB-D762A43E1034}"/>
              </a:ext>
            </a:extLst>
          </p:cNvPr>
          <p:cNvSpPr/>
          <p:nvPr/>
        </p:nvSpPr>
        <p:spPr>
          <a:xfrm>
            <a:off x="1741712" y="3494312"/>
            <a:ext cx="1491342" cy="7184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AIModel</a:t>
            </a:r>
            <a:endParaRPr lang="en-US" altLang="ja-JP"/>
          </a:p>
          <a:p>
            <a:pPr algn="ctr"/>
            <a:r>
              <a:rPr lang="ja-JP" altLang="en-US">
                <a:ea typeface="ＭＳ Ｐゴシック"/>
                <a:cs typeface="Calibri"/>
              </a:rPr>
              <a:t>管理</a:t>
            </a:r>
            <a:endParaRPr lang="ja-JP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27C54AA-35E8-43E0-AB12-3E574D3E44CD}"/>
              </a:ext>
            </a:extLst>
          </p:cNvPr>
          <p:cNvSpPr/>
          <p:nvPr/>
        </p:nvSpPr>
        <p:spPr>
          <a:xfrm>
            <a:off x="1741712" y="4332511"/>
            <a:ext cx="1491343" cy="7184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DataSet</a:t>
            </a:r>
            <a:endParaRPr lang="en-US"/>
          </a:p>
          <a:p>
            <a:pPr algn="ctr"/>
            <a:r>
              <a:rPr lang="ja-JP" altLang="en-US">
                <a:ea typeface="ＭＳ Ｐゴシック"/>
                <a:cs typeface="Calibri"/>
              </a:rPr>
              <a:t>管理</a:t>
            </a:r>
            <a:endParaRPr lang="ja-JP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D390874D-460E-481F-8804-9E11B2AF8F4C}"/>
              </a:ext>
            </a:extLst>
          </p:cNvPr>
          <p:cNvSpPr/>
          <p:nvPr/>
        </p:nvSpPr>
        <p:spPr>
          <a:xfrm flipH="1">
            <a:off x="3036952" y="3365046"/>
            <a:ext cx="489857" cy="1872341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ECB972-08CF-448F-A80D-3F7C05BDD030}"/>
              </a:ext>
            </a:extLst>
          </p:cNvPr>
          <p:cNvSpPr/>
          <p:nvPr/>
        </p:nvSpPr>
        <p:spPr>
          <a:xfrm>
            <a:off x="1529443" y="2204357"/>
            <a:ext cx="6596742" cy="40930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A3D855-4488-4EFB-868F-54293EAB2233}"/>
              </a:ext>
            </a:extLst>
          </p:cNvPr>
          <p:cNvSpPr/>
          <p:nvPr/>
        </p:nvSpPr>
        <p:spPr>
          <a:xfrm>
            <a:off x="1654628" y="2982686"/>
            <a:ext cx="2873829" cy="275408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7AC434-C4F5-4756-8AA5-BEB91BA41A5D}"/>
              </a:ext>
            </a:extLst>
          </p:cNvPr>
          <p:cNvSpPr/>
          <p:nvPr/>
        </p:nvSpPr>
        <p:spPr>
          <a:xfrm>
            <a:off x="6215742" y="3733800"/>
            <a:ext cx="1719944" cy="740229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E378FC-4DAB-4173-B981-FFE5E778EFEF}"/>
              </a:ext>
            </a:extLst>
          </p:cNvPr>
          <p:cNvSpPr/>
          <p:nvPr/>
        </p:nvSpPr>
        <p:spPr>
          <a:xfrm>
            <a:off x="8708570" y="3374570"/>
            <a:ext cx="2405744" cy="696687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E26B3-4171-41FF-AF04-ADF1731F3F0A}"/>
              </a:ext>
            </a:extLst>
          </p:cNvPr>
          <p:cNvSpPr txBox="1"/>
          <p:nvPr/>
        </p:nvSpPr>
        <p:spPr>
          <a:xfrm>
            <a:off x="8709932" y="3571875"/>
            <a:ext cx="2416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機能制限版でリリース</a:t>
            </a:r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F3E680-21A2-4372-9583-5CB980405C53}"/>
              </a:ext>
            </a:extLst>
          </p:cNvPr>
          <p:cNvSpPr txBox="1"/>
          <p:nvPr/>
        </p:nvSpPr>
        <p:spPr>
          <a:xfrm>
            <a:off x="8579303" y="4214131"/>
            <a:ext cx="34181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※上記以外は製品版でリリース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9A53E-6946-4685-828E-18C9FB8389F6}"/>
              </a:ext>
            </a:extLst>
          </p:cNvPr>
          <p:cNvSpPr txBox="1"/>
          <p:nvPr/>
        </p:nvSpPr>
        <p:spPr>
          <a:xfrm>
            <a:off x="3526970" y="1828799"/>
            <a:ext cx="2590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&lt;&lt;QAI-Testbed&gt;&gt;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0006A-9BC3-4A5D-BDA5-61D6E1F02BBA}"/>
              </a:ext>
            </a:extLst>
          </p:cNvPr>
          <p:cNvSpPr txBox="1"/>
          <p:nvPr/>
        </p:nvSpPr>
        <p:spPr>
          <a:xfrm>
            <a:off x="8577943" y="2982687"/>
            <a:ext cx="979715" cy="380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凡例：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98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8320-A6E2-4F00-9BFF-36BC7A8F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QAI-Testbed α</a:t>
            </a:r>
            <a:r>
              <a:rPr lang="ja-JP" altLang="en-US">
                <a:ea typeface="ＭＳ Ｐゴシック"/>
                <a:cs typeface="Calibri Light"/>
              </a:rPr>
              <a:t>版機能詳細-開発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D885BD-D521-4E32-A475-EFAD1A65CE63}"/>
              </a:ext>
            </a:extLst>
          </p:cNvPr>
          <p:cNvSpPr/>
          <p:nvPr/>
        </p:nvSpPr>
        <p:spPr>
          <a:xfrm>
            <a:off x="936172" y="2982685"/>
            <a:ext cx="1600200" cy="9035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cs typeface="Calibri"/>
              </a:rPr>
              <a:t>開発</a:t>
            </a: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development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54F2D2-F660-40B5-8A23-12EA2AF16093}"/>
              </a:ext>
            </a:extLst>
          </p:cNvPr>
          <p:cNvSpPr/>
          <p:nvPr/>
        </p:nvSpPr>
        <p:spPr>
          <a:xfrm>
            <a:off x="3015342" y="2449283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データ分析</a:t>
            </a:r>
            <a:endParaRPr lang="en-US">
              <a:ea typeface="ＭＳ Ｐゴシック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986D9F-8F15-4A9D-A4D6-618C6771932E}"/>
              </a:ext>
            </a:extLst>
          </p:cNvPr>
          <p:cNvSpPr/>
          <p:nvPr/>
        </p:nvSpPr>
        <p:spPr>
          <a:xfrm>
            <a:off x="3015342" y="3135083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モデル開発</a:t>
            </a:r>
            <a:endParaRPr lang="en-US">
              <a:ea typeface="ＭＳ Ｐゴシック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41DF96-30A1-481D-8D64-361C60DE0DA5}"/>
              </a:ext>
            </a:extLst>
          </p:cNvPr>
          <p:cNvSpPr/>
          <p:nvPr/>
        </p:nvSpPr>
        <p:spPr>
          <a:xfrm>
            <a:off x="3015342" y="3831768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モデル評価</a:t>
            </a:r>
            <a:endParaRPr lang="en-US">
              <a:ea typeface="ＭＳ Ｐゴシック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F1BE848-195E-48C2-82D0-168C9D625135}"/>
              </a:ext>
            </a:extLst>
          </p:cNvPr>
          <p:cNvSpPr/>
          <p:nvPr/>
        </p:nvSpPr>
        <p:spPr>
          <a:xfrm>
            <a:off x="4484750" y="2124074"/>
            <a:ext cx="838201" cy="3886197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A1D795-207E-46C9-BF4D-6199519C51DB}"/>
              </a:ext>
            </a:extLst>
          </p:cNvPr>
          <p:cNvSpPr/>
          <p:nvPr/>
        </p:nvSpPr>
        <p:spPr>
          <a:xfrm>
            <a:off x="5050970" y="3679368"/>
            <a:ext cx="1665514" cy="9143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品質評価</a:t>
            </a:r>
            <a:endParaRPr lang="en-US" altLang="ja-JP"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レポート出力</a:t>
            </a:r>
            <a:endParaRPr lang="en-US">
              <a:ea typeface="ＭＳ Ｐゴシック"/>
              <a:cs typeface="Calibri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7C280B-2FB8-4D63-B479-EFD9705BF352}"/>
              </a:ext>
            </a:extLst>
          </p:cNvPr>
          <p:cNvSpPr/>
          <p:nvPr/>
        </p:nvSpPr>
        <p:spPr>
          <a:xfrm>
            <a:off x="5050971" y="2383968"/>
            <a:ext cx="1665513" cy="9688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評価定義管理</a:t>
            </a:r>
            <a:endParaRPr lang="en-US" altLang="ja-JP">
              <a:cs typeface="Calibri" panose="020F050202020403020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B12870-0473-40DE-9D5A-0924DDB8E8E0}"/>
              </a:ext>
            </a:extLst>
          </p:cNvPr>
          <p:cNvSpPr/>
          <p:nvPr/>
        </p:nvSpPr>
        <p:spPr>
          <a:xfrm>
            <a:off x="5050971" y="4844139"/>
            <a:ext cx="1665514" cy="8817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評価実行</a:t>
            </a:r>
            <a:endParaRPr lang="en-US">
              <a:ea typeface="ＭＳ Ｐゴシック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248747A-CB49-482A-8EC3-C28A18B327D5}"/>
              </a:ext>
            </a:extLst>
          </p:cNvPr>
          <p:cNvSpPr/>
          <p:nvPr/>
        </p:nvSpPr>
        <p:spPr>
          <a:xfrm>
            <a:off x="7663543" y="4288968"/>
            <a:ext cx="2579913" cy="7402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モデル精度計測</a:t>
            </a: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(回帰)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D702A1-9DD4-4EC3-82B2-981F3406FB78}"/>
              </a:ext>
            </a:extLst>
          </p:cNvPr>
          <p:cNvSpPr/>
          <p:nvPr/>
        </p:nvSpPr>
        <p:spPr>
          <a:xfrm>
            <a:off x="7674429" y="5029196"/>
            <a:ext cx="2569027" cy="7511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モデル精度計測</a:t>
            </a: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(分類)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99B7A7F-97D4-48D7-9A04-02A63C9706FD}"/>
              </a:ext>
            </a:extLst>
          </p:cNvPr>
          <p:cNvSpPr/>
          <p:nvPr/>
        </p:nvSpPr>
        <p:spPr>
          <a:xfrm>
            <a:off x="7674429" y="5780310"/>
            <a:ext cx="2558141" cy="7402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データセット評価</a:t>
            </a:r>
            <a:endParaRPr lang="ja-JP" altLang="en-US" dirty="0"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(仮)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6B6C5D-E3CF-49CF-8815-3AA03A2AB39F}"/>
              </a:ext>
            </a:extLst>
          </p:cNvPr>
          <p:cNvSpPr/>
          <p:nvPr/>
        </p:nvSpPr>
        <p:spPr>
          <a:xfrm>
            <a:off x="7619998" y="1807024"/>
            <a:ext cx="816428" cy="631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一覧</a:t>
            </a: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表示</a:t>
            </a:r>
            <a:endParaRPr lang="ja-JP" altLang="en-US" dirty="0">
              <a:ea typeface="ＭＳ Ｐゴシック"/>
              <a:cs typeface="Calibri" panose="020F0502020204030204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D9F4E9-23B6-486C-9752-B0014A612947}"/>
              </a:ext>
            </a:extLst>
          </p:cNvPr>
          <p:cNvSpPr/>
          <p:nvPr/>
        </p:nvSpPr>
        <p:spPr>
          <a:xfrm>
            <a:off x="8512626" y="1807024"/>
            <a:ext cx="816428" cy="631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追加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519F53-BE47-41F9-B444-49689CADE57B}"/>
              </a:ext>
            </a:extLst>
          </p:cNvPr>
          <p:cNvSpPr/>
          <p:nvPr/>
        </p:nvSpPr>
        <p:spPr>
          <a:xfrm>
            <a:off x="9405254" y="1807024"/>
            <a:ext cx="816428" cy="631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変更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BE3CA55-FA1D-4017-B799-BF1E37363212}"/>
              </a:ext>
            </a:extLst>
          </p:cNvPr>
          <p:cNvSpPr/>
          <p:nvPr/>
        </p:nvSpPr>
        <p:spPr>
          <a:xfrm>
            <a:off x="7630882" y="2449281"/>
            <a:ext cx="816428" cy="631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削除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AF2A5BD-A2DB-44B0-8078-76005C10B26C}"/>
              </a:ext>
            </a:extLst>
          </p:cNvPr>
          <p:cNvSpPr/>
          <p:nvPr/>
        </p:nvSpPr>
        <p:spPr>
          <a:xfrm>
            <a:off x="8512625" y="2449281"/>
            <a:ext cx="816428" cy="631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複製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DA65839-685B-4833-8E8F-3C61D7EB174C}"/>
              </a:ext>
            </a:extLst>
          </p:cNvPr>
          <p:cNvSpPr/>
          <p:nvPr/>
        </p:nvSpPr>
        <p:spPr>
          <a:xfrm>
            <a:off x="9405253" y="2449281"/>
            <a:ext cx="816428" cy="631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検索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703FA73-0F83-4F87-B528-A4AD41B3D93F}"/>
              </a:ext>
            </a:extLst>
          </p:cNvPr>
          <p:cNvSpPr/>
          <p:nvPr/>
        </p:nvSpPr>
        <p:spPr>
          <a:xfrm>
            <a:off x="7619996" y="3080653"/>
            <a:ext cx="1719943" cy="6531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グループ化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39AEE60-5DB8-4310-A4DA-B85A72ED2DE5}"/>
              </a:ext>
            </a:extLst>
          </p:cNvPr>
          <p:cNvSpPr/>
          <p:nvPr/>
        </p:nvSpPr>
        <p:spPr>
          <a:xfrm>
            <a:off x="250371" y="5606141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搭載予定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B64F5AE-89D0-4D17-B02B-F60AA1850CDB}"/>
              </a:ext>
            </a:extLst>
          </p:cNvPr>
          <p:cNvSpPr/>
          <p:nvPr/>
        </p:nvSpPr>
        <p:spPr>
          <a:xfrm>
            <a:off x="250370" y="6150426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搭載見送り</a:t>
            </a:r>
            <a:endParaRPr lang="en-US">
              <a:ea typeface="ＭＳ Ｐゴシック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75804C-52C1-4B98-8B18-050FF4E89881}"/>
              </a:ext>
            </a:extLst>
          </p:cNvPr>
          <p:cNvSpPr txBox="1"/>
          <p:nvPr/>
        </p:nvSpPr>
        <p:spPr>
          <a:xfrm>
            <a:off x="174171" y="5225144"/>
            <a:ext cx="979715" cy="380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凡例：</a:t>
            </a:r>
            <a:endParaRPr lang="en-US" dirty="0">
              <a:cs typeface="Calibri"/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FEFAD0E2-541E-43A5-9054-11599369CCA6}"/>
              </a:ext>
            </a:extLst>
          </p:cNvPr>
          <p:cNvSpPr/>
          <p:nvPr/>
        </p:nvSpPr>
        <p:spPr>
          <a:xfrm>
            <a:off x="2655950" y="2385331"/>
            <a:ext cx="489858" cy="2100941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AC4C31C7-4EE6-4FCB-8FA5-DFE1E2175D83}"/>
              </a:ext>
            </a:extLst>
          </p:cNvPr>
          <p:cNvSpPr/>
          <p:nvPr/>
        </p:nvSpPr>
        <p:spPr>
          <a:xfrm>
            <a:off x="6879608" y="4148816"/>
            <a:ext cx="1164772" cy="251459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46608A71-6B35-439F-8E8A-98B7F34740D6}"/>
              </a:ext>
            </a:extLst>
          </p:cNvPr>
          <p:cNvSpPr/>
          <p:nvPr/>
        </p:nvSpPr>
        <p:spPr>
          <a:xfrm>
            <a:off x="6879608" y="1536244"/>
            <a:ext cx="1164772" cy="251459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5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8320-A6E2-4F00-9BFF-36BC7A8F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QAI-Testbed α</a:t>
            </a:r>
            <a:r>
              <a:rPr lang="ja-JP" altLang="en-US">
                <a:ea typeface="ＭＳ Ｐゴシック"/>
                <a:cs typeface="Calibri Light"/>
              </a:rPr>
              <a:t>版機能詳細-Asset管理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261E245-4670-427C-BBF3-6399CC55F0FD}"/>
              </a:ext>
            </a:extLst>
          </p:cNvPr>
          <p:cNvSpPr/>
          <p:nvPr/>
        </p:nvSpPr>
        <p:spPr>
          <a:xfrm>
            <a:off x="3513345" y="2890371"/>
            <a:ext cx="489858" cy="1763484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559480-49A0-4706-B9F3-2DBF8FE687B8}"/>
              </a:ext>
            </a:extLst>
          </p:cNvPr>
          <p:cNvSpPr/>
          <p:nvPr/>
        </p:nvSpPr>
        <p:spPr>
          <a:xfrm>
            <a:off x="2067883" y="3295044"/>
            <a:ext cx="1088570" cy="9361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Asset</a:t>
            </a:r>
            <a:endParaRPr lang="en-US" altLang="ja-JP"/>
          </a:p>
          <a:p>
            <a:pPr algn="ctr"/>
            <a:r>
              <a:rPr lang="ja-JP" altLang="en-US">
                <a:ea typeface="ＭＳ Ｐゴシック"/>
                <a:cs typeface="Calibri"/>
              </a:rPr>
              <a:t>管理</a:t>
            </a:r>
            <a:endParaRPr lang="ja-JP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AF7C35-E1C6-4BA9-B3C4-B9ECFA252070}"/>
              </a:ext>
            </a:extLst>
          </p:cNvPr>
          <p:cNvSpPr/>
          <p:nvPr/>
        </p:nvSpPr>
        <p:spPr>
          <a:xfrm>
            <a:off x="3850964" y="3019637"/>
            <a:ext cx="1491342" cy="7184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AIModel</a:t>
            </a:r>
            <a:endParaRPr lang="en-US" altLang="ja-JP"/>
          </a:p>
          <a:p>
            <a:pPr algn="ctr"/>
            <a:r>
              <a:rPr lang="ja-JP" altLang="en-US">
                <a:ea typeface="ＭＳ Ｐゴシック"/>
                <a:cs typeface="Calibri"/>
              </a:rPr>
              <a:t>管理</a:t>
            </a:r>
            <a:endParaRPr lang="ja-JP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8AD9A9-56D5-4904-BB05-0F5E852BB9B4}"/>
              </a:ext>
            </a:extLst>
          </p:cNvPr>
          <p:cNvSpPr/>
          <p:nvPr/>
        </p:nvSpPr>
        <p:spPr>
          <a:xfrm>
            <a:off x="3850964" y="3846951"/>
            <a:ext cx="1491343" cy="7184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DataSet</a:t>
            </a:r>
            <a:endParaRPr lang="en-US"/>
          </a:p>
          <a:p>
            <a:pPr algn="ctr"/>
            <a:r>
              <a:rPr lang="ja-JP" altLang="en-US">
                <a:ea typeface="ＭＳ Ｐゴシック"/>
                <a:cs typeface="Calibri"/>
              </a:rPr>
              <a:t>管理</a:t>
            </a:r>
            <a:endParaRPr lang="ja-JP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6B6C5D-E3CF-49CF-8815-3AA03A2AB39F}"/>
              </a:ext>
            </a:extLst>
          </p:cNvPr>
          <p:cNvSpPr/>
          <p:nvPr/>
        </p:nvSpPr>
        <p:spPr>
          <a:xfrm>
            <a:off x="6294806" y="2511271"/>
            <a:ext cx="816428" cy="631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一覧</a:t>
            </a: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表示</a:t>
            </a:r>
            <a:endParaRPr lang="ja-JP" altLang="en-US" dirty="0">
              <a:ea typeface="ＭＳ Ｐゴシック"/>
              <a:cs typeface="Calibri" panose="020F0502020204030204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D9F4E9-23B6-486C-9752-B0014A612947}"/>
              </a:ext>
            </a:extLst>
          </p:cNvPr>
          <p:cNvSpPr/>
          <p:nvPr/>
        </p:nvSpPr>
        <p:spPr>
          <a:xfrm>
            <a:off x="7187434" y="2511271"/>
            <a:ext cx="816428" cy="631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追加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519F53-BE47-41F9-B444-49689CADE57B}"/>
              </a:ext>
            </a:extLst>
          </p:cNvPr>
          <p:cNvSpPr/>
          <p:nvPr/>
        </p:nvSpPr>
        <p:spPr>
          <a:xfrm>
            <a:off x="8080062" y="2511271"/>
            <a:ext cx="816428" cy="631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変更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BE3CA55-FA1D-4017-B799-BF1E37363212}"/>
              </a:ext>
            </a:extLst>
          </p:cNvPr>
          <p:cNvSpPr/>
          <p:nvPr/>
        </p:nvSpPr>
        <p:spPr>
          <a:xfrm>
            <a:off x="8080061" y="3131757"/>
            <a:ext cx="816428" cy="631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削除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AF2A5BD-A2DB-44B0-8078-76005C10B26C}"/>
              </a:ext>
            </a:extLst>
          </p:cNvPr>
          <p:cNvSpPr/>
          <p:nvPr/>
        </p:nvSpPr>
        <p:spPr>
          <a:xfrm>
            <a:off x="6327462" y="4416270"/>
            <a:ext cx="816428" cy="631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複製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DA65839-685B-4833-8E8F-3C61D7EB174C}"/>
              </a:ext>
            </a:extLst>
          </p:cNvPr>
          <p:cNvSpPr/>
          <p:nvPr/>
        </p:nvSpPr>
        <p:spPr>
          <a:xfrm>
            <a:off x="8080061" y="3763128"/>
            <a:ext cx="816428" cy="631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検索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703FA73-0F83-4F87-B528-A4AD41B3D93F}"/>
              </a:ext>
            </a:extLst>
          </p:cNvPr>
          <p:cNvSpPr/>
          <p:nvPr/>
        </p:nvSpPr>
        <p:spPr>
          <a:xfrm>
            <a:off x="6327461" y="3763129"/>
            <a:ext cx="1719943" cy="6531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グループ化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AA063B-2E37-4640-ACC1-9E42F1686884}"/>
              </a:ext>
            </a:extLst>
          </p:cNvPr>
          <p:cNvSpPr/>
          <p:nvPr/>
        </p:nvSpPr>
        <p:spPr>
          <a:xfrm>
            <a:off x="217714" y="5519055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搭載予定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7B5C50-911D-48B9-9D58-C7D26040483E}"/>
              </a:ext>
            </a:extLst>
          </p:cNvPr>
          <p:cNvSpPr/>
          <p:nvPr/>
        </p:nvSpPr>
        <p:spPr>
          <a:xfrm>
            <a:off x="217713" y="6063340"/>
            <a:ext cx="1404257" cy="544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搭載見送り</a:t>
            </a:r>
            <a:endParaRPr lang="en-US">
              <a:ea typeface="ＭＳ Ｐゴシック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21A46-1FCD-4F73-B4D7-62C1C809EF13}"/>
              </a:ext>
            </a:extLst>
          </p:cNvPr>
          <p:cNvSpPr txBox="1"/>
          <p:nvPr/>
        </p:nvSpPr>
        <p:spPr>
          <a:xfrm>
            <a:off x="163285" y="5138058"/>
            <a:ext cx="979715" cy="380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凡例：</a:t>
            </a:r>
            <a:endParaRPr lang="en-US" dirty="0">
              <a:cs typeface="Calibri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A793313-9C65-4238-A89F-7391D61C6B6A}"/>
              </a:ext>
            </a:extLst>
          </p:cNvPr>
          <p:cNvSpPr/>
          <p:nvPr/>
        </p:nvSpPr>
        <p:spPr>
          <a:xfrm>
            <a:off x="6305689" y="3153528"/>
            <a:ext cx="1730829" cy="6422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ダウンロード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DC8B8B6F-A86A-40C0-BC2A-FF0A0712D5AA}"/>
              </a:ext>
            </a:extLst>
          </p:cNvPr>
          <p:cNvSpPr/>
          <p:nvPr/>
        </p:nvSpPr>
        <p:spPr>
          <a:xfrm flipH="1">
            <a:off x="5211517" y="2890371"/>
            <a:ext cx="500742" cy="17743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1C20585-5ABF-4D18-B7B7-7182F99E05C4}"/>
              </a:ext>
            </a:extLst>
          </p:cNvPr>
          <p:cNvSpPr/>
          <p:nvPr/>
        </p:nvSpPr>
        <p:spPr>
          <a:xfrm>
            <a:off x="5957187" y="2294921"/>
            <a:ext cx="511629" cy="2939141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0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647D-B35B-4769-9280-E19A4BC5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QAI-Testbed システム構成図</a:t>
            </a:r>
            <a:endParaRPr kumimoji="1" lang="en-US"/>
          </a:p>
        </p:txBody>
      </p:sp>
      <p:pic>
        <p:nvPicPr>
          <p:cNvPr id="4" name="Graphic 4" descr="グループ">
            <a:extLst>
              <a:ext uri="{FF2B5EF4-FFF2-40B4-BE49-F238E27FC236}">
                <a16:creationId xmlns:a16="http://schemas.microsoft.com/office/drawing/2014/main" id="{CABA101C-B7B9-4511-8C8A-55A70566B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114" y="3797325"/>
            <a:ext cx="914400" cy="914400"/>
          </a:xfrm>
          <a:prstGeom prst="rect">
            <a:avLst/>
          </a:prstGeom>
        </p:spPr>
      </p:pic>
      <p:pic>
        <p:nvPicPr>
          <p:cNvPr id="6" name="Graphic 6" descr="データベース">
            <a:extLst>
              <a:ext uri="{FF2B5EF4-FFF2-40B4-BE49-F238E27FC236}">
                <a16:creationId xmlns:a16="http://schemas.microsoft.com/office/drawing/2014/main" id="{3FC449A4-FD1F-4176-A09D-6E54F93B6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748" y="2137786"/>
            <a:ext cx="914400" cy="914400"/>
          </a:xfrm>
          <a:prstGeom prst="rect">
            <a:avLst/>
          </a:prstGeom>
        </p:spPr>
      </p:pic>
      <p:pic>
        <p:nvPicPr>
          <p:cNvPr id="8" name="Graphic 6" descr="データベース">
            <a:extLst>
              <a:ext uri="{FF2B5EF4-FFF2-40B4-BE49-F238E27FC236}">
                <a16:creationId xmlns:a16="http://schemas.microsoft.com/office/drawing/2014/main" id="{058EEA5B-E38F-4AE9-A07A-AE677B252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8305" y="2152021"/>
            <a:ext cx="914400" cy="914400"/>
          </a:xfrm>
          <a:prstGeom prst="rect">
            <a:avLst/>
          </a:prstGeom>
        </p:spPr>
      </p:pic>
      <p:pic>
        <p:nvPicPr>
          <p:cNvPr id="9" name="Graphic 9" descr="歯車付きの頭">
            <a:extLst>
              <a:ext uri="{FF2B5EF4-FFF2-40B4-BE49-F238E27FC236}">
                <a16:creationId xmlns:a16="http://schemas.microsoft.com/office/drawing/2014/main" id="{05F1BC26-93A9-4934-8EC2-99E7B7262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9238" y="3597308"/>
            <a:ext cx="914400" cy="914400"/>
          </a:xfrm>
          <a:prstGeom prst="rect">
            <a:avLst/>
          </a:prstGeom>
        </p:spPr>
      </p:pic>
      <p:pic>
        <p:nvPicPr>
          <p:cNvPr id="11" name="Graphic 11" descr="Web デザイン">
            <a:extLst>
              <a:ext uri="{FF2B5EF4-FFF2-40B4-BE49-F238E27FC236}">
                <a16:creationId xmlns:a16="http://schemas.microsoft.com/office/drawing/2014/main" id="{79C84C6D-7089-4C34-8332-B27A94A5AA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0917" y="3774746"/>
            <a:ext cx="914400" cy="914400"/>
          </a:xfrm>
          <a:prstGeom prst="rect">
            <a:avLst/>
          </a:prstGeom>
        </p:spPr>
      </p:pic>
      <p:pic>
        <p:nvPicPr>
          <p:cNvPr id="13" name="Graphic 13" descr="リモート コントロール">
            <a:extLst>
              <a:ext uri="{FF2B5EF4-FFF2-40B4-BE49-F238E27FC236}">
                <a16:creationId xmlns:a16="http://schemas.microsoft.com/office/drawing/2014/main" id="{5015893D-6BA4-49CE-A744-394F717CFD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2895" y="217463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D4C826-F654-43F5-B2F1-D4E8BA12F164}"/>
              </a:ext>
            </a:extLst>
          </p:cNvPr>
          <p:cNvSpPr txBox="1"/>
          <p:nvPr/>
        </p:nvSpPr>
        <p:spPr>
          <a:xfrm>
            <a:off x="2710544" y="3091542"/>
            <a:ext cx="11974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Frontend</a:t>
            </a:r>
          </a:p>
        </p:txBody>
      </p:sp>
      <p:pic>
        <p:nvPicPr>
          <p:cNvPr id="16" name="Graphic 13" descr="リモート コントロール">
            <a:extLst>
              <a:ext uri="{FF2B5EF4-FFF2-40B4-BE49-F238E27FC236}">
                <a16:creationId xmlns:a16="http://schemas.microsoft.com/office/drawing/2014/main" id="{82913C98-0C83-4D59-8488-CBBA8B0E7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8637" y="2141973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AF6EF0-DFFC-4399-8A51-8EDDBAE1E6E7}"/>
              </a:ext>
            </a:extLst>
          </p:cNvPr>
          <p:cNvSpPr txBox="1"/>
          <p:nvPr/>
        </p:nvSpPr>
        <p:spPr>
          <a:xfrm>
            <a:off x="5257800" y="3058886"/>
            <a:ext cx="11974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Backend</a:t>
            </a:r>
            <a:endParaRPr lang="en-US" sz="200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1A9876-7F98-4601-8405-9EC51FD6BEE7}"/>
              </a:ext>
            </a:extLst>
          </p:cNvPr>
          <p:cNvSpPr txBox="1"/>
          <p:nvPr/>
        </p:nvSpPr>
        <p:spPr>
          <a:xfrm>
            <a:off x="789671" y="4582602"/>
            <a:ext cx="751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45ACD4-D15B-4F4D-B6CA-60539F613B22}"/>
              </a:ext>
            </a:extLst>
          </p:cNvPr>
          <p:cNvSpPr/>
          <p:nvPr/>
        </p:nvSpPr>
        <p:spPr>
          <a:xfrm>
            <a:off x="2396218" y="3455397"/>
            <a:ext cx="1817914" cy="165283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E46C11-3D20-4872-A42F-D73C0FBBAD04}"/>
              </a:ext>
            </a:extLst>
          </p:cNvPr>
          <p:cNvSpPr/>
          <p:nvPr/>
        </p:nvSpPr>
        <p:spPr>
          <a:xfrm>
            <a:off x="4801961" y="3453535"/>
            <a:ext cx="1842494" cy="166340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2" descr="イーサネット">
            <a:extLst>
              <a:ext uri="{FF2B5EF4-FFF2-40B4-BE49-F238E27FC236}">
                <a16:creationId xmlns:a16="http://schemas.microsoft.com/office/drawing/2014/main" id="{CEF677A7-003C-43B8-87D7-922EB42F49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9336" y="381531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EF9499-1739-402C-AA5A-3BEFBFFC4683}"/>
              </a:ext>
            </a:extLst>
          </p:cNvPr>
          <p:cNvSpPr txBox="1"/>
          <p:nvPr/>
        </p:nvSpPr>
        <p:spPr>
          <a:xfrm>
            <a:off x="2814765" y="4684123"/>
            <a:ext cx="1197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WebPage</a:t>
            </a:r>
            <a:endParaRPr lang="en-US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512DB5-EF05-48AA-9509-CD83D9494C27}"/>
              </a:ext>
            </a:extLst>
          </p:cNvPr>
          <p:cNvSpPr txBox="1"/>
          <p:nvPr/>
        </p:nvSpPr>
        <p:spPr>
          <a:xfrm>
            <a:off x="5265792" y="4729714"/>
            <a:ext cx="1066801" cy="380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WebAPI</a:t>
            </a:r>
            <a:endParaRPr lang="en-US"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643C8B-D112-4B88-8D20-36FAAA19F482}"/>
              </a:ext>
            </a:extLst>
          </p:cNvPr>
          <p:cNvSpPr/>
          <p:nvPr/>
        </p:nvSpPr>
        <p:spPr>
          <a:xfrm>
            <a:off x="7120618" y="3444054"/>
            <a:ext cx="1817914" cy="98006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83236-D461-47E1-9C6F-7B942EEE73E5}"/>
              </a:ext>
            </a:extLst>
          </p:cNvPr>
          <p:cNvSpPr txBox="1"/>
          <p:nvPr/>
        </p:nvSpPr>
        <p:spPr>
          <a:xfrm>
            <a:off x="7848600" y="3047999"/>
            <a:ext cx="5007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DB</a:t>
            </a:r>
            <a:endParaRPr lang="en-US" sz="2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68523D-C10F-41DD-B922-2A2B1F568D55}"/>
              </a:ext>
            </a:extLst>
          </p:cNvPr>
          <p:cNvSpPr txBox="1"/>
          <p:nvPr/>
        </p:nvSpPr>
        <p:spPr>
          <a:xfrm>
            <a:off x="9938657" y="3037113"/>
            <a:ext cx="14913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NoSQLDB</a:t>
            </a:r>
            <a:endParaRPr lang="en-US" sz="2000"/>
          </a:p>
        </p:txBody>
      </p:sp>
      <p:pic>
        <p:nvPicPr>
          <p:cNvPr id="29" name="Graphic 29" descr="テーブル">
            <a:extLst>
              <a:ext uri="{FF2B5EF4-FFF2-40B4-BE49-F238E27FC236}">
                <a16:creationId xmlns:a16="http://schemas.microsoft.com/office/drawing/2014/main" id="{3A82C642-4D79-47D8-87C6-55F2F458A2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37910" y="3329975"/>
            <a:ext cx="914400" cy="914400"/>
          </a:xfrm>
          <a:prstGeom prst="rect">
            <a:avLst/>
          </a:prstGeom>
        </p:spPr>
      </p:pic>
      <p:pic>
        <p:nvPicPr>
          <p:cNvPr id="31" name="Graphic 31" descr="ドキュメント">
            <a:extLst>
              <a:ext uri="{FF2B5EF4-FFF2-40B4-BE49-F238E27FC236}">
                <a16:creationId xmlns:a16="http://schemas.microsoft.com/office/drawing/2014/main" id="{1A0EA215-2F79-4BF0-95D4-0F8F73BC5C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59761" y="4965246"/>
            <a:ext cx="914400" cy="9144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6E684DD-D8F6-4DF6-A053-2E0E4CF875EE}"/>
              </a:ext>
            </a:extLst>
          </p:cNvPr>
          <p:cNvSpPr/>
          <p:nvPr/>
        </p:nvSpPr>
        <p:spPr>
          <a:xfrm>
            <a:off x="9591675" y="3386817"/>
            <a:ext cx="1839685" cy="2917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E19B9-0B6F-4222-B0EE-CBFD7B2027B4}"/>
              </a:ext>
            </a:extLst>
          </p:cNvPr>
          <p:cNvSpPr txBox="1"/>
          <p:nvPr/>
        </p:nvSpPr>
        <p:spPr>
          <a:xfrm>
            <a:off x="7739741" y="4039653"/>
            <a:ext cx="7184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Table</a:t>
            </a:r>
            <a:endParaRPr lang="en-US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2A703C-4B5E-4A9F-AE82-E63395D661EB}"/>
              </a:ext>
            </a:extLst>
          </p:cNvPr>
          <p:cNvSpPr txBox="1"/>
          <p:nvPr/>
        </p:nvSpPr>
        <p:spPr>
          <a:xfrm>
            <a:off x="10058398" y="4506685"/>
            <a:ext cx="1066801" cy="380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AIModel</a:t>
            </a:r>
            <a:endParaRPr lang="en-US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9A17CF-047D-40FA-96E6-BEA2A5F779D4}"/>
              </a:ext>
            </a:extLst>
          </p:cNvPr>
          <p:cNvSpPr txBox="1"/>
          <p:nvPr/>
        </p:nvSpPr>
        <p:spPr>
          <a:xfrm>
            <a:off x="10036627" y="5878285"/>
            <a:ext cx="1066801" cy="380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DataSet</a:t>
            </a:r>
            <a:endParaRPr lang="en-US">
              <a:cs typeface="Calibri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0649CAD-3BAF-4934-9991-203786F6B3FE}"/>
              </a:ext>
            </a:extLst>
          </p:cNvPr>
          <p:cNvSpPr/>
          <p:nvPr/>
        </p:nvSpPr>
        <p:spPr>
          <a:xfrm>
            <a:off x="1877786" y="1986642"/>
            <a:ext cx="9916885" cy="466997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5D5375-C333-4DB3-BAB7-30F1E0AF8B9E}"/>
              </a:ext>
            </a:extLst>
          </p:cNvPr>
          <p:cNvSpPr txBox="1"/>
          <p:nvPr/>
        </p:nvSpPr>
        <p:spPr>
          <a:xfrm>
            <a:off x="5246914" y="1458685"/>
            <a:ext cx="27976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&lt;&lt;QAI-Testbe</a:t>
            </a:r>
            <a:r>
              <a:rPr lang="en-US" sz="2800" dirty="0"/>
              <a:t>d&gt;&gt;</a:t>
            </a:r>
            <a:endParaRPr lang="en-US" sz="2800" dirty="0">
              <a:cs typeface="Calibri"/>
            </a:endParaRPr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474B74D2-3DCA-425B-8C32-FA13C5D253F7}"/>
              </a:ext>
            </a:extLst>
          </p:cNvPr>
          <p:cNvSpPr/>
          <p:nvPr/>
        </p:nvSpPr>
        <p:spPr>
          <a:xfrm>
            <a:off x="1557058" y="4051324"/>
            <a:ext cx="1099458" cy="39188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DB079E2F-6738-4073-8E18-3CF03EED732D}"/>
              </a:ext>
            </a:extLst>
          </p:cNvPr>
          <p:cNvSpPr/>
          <p:nvPr/>
        </p:nvSpPr>
        <p:spPr>
          <a:xfrm>
            <a:off x="3953354" y="4110739"/>
            <a:ext cx="1099458" cy="39188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71606A51-43F7-4E89-921D-AB5D4A19A9BB}"/>
              </a:ext>
            </a:extLst>
          </p:cNvPr>
          <p:cNvSpPr/>
          <p:nvPr/>
        </p:nvSpPr>
        <p:spPr>
          <a:xfrm>
            <a:off x="6326124" y="3839824"/>
            <a:ext cx="1099458" cy="39188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5F695753-9606-421D-8FC8-D685DAB3C6BB}"/>
              </a:ext>
            </a:extLst>
          </p:cNvPr>
          <p:cNvSpPr/>
          <p:nvPr/>
        </p:nvSpPr>
        <p:spPr>
          <a:xfrm>
            <a:off x="6289253" y="4468035"/>
            <a:ext cx="3624943" cy="457201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4" descr="歯車 2 つ">
            <a:extLst>
              <a:ext uri="{FF2B5EF4-FFF2-40B4-BE49-F238E27FC236}">
                <a16:creationId xmlns:a16="http://schemas.microsoft.com/office/drawing/2014/main" id="{666844B1-CE55-4910-865D-199696F840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7932" y="5257801"/>
            <a:ext cx="774032" cy="79408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0BAE553-41E1-43EE-80ED-9202217A5BE9}"/>
              </a:ext>
            </a:extLst>
          </p:cNvPr>
          <p:cNvSpPr txBox="1"/>
          <p:nvPr/>
        </p:nvSpPr>
        <p:spPr>
          <a:xfrm>
            <a:off x="5149681" y="6043807"/>
            <a:ext cx="1398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TestRunner</a:t>
            </a:r>
            <a:endParaRPr lang="en-US" dirty="0" err="1">
              <a:cs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CFAE1-D8E8-4509-825B-7DC28E7C7672}"/>
              </a:ext>
            </a:extLst>
          </p:cNvPr>
          <p:cNvSpPr/>
          <p:nvPr/>
        </p:nvSpPr>
        <p:spPr>
          <a:xfrm>
            <a:off x="4801960" y="5247920"/>
            <a:ext cx="1842494" cy="117179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183F51BB-7072-4FE5-BF47-0067A14AEC41}"/>
              </a:ext>
            </a:extLst>
          </p:cNvPr>
          <p:cNvSpPr/>
          <p:nvPr/>
        </p:nvSpPr>
        <p:spPr>
          <a:xfrm rot="5340000">
            <a:off x="4763822" y="4988605"/>
            <a:ext cx="558684" cy="35501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5707-970C-4A78-98A7-4A1F3351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QAI-Testbed </a:t>
            </a:r>
            <a:r>
              <a:rPr lang="ja-JP" altLang="en-US">
                <a:ea typeface="+mj-lt"/>
                <a:cs typeface="+mj-lt"/>
              </a:rPr>
              <a:t>画面モックアップ</a:t>
            </a:r>
            <a:r>
              <a:rPr lang="en-US" altLang="ja-JP">
                <a:ea typeface="+mj-lt"/>
                <a:cs typeface="+mj-lt"/>
              </a:rPr>
              <a:t> Asset一覧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3F5225D-85CC-4911-B241-0D0FCB7BE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6" r="11525" b="9129"/>
          <a:stretch/>
        </p:blipFill>
        <p:spPr>
          <a:xfrm>
            <a:off x="2618873" y="1945606"/>
            <a:ext cx="6943067" cy="43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4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6AEA-0D96-4327-9ECB-0967A3BF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6494" cy="1335589"/>
          </a:xfrm>
        </p:spPr>
        <p:txBody>
          <a:bodyPr/>
          <a:lstStyle/>
          <a:p>
            <a:r>
              <a:rPr lang="en-US">
                <a:cs typeface="Calibri Light"/>
              </a:rPr>
              <a:t>QAI-Testbed</a:t>
            </a:r>
            <a:r>
              <a:rPr lang="en-US" altLang="ja-JP" dirty="0">
                <a:ea typeface="ＭＳ Ｐゴシック"/>
                <a:cs typeface="Calibri Light"/>
              </a:rPr>
              <a:t> </a:t>
            </a:r>
            <a:r>
              <a:rPr lang="ja-JP" altLang="en-US">
                <a:ea typeface="ＭＳ Ｐゴシック"/>
                <a:cs typeface="Calibri Light"/>
              </a:rPr>
              <a:t>画面モックアップ</a:t>
            </a:r>
            <a:r>
              <a:rPr lang="en-US">
                <a:cs typeface="Calibri Light"/>
              </a:rPr>
              <a:t> Asset</a:t>
            </a:r>
            <a:r>
              <a:rPr lang="ja-JP" altLang="en-US">
                <a:ea typeface="ＭＳ Ｐゴシック"/>
                <a:cs typeface="Calibri Light"/>
              </a:rPr>
              <a:t>追加・編集</a:t>
            </a:r>
            <a:endParaRPr lang="en-US" altLang="ja-JP">
              <a:ea typeface="ＭＳ Ｐゴシック"/>
              <a:cs typeface="Calibri Light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DD6A8EA-EB87-4B1A-9005-BEFE03C86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3" t="641" r="10804" b="8120"/>
          <a:stretch/>
        </p:blipFill>
        <p:spPr>
          <a:xfrm>
            <a:off x="2669005" y="1955633"/>
            <a:ext cx="6842877" cy="428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2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37AF-40FA-41B1-BE52-FF5055B9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QAI-Testbed</a:t>
            </a:r>
            <a:r>
              <a:rPr lang="en-US" altLang="ja-JP" dirty="0">
                <a:ea typeface="ＭＳ Ｐゴシック"/>
                <a:cs typeface="Calibri Light"/>
              </a:rPr>
              <a:t> </a:t>
            </a:r>
            <a:r>
              <a:rPr lang="ja-JP" altLang="en-US">
                <a:ea typeface="ＭＳ Ｐゴシック"/>
                <a:cs typeface="Calibri Light"/>
              </a:rPr>
              <a:t>画面モックアップ</a:t>
            </a:r>
            <a:r>
              <a:rPr lang="en-US" dirty="0">
                <a:cs typeface="Calibri Light"/>
              </a:rPr>
              <a:t> </a:t>
            </a:r>
            <a:r>
              <a:rPr lang="ja-JP" altLang="en-US">
                <a:ea typeface="ＭＳ Ｐゴシック"/>
                <a:cs typeface="Calibri Light"/>
              </a:rPr>
              <a:t>評価定義一覧</a:t>
            </a:r>
            <a:endParaRPr lang="en-US">
              <a:ea typeface="ＭＳ Ｐゴシック"/>
              <a:cs typeface="+mj-lt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E908866-A9A9-42A8-8B20-E67EA449C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2" t="-411" r="10727" b="6982"/>
          <a:stretch/>
        </p:blipFill>
        <p:spPr>
          <a:xfrm>
            <a:off x="2528636" y="1765132"/>
            <a:ext cx="7123622" cy="45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AA9B-D2BE-409F-ADDA-A69A9C9B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QAI-Testbed</a:t>
            </a:r>
            <a:r>
              <a:rPr lang="en-US" altLang="ja-JP" dirty="0">
                <a:ea typeface="ＭＳ Ｐゴシック"/>
                <a:cs typeface="Calibri Light"/>
              </a:rPr>
              <a:t> </a:t>
            </a:r>
            <a:r>
              <a:rPr lang="ja-JP" altLang="en-US">
                <a:ea typeface="ＭＳ Ｐゴシック"/>
                <a:cs typeface="Calibri Light"/>
              </a:rPr>
              <a:t>画面モックアップ</a:t>
            </a:r>
            <a:r>
              <a:rPr lang="en-US" dirty="0">
                <a:cs typeface="Calibri Light"/>
              </a:rPr>
              <a:t> </a:t>
            </a:r>
            <a:r>
              <a:rPr lang="ja-JP" altLang="en-US">
                <a:ea typeface="ＭＳ Ｐゴシック"/>
                <a:cs typeface="Calibri Light"/>
              </a:rPr>
              <a:t>評価定義詳細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8A82396-B44F-40FC-A6C4-6B8D0B2FA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6" t="216" r="9587" b="8207"/>
          <a:stretch/>
        </p:blipFill>
        <p:spPr>
          <a:xfrm>
            <a:off x="2628901" y="1925553"/>
            <a:ext cx="6913170" cy="42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テーマ</vt:lpstr>
      <vt:lpstr>QAI-Testbed 機能領域</vt:lpstr>
      <vt:lpstr>QAI-Testbed α版ターゲット機能</vt:lpstr>
      <vt:lpstr>QAI-Testbed α版機能詳細-開発</vt:lpstr>
      <vt:lpstr>QAI-Testbed α版機能詳細-Asset管理</vt:lpstr>
      <vt:lpstr>QAI-Testbed システム構成図</vt:lpstr>
      <vt:lpstr>QAI-Testbed 画面モックアップ Asset一覧</vt:lpstr>
      <vt:lpstr>QAI-Testbed 画面モックアップ Asset追加・編集</vt:lpstr>
      <vt:lpstr>QAI-Testbed 画面モックアップ 評価定義一覧</vt:lpstr>
      <vt:lpstr>QAI-Testbed 画面モックアップ 評価定義詳細</vt:lpstr>
      <vt:lpstr>QAI-Testbed 画面モックアップ 評価定義 追加・編集(1)</vt:lpstr>
      <vt:lpstr>QAI-Testbed 画面モックアップ 評価定義 追加・編集(2)</vt:lpstr>
      <vt:lpstr>QAI-Testbed 画面モックアップ 評価定義 追加・編集(3)</vt:lpstr>
      <vt:lpstr>QAI-Testbed 画面モックアップ 評価定義 追加・編集(4)</vt:lpstr>
      <vt:lpstr>QAI-Testbed ER図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1475</cp:revision>
  <dcterms:created xsi:type="dcterms:W3CDTF">2019-11-21T01:29:41Z</dcterms:created>
  <dcterms:modified xsi:type="dcterms:W3CDTF">2019-11-22T08:55:23Z</dcterms:modified>
</cp:coreProperties>
</file>