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7" autoAdjust="0"/>
    <p:restoredTop sz="96247" autoAdjust="0"/>
  </p:normalViewPr>
  <p:slideViewPr>
    <p:cSldViewPr snapToGrid="0">
      <p:cViewPr>
        <p:scale>
          <a:sx n="200" d="100"/>
          <a:sy n="200" d="100"/>
        </p:scale>
        <p:origin x="-948" y="-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 dirty="0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Case-loading*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** norming*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 vert="horz"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Remove/clean source-specific artifacts</a:t>
          </a:r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Unicode chars, URLs, hash tags, Twitter handles*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Pad EOS punctuation; remove non-EOS punctuation*, stop words</a:t>
          </a:r>
          <a:r>
            <a:rPr lang="en-US" baseline="30000" dirty="0"/>
            <a:t>1</a:t>
          </a:r>
          <a:r>
            <a:rPr lang="en-US" dirty="0"/>
            <a:t>, author and source name from article text, EOS punctuation</a:t>
          </a:r>
          <a:r>
            <a:rPr lang="en-US" baseline="30000" dirty="0"/>
            <a:t>1</a:t>
          </a:r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Final Tokenization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</a:t>
          </a:r>
          <a:r>
            <a:rPr lang="en-US" baseline="30000" dirty="0"/>
            <a:t>2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remaining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 &amp; revise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85480B0-8A4C-4995-B65D-9242555A30E0}">
      <dgm:prSet phldrT="[Text]"/>
      <dgm:spPr/>
      <dgm:t>
        <a:bodyPr/>
        <a:lstStyle/>
        <a:p>
          <a:r>
            <a:rPr lang="en-US" dirty="0"/>
            <a:t>Separate hyphenated words*, emojis</a:t>
          </a:r>
        </a:p>
      </dgm:t>
    </dgm:pt>
    <dgm:pt modelId="{C6D9F9AC-8764-4DA5-AECD-29771D6DFAED}" type="parTrans" cxnId="{D797B037-AC88-4130-BC18-187F748425F1}">
      <dgm:prSet/>
      <dgm:spPr/>
      <dgm:t>
        <a:bodyPr/>
        <a:lstStyle/>
        <a:p>
          <a:endParaRPr lang="en-US"/>
        </a:p>
      </dgm:t>
    </dgm:pt>
    <dgm:pt modelId="{83A79966-37D7-4C19-A1E9-E9E8ADCDD83F}" type="sibTrans" cxnId="{D797B037-AC88-4130-BC18-187F748425F1}">
      <dgm:prSet/>
      <dgm:spPr/>
      <dgm:t>
        <a:bodyPr/>
        <a:lstStyle/>
        <a:p>
          <a:endParaRPr lang="en-US"/>
        </a:p>
      </dgm:t>
    </dgm:pt>
    <dgm:pt modelId="{2558297D-6520-4300-BFE7-ED0DAED7758B}">
      <dgm:prSet phldrT="[Text]"/>
      <dgm:spPr/>
      <dgm:t>
        <a:bodyPr/>
        <a:lstStyle/>
        <a:p>
          <a:r>
            <a:rPr lang="en-US" dirty="0"/>
            <a:t>Combine `</a:t>
          </a:r>
          <a:r>
            <a:rPr lang="en-US" dirty="0" err="1"/>
            <a:t>source_name</a:t>
          </a:r>
          <a:r>
            <a:rPr lang="en-US" dirty="0"/>
            <a:t>` &amp; `author</a:t>
          </a:r>
        </a:p>
      </dgm:t>
    </dgm:pt>
    <dgm:pt modelId="{681B6E1E-7A3C-44A1-BC64-713602BFA2AB}" type="parTrans" cxnId="{9C0F096F-87EE-4B0A-A648-3E3339D9F99F}">
      <dgm:prSet/>
      <dgm:spPr/>
      <dgm:t>
        <a:bodyPr/>
        <a:lstStyle/>
        <a:p>
          <a:endParaRPr lang="en-US"/>
        </a:p>
      </dgm:t>
    </dgm:pt>
    <dgm:pt modelId="{C606CD95-B0C8-4EB1-845C-D0FFFF5A7100}" type="sibTrans" cxnId="{9C0F096F-87EE-4B0A-A648-3E3339D9F99F}">
      <dgm:prSet/>
      <dgm:spPr/>
      <dgm:t>
        <a:bodyPr/>
        <a:lstStyle/>
        <a:p>
          <a:endParaRPr lang="en-US"/>
        </a:p>
      </dgm:t>
    </dgm:pt>
    <dgm:pt modelId="{D4D2DDC2-3CB7-4D2E-8F0A-1E6EAF7E98A9}">
      <dgm:prSet phldrT="[Text]"/>
      <dgm:spPr/>
      <dgm:t>
        <a:bodyPr/>
        <a:lstStyle/>
        <a:p>
          <a:r>
            <a:rPr lang="en-US" dirty="0"/>
            <a:t>Split on whitespace</a:t>
          </a:r>
        </a:p>
      </dgm:t>
    </dgm:pt>
    <dgm:pt modelId="{03BC38B7-3C2C-451F-86F2-C73F3DC0BD9A}" type="parTrans" cxnId="{7D9572FF-D606-4834-AED1-EF8B50833E2C}">
      <dgm:prSet/>
      <dgm:spPr/>
      <dgm:t>
        <a:bodyPr/>
        <a:lstStyle/>
        <a:p>
          <a:endParaRPr lang="en-US"/>
        </a:p>
      </dgm:t>
    </dgm:pt>
    <dgm:pt modelId="{376C8824-6297-4890-9B56-D846C0E621CA}" type="sibTrans" cxnId="{7D9572FF-D606-4834-AED1-EF8B50833E2C}">
      <dgm:prSet/>
      <dgm:spPr/>
      <dgm:t>
        <a:bodyPr/>
        <a:lstStyle/>
        <a:p>
          <a:endParaRPr lang="en-US"/>
        </a:p>
      </dgm:t>
    </dgm:pt>
    <dgm:pt modelId="{E004147D-D0E3-4B97-B47D-B724AABAFD53}" type="pres">
      <dgm:prSet presAssocID="{BA34DBBB-3E75-4EB8-8A56-E9515D9B542B}" presName="Name0" presStyleCnt="0">
        <dgm:presLayoutVars>
          <dgm:dir/>
          <dgm:resizeHandles val="exact"/>
        </dgm:presLayoutVars>
      </dgm:prSet>
      <dgm:spPr/>
    </dgm:pt>
    <dgm:pt modelId="{1FAEE005-451A-46CC-8E45-060CD9701B7F}" type="pres">
      <dgm:prSet presAssocID="{A4E8D428-2237-46C4-B221-5BD923A131EE}" presName="parAndChTx" presStyleLbl="node1" presStyleIdx="0" presStyleCnt="4" custScaleX="72560">
        <dgm:presLayoutVars>
          <dgm:bulletEnabled val="1"/>
        </dgm:presLayoutVars>
      </dgm:prSet>
      <dgm:spPr/>
    </dgm:pt>
    <dgm:pt modelId="{07255738-0DF3-41F1-8C76-B13170F07F09}" type="pres">
      <dgm:prSet presAssocID="{7BBFBA8E-4407-4B72-A373-F99D5FDC42D7}" presName="parAndChSpace" presStyleCnt="0"/>
      <dgm:spPr/>
    </dgm:pt>
    <dgm:pt modelId="{EA152431-99D7-4036-8875-BEF9D777D57C}" type="pres">
      <dgm:prSet presAssocID="{DEFC2CEE-9459-4139-890D-44B536069929}" presName="parAndChTx" presStyleLbl="node1" presStyleIdx="1" presStyleCnt="4" custLinFactNeighborY="264">
        <dgm:presLayoutVars>
          <dgm:bulletEnabled val="1"/>
        </dgm:presLayoutVars>
      </dgm:prSet>
      <dgm:spPr/>
    </dgm:pt>
    <dgm:pt modelId="{14568B8C-54B9-46C6-8D32-67AC700177F1}" type="pres">
      <dgm:prSet presAssocID="{0FCC6CF6-4172-4C64-9BA2-B45B3A3975E9}" presName="parAndChSpace" presStyleCnt="0"/>
      <dgm:spPr/>
    </dgm:pt>
    <dgm:pt modelId="{6E480AE9-1449-4595-9055-EC313D146EF2}" type="pres">
      <dgm:prSet presAssocID="{C7902EBA-9A97-4EBD-9BC0-056724725812}" presName="parAndChTx" presStyleLbl="node1" presStyleIdx="2" presStyleCnt="4" custScaleX="80318">
        <dgm:presLayoutVars>
          <dgm:bulletEnabled val="1"/>
        </dgm:presLayoutVars>
      </dgm:prSet>
      <dgm:spPr/>
    </dgm:pt>
    <dgm:pt modelId="{4E9D7BFA-B8F9-4FAA-9C72-5771ADCBD9B1}" type="pres">
      <dgm:prSet presAssocID="{1B2511E8-62F6-431B-88A6-5A11D6EA3669}" presName="parAndChSpace" presStyleCnt="0"/>
      <dgm:spPr/>
    </dgm:pt>
    <dgm:pt modelId="{543A51FA-2459-4854-9DEB-E43246D2A31F}" type="pres">
      <dgm:prSet presAssocID="{F5E33099-0127-4347-A4B6-48F446BBD75E}" presName="parAndChTx" presStyleLbl="node1" presStyleIdx="3" presStyleCnt="4" custScaleX="73002">
        <dgm:presLayoutVars>
          <dgm:bulletEnabled val="1"/>
        </dgm:presLayoutVars>
      </dgm:prSet>
      <dgm:spPr/>
    </dgm:pt>
  </dgm:ptLst>
  <dgm:cxnLst>
    <dgm:cxn modelId="{DD9E6C03-09B8-4247-8FE3-35A7D7901A45}" type="presOf" srcId="{F85480B0-8A4C-4995-B65D-9242555A30E0}" destId="{EA152431-99D7-4036-8875-BEF9D777D57C}" srcOrd="0" destOrd="2" presId="urn:microsoft.com/office/officeart/2005/8/layout/hChevron3"/>
    <dgm:cxn modelId="{D602C209-A5C1-4773-BA5E-0AC1E699AAA4}" type="presOf" srcId="{EA468A1D-6E8D-40E7-8AAC-910A32CA71C6}" destId="{EA152431-99D7-4036-8875-BEF9D777D57C}" srcOrd="0" destOrd="3" presId="urn:microsoft.com/office/officeart/2005/8/layout/hChevron3"/>
    <dgm:cxn modelId="{FDBF250F-B747-43EF-9F21-27CB23BD8D63}" srcId="{C7902EBA-9A97-4EBD-9BC0-056724725812}" destId="{334BA91A-1649-45D4-9F63-5E9395AED401}" srcOrd="1" destOrd="0" parTransId="{4E5759AF-27AE-49CF-8B8E-6216DC516C50}" sibTransId="{DA92A7EF-0F0F-42E4-9E9F-20DFAAFD3B43}"/>
    <dgm:cxn modelId="{BE120818-8F0F-43FC-8DAA-678DA17EADDE}" type="presOf" srcId="{718A9726-F98F-4D3E-966E-CF9A9799144E}" destId="{1FAEE005-451A-46CC-8E45-060CD9701B7F}" srcOrd="0" destOrd="2" presId="urn:microsoft.com/office/officeart/2005/8/layout/hChevron3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9CA43836-3B82-43A3-85EF-4B554C56D3F9}" type="presOf" srcId="{EFFE2100-A61F-46EE-BDBD-C5EABABDD1FF}" destId="{543A51FA-2459-4854-9DEB-E43246D2A31F}" srcOrd="0" destOrd="1" presId="urn:microsoft.com/office/officeart/2005/8/layout/hChevron3"/>
    <dgm:cxn modelId="{D797B037-AC88-4130-BC18-187F748425F1}" srcId="{DEFC2CEE-9459-4139-890D-44B536069929}" destId="{F85480B0-8A4C-4995-B65D-9242555A30E0}" srcOrd="1" destOrd="0" parTransId="{C6D9F9AC-8764-4DA5-AECD-29771D6DFAED}" sibTransId="{83A79966-37D7-4C19-A1E9-E9E8ADCDD83F}"/>
    <dgm:cxn modelId="{DEDB243A-CA51-44D5-A3BB-29E99E354374}" type="presOf" srcId="{2558297D-6520-4300-BFE7-ED0DAED7758B}" destId="{1FAEE005-451A-46CC-8E45-060CD9701B7F}" srcOrd="0" destOrd="1" presId="urn:microsoft.com/office/officeart/2005/8/layout/hChevron3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9C0F096F-87EE-4B0A-A648-3E3339D9F99F}" srcId="{A4E8D428-2237-46C4-B221-5BD923A131EE}" destId="{2558297D-6520-4300-BFE7-ED0DAED7758B}" srcOrd="0" destOrd="0" parTransId="{681B6E1E-7A3C-44A1-BC64-713602BFA2AB}" sibTransId="{C606CD95-B0C8-4EB1-845C-D0FFFF5A7100}"/>
    <dgm:cxn modelId="{599F8A71-6CC8-472E-AB05-E60FD1FEE8BB}" srcId="{DEFC2CEE-9459-4139-890D-44B536069929}" destId="{32CD2F34-507D-4CD8-89C8-EEF01E95462B}" srcOrd="3" destOrd="0" parTransId="{B93BA93F-6D90-474F-BF03-1EBE0505EC2E}" sibTransId="{42BBA982-A775-4B1B-8FE5-A97E95E79CEA}"/>
    <dgm:cxn modelId="{2212635A-065C-4A56-A3AF-D71AFA96FB67}" type="presOf" srcId="{F5E33099-0127-4347-A4B6-48F446BBD75E}" destId="{543A51FA-2459-4854-9DEB-E43246D2A31F}" srcOrd="0" destOrd="0" presId="urn:microsoft.com/office/officeart/2005/8/layout/hChevron3"/>
    <dgm:cxn modelId="{50D09A94-1A9E-4C3C-BA11-EAD9873C88CA}" type="presOf" srcId="{DEFC2CEE-9459-4139-890D-44B536069929}" destId="{EA152431-99D7-4036-8875-BEF9D777D57C}" srcOrd="0" destOrd="0" presId="urn:microsoft.com/office/officeart/2005/8/layout/hChevron3"/>
    <dgm:cxn modelId="{4251CBA8-ACE3-47C0-9BD3-B84A1D4CBCCC}" srcId="{A4E8D428-2237-46C4-B221-5BD923A131EE}" destId="{B2AB52D4-2570-4110-AD01-2F2FEA13DB1D}" srcOrd="2" destOrd="0" parTransId="{FF486204-65AC-4EE3-9368-37D2ACF6B134}" sibTransId="{55E2A218-37C0-4E21-8332-DE0653EC74BC}"/>
    <dgm:cxn modelId="{9E8A27AC-1B51-470E-873C-D4731FA298DC}" type="presOf" srcId="{63895FE2-647C-48FB-92D3-6C9D2F4B28B0}" destId="{EA152431-99D7-4036-8875-BEF9D777D57C}" srcOrd="0" destOrd="1" presId="urn:microsoft.com/office/officeart/2005/8/layout/hChevron3"/>
    <dgm:cxn modelId="{E0F2EDC0-0B98-48E7-B952-12B8AB737195}" type="presOf" srcId="{AE00E7C1-CF2E-4854-8E2A-7F5AB101F184}" destId="{543A51FA-2459-4854-9DEB-E43246D2A31F}" srcOrd="0" destOrd="2" presId="urn:microsoft.com/office/officeart/2005/8/layout/hChevron3"/>
    <dgm:cxn modelId="{BC8CF2C4-DD97-4D1E-9785-4AFC21B6EB86}" srcId="{A4E8D428-2237-46C4-B221-5BD923A131EE}" destId="{718A9726-F98F-4D3E-966E-CF9A9799144E}" srcOrd="1" destOrd="0" parTransId="{1518E88E-1A88-421F-8CCF-08A3FBCC0E2D}" sibTransId="{067F2329-D431-4810-9673-741A3A78B548}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F18B3EE7-E3D0-4C70-A808-44592959F98A}" type="presOf" srcId="{334BA91A-1649-45D4-9F63-5E9395AED401}" destId="{6E480AE9-1449-4595-9055-EC313D146EF2}" srcOrd="0" destOrd="2" presId="urn:microsoft.com/office/officeart/2005/8/layout/hChevron3"/>
    <dgm:cxn modelId="{F978A5E7-3986-445E-897B-5130C3188BA4}" type="presOf" srcId="{A4E8D428-2237-46C4-B221-5BD923A131EE}" destId="{1FAEE005-451A-46CC-8E45-060CD9701B7F}" srcOrd="0" destOrd="0" presId="urn:microsoft.com/office/officeart/2005/8/layout/hChevron3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E6DD0DF2-DCC8-41C1-9F44-84F4B9D558D1}" type="presOf" srcId="{32CD2F34-507D-4CD8-89C8-EEF01E95462B}" destId="{EA152431-99D7-4036-8875-BEF9D777D57C}" srcOrd="0" destOrd="4" presId="urn:microsoft.com/office/officeart/2005/8/layout/hChevron3"/>
    <dgm:cxn modelId="{7F8956F3-11C5-47A9-BAF1-32B87A64827C}" type="presOf" srcId="{D4D2DDC2-3CB7-4D2E-8F0A-1E6EAF7E98A9}" destId="{6E480AE9-1449-4595-9055-EC313D146EF2}" srcOrd="0" destOrd="1" presId="urn:microsoft.com/office/officeart/2005/8/layout/hChevron3"/>
    <dgm:cxn modelId="{DAF816F4-8E31-4544-AAD4-7D51C8952BF8}" type="presOf" srcId="{BA34DBBB-3E75-4EB8-8A56-E9515D9B542B}" destId="{E004147D-D0E3-4B97-B47D-B724AABAFD53}" srcOrd="0" destOrd="0" presId="urn:microsoft.com/office/officeart/2005/8/layout/hChevron3"/>
    <dgm:cxn modelId="{048B91F5-F41E-4735-BEEE-4FAEB2E8A73F}" type="presOf" srcId="{B2AB52D4-2570-4110-AD01-2F2FEA13DB1D}" destId="{1FAEE005-451A-46CC-8E45-060CD9701B7F}" srcOrd="0" destOrd="3" presId="urn:microsoft.com/office/officeart/2005/8/layout/hChevron3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C34811FD-0C7B-4F73-8106-318C1CF96DC0}" type="presOf" srcId="{C7902EBA-9A97-4EBD-9BC0-056724725812}" destId="{6E480AE9-1449-4595-9055-EC313D146EF2}" srcOrd="0" destOrd="0" presId="urn:microsoft.com/office/officeart/2005/8/layout/hChevron3"/>
    <dgm:cxn modelId="{7D9572FF-D606-4834-AED1-EF8B50833E2C}" srcId="{C7902EBA-9A97-4EBD-9BC0-056724725812}" destId="{D4D2DDC2-3CB7-4D2E-8F0A-1E6EAF7E98A9}" srcOrd="0" destOrd="0" parTransId="{03BC38B7-3C2C-451F-86F2-C73F3DC0BD9A}" sibTransId="{376C8824-6297-4890-9B56-D846C0E621CA}"/>
    <dgm:cxn modelId="{D78AD571-6575-42DD-8733-73B5439A0A03}" type="presParOf" srcId="{E004147D-D0E3-4B97-B47D-B724AABAFD53}" destId="{1FAEE005-451A-46CC-8E45-060CD9701B7F}" srcOrd="0" destOrd="0" presId="urn:microsoft.com/office/officeart/2005/8/layout/hChevron3"/>
    <dgm:cxn modelId="{DF1D4C57-849F-47EF-8A85-E51E25E3E847}" type="presParOf" srcId="{E004147D-D0E3-4B97-B47D-B724AABAFD53}" destId="{07255738-0DF3-41F1-8C76-B13170F07F09}" srcOrd="1" destOrd="0" presId="urn:microsoft.com/office/officeart/2005/8/layout/hChevron3"/>
    <dgm:cxn modelId="{EEC5017F-EB64-4351-924F-052A872A5BEB}" type="presParOf" srcId="{E004147D-D0E3-4B97-B47D-B724AABAFD53}" destId="{EA152431-99D7-4036-8875-BEF9D777D57C}" srcOrd="2" destOrd="0" presId="urn:microsoft.com/office/officeart/2005/8/layout/hChevron3"/>
    <dgm:cxn modelId="{9680FCA3-9E7F-4F7E-B84F-BA2E0F66DEE0}" type="presParOf" srcId="{E004147D-D0E3-4B97-B47D-B724AABAFD53}" destId="{14568B8C-54B9-46C6-8D32-67AC700177F1}" srcOrd="3" destOrd="0" presId="urn:microsoft.com/office/officeart/2005/8/layout/hChevron3"/>
    <dgm:cxn modelId="{1004680F-40A7-491C-ABAE-AD310BBB6C94}" type="presParOf" srcId="{E004147D-D0E3-4B97-B47D-B724AABAFD53}" destId="{6E480AE9-1449-4595-9055-EC313D146EF2}" srcOrd="4" destOrd="0" presId="urn:microsoft.com/office/officeart/2005/8/layout/hChevron3"/>
    <dgm:cxn modelId="{B76DEC59-9C83-4F99-89DB-2ECCEF0AE3E5}" type="presParOf" srcId="{E004147D-D0E3-4B97-B47D-B724AABAFD53}" destId="{4E9D7BFA-B8F9-4FAA-9C72-5771ADCBD9B1}" srcOrd="5" destOrd="0" presId="urn:microsoft.com/office/officeart/2005/8/layout/hChevron3"/>
    <dgm:cxn modelId="{F4513486-7161-482F-82EF-8158E0CF52BA}" type="presParOf" srcId="{E004147D-D0E3-4B97-B47D-B724AABAFD53}" destId="{543A51FA-2459-4854-9DEB-E43246D2A3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E005-451A-46CC-8E45-060CD9701B7F}">
      <dsp:nvSpPr>
        <dsp:cNvPr id="0" name=""/>
        <dsp:cNvSpPr/>
      </dsp:nvSpPr>
      <dsp:spPr>
        <a:xfrm>
          <a:off x="1354" y="1910870"/>
          <a:ext cx="2090398" cy="2304738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33" tIns="33020" rIns="406530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Normalization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Combine `</a:t>
          </a:r>
          <a:r>
            <a:rPr lang="en-US" sz="1000" kern="1200" dirty="0" err="1"/>
            <a:t>source_name</a:t>
          </a:r>
          <a:r>
            <a:rPr lang="en-US" sz="1000" kern="1200" dirty="0"/>
            <a:t>` &amp; `author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Case-loading*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Textacy</a:t>
          </a:r>
          <a:r>
            <a:rPr lang="en-US" sz="1000" kern="1200" dirty="0"/>
            <a:t>** norming*</a:t>
          </a:r>
        </a:p>
      </dsp:txBody>
      <dsp:txXfrm>
        <a:off x="1354" y="1910870"/>
        <a:ext cx="1829098" cy="2304738"/>
      </dsp:txXfrm>
    </dsp:sp>
    <dsp:sp modelId="{EA152431-99D7-4036-8875-BEF9D777D57C}">
      <dsp:nvSpPr>
        <dsp:cNvPr id="0" name=""/>
        <dsp:cNvSpPr/>
      </dsp:nvSpPr>
      <dsp:spPr>
        <a:xfrm>
          <a:off x="1515567" y="1916955"/>
          <a:ext cx="2880923" cy="230473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33" tIns="33020" rIns="101633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Cleaning / munging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Remove/clean source-specific artifacts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Separate hyphenated words*, emojis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Remove Unicode chars, URLs, hash tags, Twitter handles*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Pad EOS punctuation; remove non-EOS punctuation*, stop words</a:t>
          </a:r>
          <a:r>
            <a:rPr lang="en-US" sz="1000" kern="1200" baseline="30000" dirty="0"/>
            <a:t>1</a:t>
          </a:r>
          <a:r>
            <a:rPr lang="en-US" sz="1000" kern="1200" dirty="0"/>
            <a:t>, author and source name from article text, EOS punctuation</a:t>
          </a:r>
          <a:r>
            <a:rPr lang="en-US" sz="1000" kern="1200" baseline="30000" dirty="0"/>
            <a:t>1</a:t>
          </a:r>
        </a:p>
      </dsp:txBody>
      <dsp:txXfrm>
        <a:off x="2091752" y="1916955"/>
        <a:ext cx="1728554" cy="2304738"/>
      </dsp:txXfrm>
    </dsp:sp>
    <dsp:sp modelId="{6E480AE9-1449-4595-9055-EC313D146EF2}">
      <dsp:nvSpPr>
        <dsp:cNvPr id="0" name=""/>
        <dsp:cNvSpPr/>
      </dsp:nvSpPr>
      <dsp:spPr>
        <a:xfrm>
          <a:off x="3820306" y="1910870"/>
          <a:ext cx="2313900" cy="230473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33" tIns="33020" rIns="101633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Tokenization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Split on whitespace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Review &amp; revise</a:t>
          </a:r>
        </a:p>
      </dsp:txBody>
      <dsp:txXfrm>
        <a:off x="4396491" y="1910870"/>
        <a:ext cx="1161531" cy="2304738"/>
      </dsp:txXfrm>
    </dsp:sp>
    <dsp:sp modelId="{543A51FA-2459-4854-9DEB-E43246D2A31F}">
      <dsp:nvSpPr>
        <dsp:cNvPr id="0" name=""/>
        <dsp:cNvSpPr/>
      </dsp:nvSpPr>
      <dsp:spPr>
        <a:xfrm>
          <a:off x="5558021" y="1910870"/>
          <a:ext cx="2103131" cy="230473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33" tIns="33020" rIns="101633" bIns="330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Final steps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Collapse EOS punctuation</a:t>
          </a:r>
          <a:r>
            <a:rPr lang="en-US" sz="1000" kern="1200" baseline="30000" dirty="0"/>
            <a:t>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Count remaining tokens</a:t>
          </a:r>
        </a:p>
      </dsp:txBody>
      <dsp:txXfrm>
        <a:off x="6083804" y="1910870"/>
        <a:ext cx="1051565" cy="230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8F92-5E90-4129-8B45-B1928B104E3C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1B83-0CBA-4069-A81A-5C7754DEA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51B83-0CBA-4069-A81A-5C7754DEA8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9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textacy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8200"/>
              </p:ext>
            </p:extLst>
          </p:nvPr>
        </p:nvGraphicFramePr>
        <p:xfrm>
          <a:off x="988513" y="-127224"/>
          <a:ext cx="7662508" cy="612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3AC535-4A71-EDCE-0FAB-6472535FF800}"/>
              </a:ext>
            </a:extLst>
          </p:cNvPr>
          <p:cNvSpPr txBox="1"/>
          <p:nvPr/>
        </p:nvSpPr>
        <p:spPr>
          <a:xfrm>
            <a:off x="918448" y="4061641"/>
            <a:ext cx="37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800" baseline="30000" dirty="0"/>
              <a:t>1,2</a:t>
            </a:r>
            <a:r>
              <a:rPr lang="en-US" sz="800" dirty="0"/>
              <a:t> Preprocessing step applied to only one subset after dataset bifurcation</a:t>
            </a:r>
          </a:p>
          <a:p>
            <a:pPr marL="342900" indent="-342900"/>
            <a:r>
              <a:rPr lang="en-US" sz="800" dirty="0"/>
              <a:t>* Process performed on `</a:t>
            </a:r>
            <a:r>
              <a:rPr lang="en-US" sz="800" dirty="0" err="1"/>
              <a:t>article_text</a:t>
            </a:r>
            <a:r>
              <a:rPr lang="en-US" sz="800" dirty="0"/>
              <a:t>` and `</a:t>
            </a:r>
            <a:r>
              <a:rPr lang="en-US" sz="800" dirty="0" err="1"/>
              <a:t>author_source</a:t>
            </a:r>
            <a:r>
              <a:rPr lang="en-US" sz="800" dirty="0"/>
              <a:t>` features</a:t>
            </a:r>
          </a:p>
          <a:p>
            <a:pPr marL="342900" indent="-342900"/>
            <a:r>
              <a:rPr lang="en-US" sz="800" dirty="0"/>
              <a:t>** </a:t>
            </a:r>
            <a:r>
              <a:rPr lang="en-US" sz="800" dirty="0">
                <a:hlinkClick r:id="rId8"/>
              </a:rPr>
              <a:t>https://pypi.org/project/textacy/</a:t>
            </a:r>
            <a:endParaRPr lang="en-US" sz="800" dirty="0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3F705941-5AC9-99C5-A08F-2152EE83906F}"/>
              </a:ext>
            </a:extLst>
          </p:cNvPr>
          <p:cNvSpPr/>
          <p:nvPr/>
        </p:nvSpPr>
        <p:spPr>
          <a:xfrm>
            <a:off x="4633718" y="1843694"/>
            <a:ext cx="681236" cy="156552"/>
          </a:xfrm>
          <a:prstGeom prst="left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11</cp:revision>
  <dcterms:created xsi:type="dcterms:W3CDTF">2023-07-18T00:28:47Z</dcterms:created>
  <dcterms:modified xsi:type="dcterms:W3CDTF">2023-07-30T22:35:08Z</dcterms:modified>
</cp:coreProperties>
</file>