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7" autoAdjust="0"/>
    <p:restoredTop sz="96247" autoAdjust="0"/>
  </p:normalViewPr>
  <p:slideViewPr>
    <p:cSldViewPr snapToGrid="0">
      <p:cViewPr>
        <p:scale>
          <a:sx n="120" d="100"/>
          <a:sy n="120" d="100"/>
        </p:scale>
        <p:origin x="762" y="-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34DBBB-3E75-4EB8-8A56-E9515D9B542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E8D428-2237-46C4-B221-5BD923A131EE}">
      <dgm:prSet phldrT="[Text]"/>
      <dgm:spPr/>
      <dgm:t>
        <a:bodyPr/>
        <a:lstStyle/>
        <a:p>
          <a:r>
            <a:rPr lang="en-US" dirty="0"/>
            <a:t>Normalization</a:t>
          </a:r>
        </a:p>
      </dgm:t>
    </dgm:pt>
    <dgm:pt modelId="{6BBEDAC4-A45C-4396-8F3D-03DA4ACAA2DB}" type="parTrans" cxnId="{F26D5CCA-EA08-4E89-8742-4B4FD150D1B7}">
      <dgm:prSet/>
      <dgm:spPr/>
      <dgm:t>
        <a:bodyPr/>
        <a:lstStyle/>
        <a:p>
          <a:endParaRPr lang="en-US"/>
        </a:p>
      </dgm:t>
    </dgm:pt>
    <dgm:pt modelId="{7BBFBA8E-4407-4B72-A373-F99D5FDC42D7}" type="sibTrans" cxnId="{F26D5CCA-EA08-4E89-8742-4B4FD150D1B7}">
      <dgm:prSet/>
      <dgm:spPr/>
      <dgm:t>
        <a:bodyPr/>
        <a:lstStyle/>
        <a:p>
          <a:endParaRPr lang="en-US"/>
        </a:p>
      </dgm:t>
    </dgm:pt>
    <dgm:pt modelId="{718A9726-F98F-4D3E-966E-CF9A9799144E}">
      <dgm:prSet phldrT="[Text]"/>
      <dgm:spPr/>
      <dgm:t>
        <a:bodyPr/>
        <a:lstStyle/>
        <a:p>
          <a:r>
            <a:rPr lang="en-US" dirty="0"/>
            <a:t>Case-loading*</a:t>
          </a:r>
        </a:p>
      </dgm:t>
    </dgm:pt>
    <dgm:pt modelId="{1518E88E-1A88-421F-8CCF-08A3FBCC0E2D}" type="parTrans" cxnId="{BC8CF2C4-DD97-4D1E-9785-4AFC21B6EB86}">
      <dgm:prSet/>
      <dgm:spPr/>
      <dgm:t>
        <a:bodyPr/>
        <a:lstStyle/>
        <a:p>
          <a:endParaRPr lang="en-US"/>
        </a:p>
      </dgm:t>
    </dgm:pt>
    <dgm:pt modelId="{067F2329-D431-4810-9673-741A3A78B548}" type="sibTrans" cxnId="{BC8CF2C4-DD97-4D1E-9785-4AFC21B6EB86}">
      <dgm:prSet/>
      <dgm:spPr/>
      <dgm:t>
        <a:bodyPr/>
        <a:lstStyle/>
        <a:p>
          <a:endParaRPr lang="en-US"/>
        </a:p>
      </dgm:t>
    </dgm:pt>
    <dgm:pt modelId="{B2AB52D4-2570-4110-AD01-2F2FEA13DB1D}">
      <dgm:prSet phldrT="[Text]"/>
      <dgm:spPr/>
      <dgm:t>
        <a:bodyPr/>
        <a:lstStyle/>
        <a:p>
          <a:r>
            <a:rPr lang="en-US" dirty="0" err="1"/>
            <a:t>Textacy</a:t>
          </a:r>
          <a:r>
            <a:rPr lang="en-US" dirty="0"/>
            <a:t>** norming*</a:t>
          </a:r>
        </a:p>
      </dgm:t>
    </dgm:pt>
    <dgm:pt modelId="{FF486204-65AC-4EE3-9368-37D2ACF6B134}" type="parTrans" cxnId="{4251CBA8-ACE3-47C0-9BD3-B84A1D4CBCCC}">
      <dgm:prSet/>
      <dgm:spPr/>
      <dgm:t>
        <a:bodyPr/>
        <a:lstStyle/>
        <a:p>
          <a:endParaRPr lang="en-US"/>
        </a:p>
      </dgm:t>
    </dgm:pt>
    <dgm:pt modelId="{55E2A218-37C0-4E21-8332-DE0653EC74BC}" type="sibTrans" cxnId="{4251CBA8-ACE3-47C0-9BD3-B84A1D4CBCCC}">
      <dgm:prSet/>
      <dgm:spPr/>
      <dgm:t>
        <a:bodyPr/>
        <a:lstStyle/>
        <a:p>
          <a:endParaRPr lang="en-US"/>
        </a:p>
      </dgm:t>
    </dgm:pt>
    <dgm:pt modelId="{DEFC2CEE-9459-4139-890D-44B536069929}">
      <dgm:prSet phldrT="[Text]"/>
      <dgm:spPr/>
      <dgm:t>
        <a:bodyPr/>
        <a:lstStyle/>
        <a:p>
          <a:r>
            <a:rPr lang="en-US" dirty="0"/>
            <a:t>Cleaning / munging</a:t>
          </a:r>
        </a:p>
      </dgm:t>
    </dgm:pt>
    <dgm:pt modelId="{15E59A8B-2BF9-481F-999C-45C1F393029E}" type="parTrans" cxnId="{22482BFC-26F6-42E7-BE2A-D2A32154BF50}">
      <dgm:prSet/>
      <dgm:spPr/>
      <dgm:t>
        <a:bodyPr/>
        <a:lstStyle/>
        <a:p>
          <a:endParaRPr lang="en-US"/>
        </a:p>
      </dgm:t>
    </dgm:pt>
    <dgm:pt modelId="{0FCC6CF6-4172-4C64-9BA2-B45B3A3975E9}" type="sibTrans" cxnId="{22482BFC-26F6-42E7-BE2A-D2A32154BF50}">
      <dgm:prSet/>
      <dgm:spPr/>
      <dgm:t>
        <a:bodyPr/>
        <a:lstStyle/>
        <a:p>
          <a:endParaRPr lang="en-US"/>
        </a:p>
      </dgm:t>
    </dgm:pt>
    <dgm:pt modelId="{63895FE2-647C-48FB-92D3-6C9D2F4B28B0}">
      <dgm:prSet phldrT="[Text]"/>
      <dgm:spPr/>
      <dgm:t>
        <a:bodyPr/>
        <a:lstStyle/>
        <a:p>
          <a:r>
            <a:rPr lang="en-US" dirty="0"/>
            <a:t>Remove/clean source-specific artifacts</a:t>
          </a:r>
        </a:p>
      </dgm:t>
    </dgm:pt>
    <dgm:pt modelId="{1B73FBA9-D11E-489C-A621-C55E1E912390}" type="parTrans" cxnId="{EE92B5EC-A8CC-4C22-BE65-50F4C8EA47C9}">
      <dgm:prSet/>
      <dgm:spPr/>
      <dgm:t>
        <a:bodyPr/>
        <a:lstStyle/>
        <a:p>
          <a:endParaRPr lang="en-US"/>
        </a:p>
      </dgm:t>
    </dgm:pt>
    <dgm:pt modelId="{EADC7D64-9672-4B5E-9AA0-D5C511CBFE18}" type="sibTrans" cxnId="{EE92B5EC-A8CC-4C22-BE65-50F4C8EA47C9}">
      <dgm:prSet/>
      <dgm:spPr/>
      <dgm:t>
        <a:bodyPr/>
        <a:lstStyle/>
        <a:p>
          <a:endParaRPr lang="en-US"/>
        </a:p>
      </dgm:t>
    </dgm:pt>
    <dgm:pt modelId="{EA468A1D-6E8D-40E7-8AAC-910A32CA71C6}">
      <dgm:prSet phldrT="[Text]"/>
      <dgm:spPr/>
      <dgm:t>
        <a:bodyPr/>
        <a:lstStyle/>
        <a:p>
          <a:r>
            <a:rPr lang="en-US" dirty="0"/>
            <a:t>Remove Unicode chars, URLs, hash tags, Twitter handles*</a:t>
          </a:r>
        </a:p>
      </dgm:t>
    </dgm:pt>
    <dgm:pt modelId="{A5F418B8-E2C2-4851-B577-5E48D0714D90}" type="parTrans" cxnId="{D62A991B-3C54-4481-AF14-DF451CA240BD}">
      <dgm:prSet/>
      <dgm:spPr/>
      <dgm:t>
        <a:bodyPr/>
        <a:lstStyle/>
        <a:p>
          <a:endParaRPr lang="en-US"/>
        </a:p>
      </dgm:t>
    </dgm:pt>
    <dgm:pt modelId="{E14D982D-4529-428F-8540-F7C10381B09A}" type="sibTrans" cxnId="{D62A991B-3C54-4481-AF14-DF451CA240BD}">
      <dgm:prSet/>
      <dgm:spPr/>
      <dgm:t>
        <a:bodyPr/>
        <a:lstStyle/>
        <a:p>
          <a:endParaRPr lang="en-US"/>
        </a:p>
      </dgm:t>
    </dgm:pt>
    <dgm:pt modelId="{32CD2F34-507D-4CD8-89C8-EEF01E95462B}">
      <dgm:prSet phldrT="[Text]"/>
      <dgm:spPr/>
      <dgm:t>
        <a:bodyPr/>
        <a:lstStyle/>
        <a:p>
          <a:r>
            <a:rPr lang="en-US" dirty="0"/>
            <a:t>Pad EOS punctuation; remove non-EOS punctuation*, stop words</a:t>
          </a:r>
          <a:r>
            <a:rPr lang="en-US" baseline="30000" dirty="0"/>
            <a:t>1</a:t>
          </a:r>
          <a:r>
            <a:rPr lang="en-US" dirty="0"/>
            <a:t>§, author and source name from article text§, EOS punctuation</a:t>
          </a:r>
          <a:r>
            <a:rPr lang="en-US" baseline="30000" dirty="0"/>
            <a:t>1</a:t>
          </a:r>
          <a:endParaRPr lang="en-US" dirty="0"/>
        </a:p>
      </dgm:t>
    </dgm:pt>
    <dgm:pt modelId="{B93BA93F-6D90-474F-BF03-1EBE0505EC2E}" type="parTrans" cxnId="{599F8A71-6CC8-472E-AB05-E60FD1FEE8BB}">
      <dgm:prSet/>
      <dgm:spPr/>
      <dgm:t>
        <a:bodyPr/>
        <a:lstStyle/>
        <a:p>
          <a:endParaRPr lang="en-US"/>
        </a:p>
      </dgm:t>
    </dgm:pt>
    <dgm:pt modelId="{42BBA982-A775-4B1B-8FE5-A97E95E79CEA}" type="sibTrans" cxnId="{599F8A71-6CC8-472E-AB05-E60FD1FEE8BB}">
      <dgm:prSet/>
      <dgm:spPr/>
      <dgm:t>
        <a:bodyPr/>
        <a:lstStyle/>
        <a:p>
          <a:endParaRPr lang="en-US"/>
        </a:p>
      </dgm:t>
    </dgm:pt>
    <dgm:pt modelId="{C7902EBA-9A97-4EBD-9BC0-056724725812}">
      <dgm:prSet phldrT="[Text]"/>
      <dgm:spPr/>
      <dgm:t>
        <a:bodyPr/>
        <a:lstStyle/>
        <a:p>
          <a:r>
            <a:rPr lang="en-US" dirty="0"/>
            <a:t>Final Tokenization</a:t>
          </a:r>
        </a:p>
      </dgm:t>
    </dgm:pt>
    <dgm:pt modelId="{D3C0C2BC-F781-4264-A357-661197C8F55B}" type="parTrans" cxnId="{F025B1D4-3315-43A4-9486-704E3A85CB64}">
      <dgm:prSet/>
      <dgm:spPr/>
      <dgm:t>
        <a:bodyPr/>
        <a:lstStyle/>
        <a:p>
          <a:endParaRPr lang="en-US"/>
        </a:p>
      </dgm:t>
    </dgm:pt>
    <dgm:pt modelId="{1B2511E8-62F6-431B-88A6-5A11D6EA3669}" type="sibTrans" cxnId="{F025B1D4-3315-43A4-9486-704E3A85CB64}">
      <dgm:prSet/>
      <dgm:spPr/>
      <dgm:t>
        <a:bodyPr/>
        <a:lstStyle/>
        <a:p>
          <a:endParaRPr lang="en-US"/>
        </a:p>
      </dgm:t>
    </dgm:pt>
    <dgm:pt modelId="{F5E33099-0127-4347-A4B6-48F446BBD75E}">
      <dgm:prSet phldrT="[Text]"/>
      <dgm:spPr/>
      <dgm:t>
        <a:bodyPr/>
        <a:lstStyle/>
        <a:p>
          <a:r>
            <a:rPr lang="en-US" dirty="0"/>
            <a:t>Final steps</a:t>
          </a:r>
        </a:p>
      </dgm:t>
    </dgm:pt>
    <dgm:pt modelId="{771EBCB3-1EEA-469E-B6B8-2327F9023280}" type="parTrans" cxnId="{16F61D68-339B-43C9-A169-2BD43E4331DA}">
      <dgm:prSet/>
      <dgm:spPr/>
      <dgm:t>
        <a:bodyPr/>
        <a:lstStyle/>
        <a:p>
          <a:endParaRPr lang="en-US"/>
        </a:p>
      </dgm:t>
    </dgm:pt>
    <dgm:pt modelId="{30BC0ABB-79A8-4E33-8EB4-372D37061A78}" type="sibTrans" cxnId="{16F61D68-339B-43C9-A169-2BD43E4331DA}">
      <dgm:prSet/>
      <dgm:spPr/>
      <dgm:t>
        <a:bodyPr/>
        <a:lstStyle/>
        <a:p>
          <a:endParaRPr lang="en-US"/>
        </a:p>
      </dgm:t>
    </dgm:pt>
    <dgm:pt modelId="{EFFE2100-A61F-46EE-BDBD-C5EABABDD1FF}">
      <dgm:prSet phldrT="[Text]"/>
      <dgm:spPr/>
      <dgm:t>
        <a:bodyPr/>
        <a:lstStyle/>
        <a:p>
          <a:r>
            <a:rPr lang="en-US" dirty="0"/>
            <a:t>Collapse EOS punctuation</a:t>
          </a:r>
          <a:r>
            <a:rPr lang="en-US" baseline="30000" dirty="0"/>
            <a:t>2</a:t>
          </a:r>
        </a:p>
      </dgm:t>
    </dgm:pt>
    <dgm:pt modelId="{943CD53D-6FC3-441A-86BE-7D5265D5D1B2}" type="parTrans" cxnId="{9B4F4135-E82C-440F-9483-E6358370ABCC}">
      <dgm:prSet/>
      <dgm:spPr/>
      <dgm:t>
        <a:bodyPr/>
        <a:lstStyle/>
        <a:p>
          <a:endParaRPr lang="en-US"/>
        </a:p>
      </dgm:t>
    </dgm:pt>
    <dgm:pt modelId="{C040A160-5172-476B-9186-9B47753B6C7D}" type="sibTrans" cxnId="{9B4F4135-E82C-440F-9483-E6358370ABCC}">
      <dgm:prSet/>
      <dgm:spPr/>
      <dgm:t>
        <a:bodyPr/>
        <a:lstStyle/>
        <a:p>
          <a:endParaRPr lang="en-US"/>
        </a:p>
      </dgm:t>
    </dgm:pt>
    <dgm:pt modelId="{AE00E7C1-CF2E-4854-8E2A-7F5AB101F184}">
      <dgm:prSet phldrT="[Text]"/>
      <dgm:spPr/>
      <dgm:t>
        <a:bodyPr/>
        <a:lstStyle/>
        <a:p>
          <a:r>
            <a:rPr lang="en-US" dirty="0"/>
            <a:t>Count remaining tokens</a:t>
          </a:r>
        </a:p>
      </dgm:t>
    </dgm:pt>
    <dgm:pt modelId="{28398294-0763-4815-9AAE-D968D482297D}" type="parTrans" cxnId="{1B949640-E210-457E-BF46-10F903227C4F}">
      <dgm:prSet/>
      <dgm:spPr/>
      <dgm:t>
        <a:bodyPr/>
        <a:lstStyle/>
        <a:p>
          <a:endParaRPr lang="en-US"/>
        </a:p>
      </dgm:t>
    </dgm:pt>
    <dgm:pt modelId="{97F6FFA0-3987-4F28-8904-4194D95A63A8}" type="sibTrans" cxnId="{1B949640-E210-457E-BF46-10F903227C4F}">
      <dgm:prSet/>
      <dgm:spPr/>
      <dgm:t>
        <a:bodyPr/>
        <a:lstStyle/>
        <a:p>
          <a:endParaRPr lang="en-US"/>
        </a:p>
      </dgm:t>
    </dgm:pt>
    <dgm:pt modelId="{334BA91A-1649-45D4-9F63-5E9395AED401}">
      <dgm:prSet phldrT="[Text]"/>
      <dgm:spPr/>
      <dgm:t>
        <a:bodyPr/>
        <a:lstStyle/>
        <a:p>
          <a:r>
            <a:rPr lang="en-US" dirty="0"/>
            <a:t>Review &amp; revise</a:t>
          </a:r>
        </a:p>
      </dgm:t>
    </dgm:pt>
    <dgm:pt modelId="{4E5759AF-27AE-49CF-8B8E-6216DC516C50}" type="parTrans" cxnId="{FDBF250F-B747-43EF-9F21-27CB23BD8D63}">
      <dgm:prSet/>
      <dgm:spPr/>
      <dgm:t>
        <a:bodyPr/>
        <a:lstStyle/>
        <a:p>
          <a:endParaRPr lang="en-US"/>
        </a:p>
      </dgm:t>
    </dgm:pt>
    <dgm:pt modelId="{DA92A7EF-0F0F-42E4-9E9F-20DFAAFD3B43}" type="sibTrans" cxnId="{FDBF250F-B747-43EF-9F21-27CB23BD8D63}">
      <dgm:prSet/>
      <dgm:spPr/>
      <dgm:t>
        <a:bodyPr/>
        <a:lstStyle/>
        <a:p>
          <a:endParaRPr lang="en-US"/>
        </a:p>
      </dgm:t>
    </dgm:pt>
    <dgm:pt modelId="{F85480B0-8A4C-4995-B65D-9242555A30E0}">
      <dgm:prSet phldrT="[Text]"/>
      <dgm:spPr/>
      <dgm:t>
        <a:bodyPr/>
        <a:lstStyle/>
        <a:p>
          <a:r>
            <a:rPr lang="en-US" dirty="0"/>
            <a:t>Separate hyphenated words*, emojis</a:t>
          </a:r>
        </a:p>
      </dgm:t>
    </dgm:pt>
    <dgm:pt modelId="{C6D9F9AC-8764-4DA5-AECD-29771D6DFAED}" type="parTrans" cxnId="{D797B037-AC88-4130-BC18-187F748425F1}">
      <dgm:prSet/>
      <dgm:spPr/>
      <dgm:t>
        <a:bodyPr/>
        <a:lstStyle/>
        <a:p>
          <a:endParaRPr lang="en-US"/>
        </a:p>
      </dgm:t>
    </dgm:pt>
    <dgm:pt modelId="{83A79966-37D7-4C19-A1E9-E9E8ADCDD83F}" type="sibTrans" cxnId="{D797B037-AC88-4130-BC18-187F748425F1}">
      <dgm:prSet/>
      <dgm:spPr/>
      <dgm:t>
        <a:bodyPr/>
        <a:lstStyle/>
        <a:p>
          <a:endParaRPr lang="en-US"/>
        </a:p>
      </dgm:t>
    </dgm:pt>
    <dgm:pt modelId="{2558297D-6520-4300-BFE7-ED0DAED7758B}">
      <dgm:prSet phldrT="[Text]"/>
      <dgm:spPr/>
      <dgm:t>
        <a:bodyPr/>
        <a:lstStyle/>
        <a:p>
          <a:r>
            <a:rPr lang="en-US" dirty="0"/>
            <a:t>Combine `</a:t>
          </a:r>
          <a:r>
            <a:rPr lang="en-US" dirty="0" err="1"/>
            <a:t>source_name</a:t>
          </a:r>
          <a:r>
            <a:rPr lang="en-US" dirty="0"/>
            <a:t>` &amp; `author</a:t>
          </a:r>
        </a:p>
      </dgm:t>
    </dgm:pt>
    <dgm:pt modelId="{681B6E1E-7A3C-44A1-BC64-713602BFA2AB}" type="parTrans" cxnId="{9C0F096F-87EE-4B0A-A648-3E3339D9F99F}">
      <dgm:prSet/>
      <dgm:spPr/>
      <dgm:t>
        <a:bodyPr/>
        <a:lstStyle/>
        <a:p>
          <a:endParaRPr lang="en-US"/>
        </a:p>
      </dgm:t>
    </dgm:pt>
    <dgm:pt modelId="{C606CD95-B0C8-4EB1-845C-D0FFFF5A7100}" type="sibTrans" cxnId="{9C0F096F-87EE-4B0A-A648-3E3339D9F99F}">
      <dgm:prSet/>
      <dgm:spPr/>
      <dgm:t>
        <a:bodyPr/>
        <a:lstStyle/>
        <a:p>
          <a:endParaRPr lang="en-US"/>
        </a:p>
      </dgm:t>
    </dgm:pt>
    <dgm:pt modelId="{D4D2DDC2-3CB7-4D2E-8F0A-1E6EAF7E98A9}">
      <dgm:prSet phldrT="[Text]"/>
      <dgm:spPr/>
      <dgm:t>
        <a:bodyPr/>
        <a:lstStyle/>
        <a:p>
          <a:r>
            <a:rPr lang="en-US" dirty="0"/>
            <a:t>Split on whitespace</a:t>
          </a:r>
        </a:p>
      </dgm:t>
    </dgm:pt>
    <dgm:pt modelId="{03BC38B7-3C2C-451F-86F2-C73F3DC0BD9A}" type="parTrans" cxnId="{7D9572FF-D606-4834-AED1-EF8B50833E2C}">
      <dgm:prSet/>
      <dgm:spPr/>
      <dgm:t>
        <a:bodyPr/>
        <a:lstStyle/>
        <a:p>
          <a:endParaRPr lang="en-US"/>
        </a:p>
      </dgm:t>
    </dgm:pt>
    <dgm:pt modelId="{376C8824-6297-4890-9B56-D846C0E621CA}" type="sibTrans" cxnId="{7D9572FF-D606-4834-AED1-EF8B50833E2C}">
      <dgm:prSet/>
      <dgm:spPr/>
      <dgm:t>
        <a:bodyPr/>
        <a:lstStyle/>
        <a:p>
          <a:endParaRPr lang="en-US"/>
        </a:p>
      </dgm:t>
    </dgm:pt>
    <dgm:pt modelId="{32CBA85B-C254-4AAE-A07D-3AD39CDED8B9}" type="pres">
      <dgm:prSet presAssocID="{BA34DBBB-3E75-4EB8-8A56-E9515D9B542B}" presName="linearFlow" presStyleCnt="0">
        <dgm:presLayoutVars>
          <dgm:resizeHandles val="exact"/>
        </dgm:presLayoutVars>
      </dgm:prSet>
      <dgm:spPr/>
    </dgm:pt>
    <dgm:pt modelId="{B6A12E1A-2E41-4B97-BE0B-1BBF55CE6DF6}" type="pres">
      <dgm:prSet presAssocID="{A4E8D428-2237-46C4-B221-5BD923A131EE}" presName="node" presStyleLbl="node1" presStyleIdx="0" presStyleCnt="4" custScaleX="108591" custScaleY="54646">
        <dgm:presLayoutVars>
          <dgm:bulletEnabled val="1"/>
        </dgm:presLayoutVars>
      </dgm:prSet>
      <dgm:spPr/>
    </dgm:pt>
    <dgm:pt modelId="{1C5656E3-D23A-45E8-9559-CF277DCD9B45}" type="pres">
      <dgm:prSet presAssocID="{7BBFBA8E-4407-4B72-A373-F99D5FDC42D7}" presName="sibTrans" presStyleLbl="sibTrans2D1" presStyleIdx="0" presStyleCnt="3"/>
      <dgm:spPr/>
    </dgm:pt>
    <dgm:pt modelId="{7353CF85-32FC-4FE9-9ED2-49D873C1D519}" type="pres">
      <dgm:prSet presAssocID="{7BBFBA8E-4407-4B72-A373-F99D5FDC42D7}" presName="connectorText" presStyleLbl="sibTrans2D1" presStyleIdx="0" presStyleCnt="3"/>
      <dgm:spPr/>
    </dgm:pt>
    <dgm:pt modelId="{4640FD52-2222-45C4-8D03-FEDC53546C72}" type="pres">
      <dgm:prSet presAssocID="{DEFC2CEE-9459-4139-890D-44B536069929}" presName="node" presStyleLbl="node1" presStyleIdx="1" presStyleCnt="4" custScaleX="108591" custScaleY="89532">
        <dgm:presLayoutVars>
          <dgm:bulletEnabled val="1"/>
        </dgm:presLayoutVars>
      </dgm:prSet>
      <dgm:spPr/>
    </dgm:pt>
    <dgm:pt modelId="{691016C7-CEFB-4D92-8F03-F88D66856875}" type="pres">
      <dgm:prSet presAssocID="{0FCC6CF6-4172-4C64-9BA2-B45B3A3975E9}" presName="sibTrans" presStyleLbl="sibTrans2D1" presStyleIdx="1" presStyleCnt="3"/>
      <dgm:spPr/>
    </dgm:pt>
    <dgm:pt modelId="{30DF1F73-87A3-48D4-AB40-D22C45F1DC77}" type="pres">
      <dgm:prSet presAssocID="{0FCC6CF6-4172-4C64-9BA2-B45B3A3975E9}" presName="connectorText" presStyleLbl="sibTrans2D1" presStyleIdx="1" presStyleCnt="3"/>
      <dgm:spPr/>
    </dgm:pt>
    <dgm:pt modelId="{3989EE39-A2C8-4EAF-96D9-50CA688B0FC0}" type="pres">
      <dgm:prSet presAssocID="{C7902EBA-9A97-4EBD-9BC0-056724725812}" presName="node" presStyleLbl="node1" presStyleIdx="2" presStyleCnt="4" custScaleX="105175" custScaleY="51775">
        <dgm:presLayoutVars>
          <dgm:bulletEnabled val="1"/>
        </dgm:presLayoutVars>
      </dgm:prSet>
      <dgm:spPr/>
    </dgm:pt>
    <dgm:pt modelId="{C815CF98-C8C7-4192-83A8-083BB93C674E}" type="pres">
      <dgm:prSet presAssocID="{1B2511E8-62F6-431B-88A6-5A11D6EA3669}" presName="sibTrans" presStyleLbl="sibTrans2D1" presStyleIdx="2" presStyleCnt="3"/>
      <dgm:spPr/>
    </dgm:pt>
    <dgm:pt modelId="{7207C335-B317-4761-8366-4B841E074C3A}" type="pres">
      <dgm:prSet presAssocID="{1B2511E8-62F6-431B-88A6-5A11D6EA3669}" presName="connectorText" presStyleLbl="sibTrans2D1" presStyleIdx="2" presStyleCnt="3"/>
      <dgm:spPr/>
    </dgm:pt>
    <dgm:pt modelId="{855CAD6B-C4A4-4EA1-821F-22027A74B058}" type="pres">
      <dgm:prSet presAssocID="{F5E33099-0127-4347-A4B6-48F446BBD75E}" presName="node" presStyleLbl="node1" presStyleIdx="3" presStyleCnt="4" custScaleX="108591" custScaleY="51140">
        <dgm:presLayoutVars>
          <dgm:bulletEnabled val="1"/>
        </dgm:presLayoutVars>
      </dgm:prSet>
      <dgm:spPr/>
    </dgm:pt>
  </dgm:ptLst>
  <dgm:cxnLst>
    <dgm:cxn modelId="{FDBF250F-B747-43EF-9F21-27CB23BD8D63}" srcId="{C7902EBA-9A97-4EBD-9BC0-056724725812}" destId="{334BA91A-1649-45D4-9F63-5E9395AED401}" srcOrd="1" destOrd="0" parTransId="{4E5759AF-27AE-49CF-8B8E-6216DC516C50}" sibTransId="{DA92A7EF-0F0F-42E4-9E9F-20DFAAFD3B43}"/>
    <dgm:cxn modelId="{8EE37014-7D57-4BAD-AAFD-006B409A9A28}" type="presOf" srcId="{EFFE2100-A61F-46EE-BDBD-C5EABABDD1FF}" destId="{855CAD6B-C4A4-4EA1-821F-22027A74B058}" srcOrd="0" destOrd="1" presId="urn:microsoft.com/office/officeart/2005/8/layout/process2"/>
    <dgm:cxn modelId="{D62A991B-3C54-4481-AF14-DF451CA240BD}" srcId="{DEFC2CEE-9459-4139-890D-44B536069929}" destId="{EA468A1D-6E8D-40E7-8AAC-910A32CA71C6}" srcOrd="2" destOrd="0" parTransId="{A5F418B8-E2C2-4851-B577-5E48D0714D90}" sibTransId="{E14D982D-4529-428F-8540-F7C10381B09A}"/>
    <dgm:cxn modelId="{273C472B-FD32-4630-9660-4148F6E28F5B}" type="presOf" srcId="{0FCC6CF6-4172-4C64-9BA2-B45B3A3975E9}" destId="{691016C7-CEFB-4D92-8F03-F88D66856875}" srcOrd="0" destOrd="0" presId="urn:microsoft.com/office/officeart/2005/8/layout/process2"/>
    <dgm:cxn modelId="{954D632C-F747-4CDC-A030-C439F8961B08}" type="presOf" srcId="{0FCC6CF6-4172-4C64-9BA2-B45B3A3975E9}" destId="{30DF1F73-87A3-48D4-AB40-D22C45F1DC77}" srcOrd="1" destOrd="0" presId="urn:microsoft.com/office/officeart/2005/8/layout/process2"/>
    <dgm:cxn modelId="{C70FE22D-3A9F-4710-80EB-74EAF31A912D}" type="presOf" srcId="{1B2511E8-62F6-431B-88A6-5A11D6EA3669}" destId="{C815CF98-C8C7-4192-83A8-083BB93C674E}" srcOrd="0" destOrd="0" presId="urn:microsoft.com/office/officeart/2005/8/layout/process2"/>
    <dgm:cxn modelId="{9B4F4135-E82C-440F-9483-E6358370ABCC}" srcId="{F5E33099-0127-4347-A4B6-48F446BBD75E}" destId="{EFFE2100-A61F-46EE-BDBD-C5EABABDD1FF}" srcOrd="0" destOrd="0" parTransId="{943CD53D-6FC3-441A-86BE-7D5265D5D1B2}" sibTransId="{C040A160-5172-476B-9186-9B47753B6C7D}"/>
    <dgm:cxn modelId="{D797B037-AC88-4130-BC18-187F748425F1}" srcId="{DEFC2CEE-9459-4139-890D-44B536069929}" destId="{F85480B0-8A4C-4995-B65D-9242555A30E0}" srcOrd="1" destOrd="0" parTransId="{C6D9F9AC-8764-4DA5-AECD-29771D6DFAED}" sibTransId="{83A79966-37D7-4C19-A1E9-E9E8ADCDD83F}"/>
    <dgm:cxn modelId="{F66BDF39-6013-4081-BAAB-21F1C59D9B5B}" type="presOf" srcId="{B2AB52D4-2570-4110-AD01-2F2FEA13DB1D}" destId="{B6A12E1A-2E41-4B97-BE0B-1BBF55CE6DF6}" srcOrd="0" destOrd="3" presId="urn:microsoft.com/office/officeart/2005/8/layout/process2"/>
    <dgm:cxn modelId="{44153F3D-C314-4AEB-AD0A-56FF82A45C51}" type="presOf" srcId="{C7902EBA-9A97-4EBD-9BC0-056724725812}" destId="{3989EE39-A2C8-4EAF-96D9-50CA688B0FC0}" srcOrd="0" destOrd="0" presId="urn:microsoft.com/office/officeart/2005/8/layout/process2"/>
    <dgm:cxn modelId="{1B949640-E210-457E-BF46-10F903227C4F}" srcId="{F5E33099-0127-4347-A4B6-48F446BBD75E}" destId="{AE00E7C1-CF2E-4854-8E2A-7F5AB101F184}" srcOrd="1" destOrd="0" parTransId="{28398294-0763-4815-9AAE-D968D482297D}" sibTransId="{97F6FFA0-3987-4F28-8904-4194D95A63A8}"/>
    <dgm:cxn modelId="{61B90D5C-A873-4106-9A7C-192509EC7062}" type="presOf" srcId="{7BBFBA8E-4407-4B72-A373-F99D5FDC42D7}" destId="{1C5656E3-D23A-45E8-9559-CF277DCD9B45}" srcOrd="0" destOrd="0" presId="urn:microsoft.com/office/officeart/2005/8/layout/process2"/>
    <dgm:cxn modelId="{16F61D68-339B-43C9-A169-2BD43E4331DA}" srcId="{BA34DBBB-3E75-4EB8-8A56-E9515D9B542B}" destId="{F5E33099-0127-4347-A4B6-48F446BBD75E}" srcOrd="3" destOrd="0" parTransId="{771EBCB3-1EEA-469E-B6B8-2327F9023280}" sibTransId="{30BC0ABB-79A8-4E33-8EB4-372D37061A78}"/>
    <dgm:cxn modelId="{9C0F096F-87EE-4B0A-A648-3E3339D9F99F}" srcId="{A4E8D428-2237-46C4-B221-5BD923A131EE}" destId="{2558297D-6520-4300-BFE7-ED0DAED7758B}" srcOrd="0" destOrd="0" parTransId="{681B6E1E-7A3C-44A1-BC64-713602BFA2AB}" sibTransId="{C606CD95-B0C8-4EB1-845C-D0FFFF5A7100}"/>
    <dgm:cxn modelId="{599F8A71-6CC8-472E-AB05-E60FD1FEE8BB}" srcId="{DEFC2CEE-9459-4139-890D-44B536069929}" destId="{32CD2F34-507D-4CD8-89C8-EEF01E95462B}" srcOrd="3" destOrd="0" parTransId="{B93BA93F-6D90-474F-BF03-1EBE0505EC2E}" sibTransId="{42BBA982-A775-4B1B-8FE5-A97E95E79CEA}"/>
    <dgm:cxn modelId="{9D085154-EE0D-4126-AF77-6743E91A5B23}" type="presOf" srcId="{A4E8D428-2237-46C4-B221-5BD923A131EE}" destId="{B6A12E1A-2E41-4B97-BE0B-1BBF55CE6DF6}" srcOrd="0" destOrd="0" presId="urn:microsoft.com/office/officeart/2005/8/layout/process2"/>
    <dgm:cxn modelId="{FAF90B7F-65AE-49C4-AC37-2930D0FF60E8}" type="presOf" srcId="{F5E33099-0127-4347-A4B6-48F446BBD75E}" destId="{855CAD6B-C4A4-4EA1-821F-22027A74B058}" srcOrd="0" destOrd="0" presId="urn:microsoft.com/office/officeart/2005/8/layout/process2"/>
    <dgm:cxn modelId="{1F5F1981-ABE3-4B34-9CB5-455F1D874862}" type="presOf" srcId="{BA34DBBB-3E75-4EB8-8A56-E9515D9B542B}" destId="{32CBA85B-C254-4AAE-A07D-3AD39CDED8B9}" srcOrd="0" destOrd="0" presId="urn:microsoft.com/office/officeart/2005/8/layout/process2"/>
    <dgm:cxn modelId="{78995796-40DB-4BB8-9DAB-DE020218AF15}" type="presOf" srcId="{32CD2F34-507D-4CD8-89C8-EEF01E95462B}" destId="{4640FD52-2222-45C4-8D03-FEDC53546C72}" srcOrd="0" destOrd="4" presId="urn:microsoft.com/office/officeart/2005/8/layout/process2"/>
    <dgm:cxn modelId="{383C1098-A774-4CB1-B220-C1E6C8F07FC7}" type="presOf" srcId="{2558297D-6520-4300-BFE7-ED0DAED7758B}" destId="{B6A12E1A-2E41-4B97-BE0B-1BBF55CE6DF6}" srcOrd="0" destOrd="1" presId="urn:microsoft.com/office/officeart/2005/8/layout/process2"/>
    <dgm:cxn modelId="{4251CBA8-ACE3-47C0-9BD3-B84A1D4CBCCC}" srcId="{A4E8D428-2237-46C4-B221-5BD923A131EE}" destId="{B2AB52D4-2570-4110-AD01-2F2FEA13DB1D}" srcOrd="2" destOrd="0" parTransId="{FF486204-65AC-4EE3-9368-37D2ACF6B134}" sibTransId="{55E2A218-37C0-4E21-8332-DE0653EC74BC}"/>
    <dgm:cxn modelId="{6C1BE3A8-3C51-43F6-B683-F15724959B0B}" type="presOf" srcId="{7BBFBA8E-4407-4B72-A373-F99D5FDC42D7}" destId="{7353CF85-32FC-4FE9-9ED2-49D873C1D519}" srcOrd="1" destOrd="0" presId="urn:microsoft.com/office/officeart/2005/8/layout/process2"/>
    <dgm:cxn modelId="{DBFE46B3-23CF-4632-B17B-20F9E21E890B}" type="presOf" srcId="{AE00E7C1-CF2E-4854-8E2A-7F5AB101F184}" destId="{855CAD6B-C4A4-4EA1-821F-22027A74B058}" srcOrd="0" destOrd="2" presId="urn:microsoft.com/office/officeart/2005/8/layout/process2"/>
    <dgm:cxn modelId="{33B5FCB7-55A9-4193-B726-A4A0A14AD89D}" type="presOf" srcId="{1B2511E8-62F6-431B-88A6-5A11D6EA3669}" destId="{7207C335-B317-4761-8366-4B841E074C3A}" srcOrd="1" destOrd="0" presId="urn:microsoft.com/office/officeart/2005/8/layout/process2"/>
    <dgm:cxn modelId="{BE0D7ABA-AC16-4553-82B4-6AE864F63009}" type="presOf" srcId="{63895FE2-647C-48FB-92D3-6C9D2F4B28B0}" destId="{4640FD52-2222-45C4-8D03-FEDC53546C72}" srcOrd="0" destOrd="1" presId="urn:microsoft.com/office/officeart/2005/8/layout/process2"/>
    <dgm:cxn modelId="{DF3D08BB-7235-44FF-8423-F361650E8B2C}" type="presOf" srcId="{EA468A1D-6E8D-40E7-8AAC-910A32CA71C6}" destId="{4640FD52-2222-45C4-8D03-FEDC53546C72}" srcOrd="0" destOrd="3" presId="urn:microsoft.com/office/officeart/2005/8/layout/process2"/>
    <dgm:cxn modelId="{BC8CF2C4-DD97-4D1E-9785-4AFC21B6EB86}" srcId="{A4E8D428-2237-46C4-B221-5BD923A131EE}" destId="{718A9726-F98F-4D3E-966E-CF9A9799144E}" srcOrd="1" destOrd="0" parTransId="{1518E88E-1A88-421F-8CCF-08A3FBCC0E2D}" sibTransId="{067F2329-D431-4810-9673-741A3A78B548}"/>
    <dgm:cxn modelId="{05CF41C8-6879-47FB-8869-CB09153E893F}" type="presOf" srcId="{718A9726-F98F-4D3E-966E-CF9A9799144E}" destId="{B6A12E1A-2E41-4B97-BE0B-1BBF55CE6DF6}" srcOrd="0" destOrd="2" presId="urn:microsoft.com/office/officeart/2005/8/layout/process2"/>
    <dgm:cxn modelId="{F26D5CCA-EA08-4E89-8742-4B4FD150D1B7}" srcId="{BA34DBBB-3E75-4EB8-8A56-E9515D9B542B}" destId="{A4E8D428-2237-46C4-B221-5BD923A131EE}" srcOrd="0" destOrd="0" parTransId="{6BBEDAC4-A45C-4396-8F3D-03DA4ACAA2DB}" sibTransId="{7BBFBA8E-4407-4B72-A373-F99D5FDC42D7}"/>
    <dgm:cxn modelId="{F025B1D4-3315-43A4-9486-704E3A85CB64}" srcId="{BA34DBBB-3E75-4EB8-8A56-E9515D9B542B}" destId="{C7902EBA-9A97-4EBD-9BC0-056724725812}" srcOrd="2" destOrd="0" parTransId="{D3C0C2BC-F781-4264-A357-661197C8F55B}" sibTransId="{1B2511E8-62F6-431B-88A6-5A11D6EA3669}"/>
    <dgm:cxn modelId="{CBC78BDE-C311-4AB6-8E16-4FE0D364A85A}" type="presOf" srcId="{DEFC2CEE-9459-4139-890D-44B536069929}" destId="{4640FD52-2222-45C4-8D03-FEDC53546C72}" srcOrd="0" destOrd="0" presId="urn:microsoft.com/office/officeart/2005/8/layout/process2"/>
    <dgm:cxn modelId="{159FDCE4-3BB0-43FD-8E4E-46C10316F737}" type="presOf" srcId="{F85480B0-8A4C-4995-B65D-9242555A30E0}" destId="{4640FD52-2222-45C4-8D03-FEDC53546C72}" srcOrd="0" destOrd="2" presId="urn:microsoft.com/office/officeart/2005/8/layout/process2"/>
    <dgm:cxn modelId="{DAC730E8-B99A-4155-BFE8-9304918BCA78}" type="presOf" srcId="{334BA91A-1649-45D4-9F63-5E9395AED401}" destId="{3989EE39-A2C8-4EAF-96D9-50CA688B0FC0}" srcOrd="0" destOrd="2" presId="urn:microsoft.com/office/officeart/2005/8/layout/process2"/>
    <dgm:cxn modelId="{EE92B5EC-A8CC-4C22-BE65-50F4C8EA47C9}" srcId="{DEFC2CEE-9459-4139-890D-44B536069929}" destId="{63895FE2-647C-48FB-92D3-6C9D2F4B28B0}" srcOrd="0" destOrd="0" parTransId="{1B73FBA9-D11E-489C-A621-C55E1E912390}" sibTransId="{EADC7D64-9672-4B5E-9AA0-D5C511CBFE18}"/>
    <dgm:cxn modelId="{42CF70F5-F9BA-4141-A4B7-AF8DCDCC218D}" type="presOf" srcId="{D4D2DDC2-3CB7-4D2E-8F0A-1E6EAF7E98A9}" destId="{3989EE39-A2C8-4EAF-96D9-50CA688B0FC0}" srcOrd="0" destOrd="1" presId="urn:microsoft.com/office/officeart/2005/8/layout/process2"/>
    <dgm:cxn modelId="{22482BFC-26F6-42E7-BE2A-D2A32154BF50}" srcId="{BA34DBBB-3E75-4EB8-8A56-E9515D9B542B}" destId="{DEFC2CEE-9459-4139-890D-44B536069929}" srcOrd="1" destOrd="0" parTransId="{15E59A8B-2BF9-481F-999C-45C1F393029E}" sibTransId="{0FCC6CF6-4172-4C64-9BA2-B45B3A3975E9}"/>
    <dgm:cxn modelId="{7D9572FF-D606-4834-AED1-EF8B50833E2C}" srcId="{C7902EBA-9A97-4EBD-9BC0-056724725812}" destId="{D4D2DDC2-3CB7-4D2E-8F0A-1E6EAF7E98A9}" srcOrd="0" destOrd="0" parTransId="{03BC38B7-3C2C-451F-86F2-C73F3DC0BD9A}" sibTransId="{376C8824-6297-4890-9B56-D846C0E621CA}"/>
    <dgm:cxn modelId="{586EDC47-7B4E-4635-98F0-CEE460B2714F}" type="presParOf" srcId="{32CBA85B-C254-4AAE-A07D-3AD39CDED8B9}" destId="{B6A12E1A-2E41-4B97-BE0B-1BBF55CE6DF6}" srcOrd="0" destOrd="0" presId="urn:microsoft.com/office/officeart/2005/8/layout/process2"/>
    <dgm:cxn modelId="{10C87E6A-05FF-43EB-A2F5-984FC8C7E106}" type="presParOf" srcId="{32CBA85B-C254-4AAE-A07D-3AD39CDED8B9}" destId="{1C5656E3-D23A-45E8-9559-CF277DCD9B45}" srcOrd="1" destOrd="0" presId="urn:microsoft.com/office/officeart/2005/8/layout/process2"/>
    <dgm:cxn modelId="{EDCF1C6F-7905-4A62-B451-4B10BFC95516}" type="presParOf" srcId="{1C5656E3-D23A-45E8-9559-CF277DCD9B45}" destId="{7353CF85-32FC-4FE9-9ED2-49D873C1D519}" srcOrd="0" destOrd="0" presId="urn:microsoft.com/office/officeart/2005/8/layout/process2"/>
    <dgm:cxn modelId="{E58405C6-3DDA-4F5C-AB8C-02D9075612DD}" type="presParOf" srcId="{32CBA85B-C254-4AAE-A07D-3AD39CDED8B9}" destId="{4640FD52-2222-45C4-8D03-FEDC53546C72}" srcOrd="2" destOrd="0" presId="urn:microsoft.com/office/officeart/2005/8/layout/process2"/>
    <dgm:cxn modelId="{E070A0E3-799B-419A-B2FF-FAD5717A96EA}" type="presParOf" srcId="{32CBA85B-C254-4AAE-A07D-3AD39CDED8B9}" destId="{691016C7-CEFB-4D92-8F03-F88D66856875}" srcOrd="3" destOrd="0" presId="urn:microsoft.com/office/officeart/2005/8/layout/process2"/>
    <dgm:cxn modelId="{0DF5E4FD-FFC7-45BC-8042-27BC991F9383}" type="presParOf" srcId="{691016C7-CEFB-4D92-8F03-F88D66856875}" destId="{30DF1F73-87A3-48D4-AB40-D22C45F1DC77}" srcOrd="0" destOrd="0" presId="urn:microsoft.com/office/officeart/2005/8/layout/process2"/>
    <dgm:cxn modelId="{D14AA358-DA9A-427F-8D82-68FCB6E713C0}" type="presParOf" srcId="{32CBA85B-C254-4AAE-A07D-3AD39CDED8B9}" destId="{3989EE39-A2C8-4EAF-96D9-50CA688B0FC0}" srcOrd="4" destOrd="0" presId="urn:microsoft.com/office/officeart/2005/8/layout/process2"/>
    <dgm:cxn modelId="{0CF87539-CD41-4A2B-B422-1577509BB0E6}" type="presParOf" srcId="{32CBA85B-C254-4AAE-A07D-3AD39CDED8B9}" destId="{C815CF98-C8C7-4192-83A8-083BB93C674E}" srcOrd="5" destOrd="0" presId="urn:microsoft.com/office/officeart/2005/8/layout/process2"/>
    <dgm:cxn modelId="{7CCC73C6-C97F-439A-9491-314DBA9AEE82}" type="presParOf" srcId="{C815CF98-C8C7-4192-83A8-083BB93C674E}" destId="{7207C335-B317-4761-8366-4B841E074C3A}" srcOrd="0" destOrd="0" presId="urn:microsoft.com/office/officeart/2005/8/layout/process2"/>
    <dgm:cxn modelId="{BEDFE769-F0AF-4E81-8643-6AB1A291421E}" type="presParOf" srcId="{32CBA85B-C254-4AAE-A07D-3AD39CDED8B9}" destId="{855CAD6B-C4A4-4EA1-821F-22027A74B05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12E1A-2E41-4B97-BE0B-1BBF55CE6DF6}">
      <dsp:nvSpPr>
        <dsp:cNvPr id="0" name=""/>
        <dsp:cNvSpPr/>
      </dsp:nvSpPr>
      <dsp:spPr>
        <a:xfrm>
          <a:off x="2727538" y="3829"/>
          <a:ext cx="2595177" cy="725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Normalization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Combine `</a:t>
          </a:r>
          <a:r>
            <a:rPr lang="en-US" sz="800" kern="1200" dirty="0" err="1"/>
            <a:t>source_name</a:t>
          </a:r>
          <a:r>
            <a:rPr lang="en-US" sz="800" kern="1200" dirty="0"/>
            <a:t>` &amp; `author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Case-loading*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Textacy</a:t>
          </a:r>
          <a:r>
            <a:rPr lang="en-US" sz="800" kern="1200" dirty="0"/>
            <a:t>** norming*</a:t>
          </a:r>
        </a:p>
      </dsp:txBody>
      <dsp:txXfrm>
        <a:off x="2748788" y="25079"/>
        <a:ext cx="2552677" cy="683036"/>
      </dsp:txXfrm>
    </dsp:sp>
    <dsp:sp modelId="{1C5656E3-D23A-45E8-9559-CF277DCD9B45}">
      <dsp:nvSpPr>
        <dsp:cNvPr id="0" name=""/>
        <dsp:cNvSpPr/>
      </dsp:nvSpPr>
      <dsp:spPr>
        <a:xfrm rot="5400000">
          <a:off x="3776183" y="762558"/>
          <a:ext cx="497888" cy="5974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3845888" y="812346"/>
        <a:ext cx="358479" cy="348522"/>
      </dsp:txXfrm>
    </dsp:sp>
    <dsp:sp modelId="{4640FD52-2222-45C4-8D03-FEDC53546C72}">
      <dsp:nvSpPr>
        <dsp:cNvPr id="0" name=""/>
        <dsp:cNvSpPr/>
      </dsp:nvSpPr>
      <dsp:spPr>
        <a:xfrm>
          <a:off x="2727538" y="1393217"/>
          <a:ext cx="2595177" cy="1188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Cleaning / munging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Remove/clean source-specific artifacts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Separate hyphenated words*, emojis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Remove Unicode chars, URLs, hash tags, Twitter handles*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Pad EOS punctuation; remove non-EOS punctuation*, stop words</a:t>
          </a:r>
          <a:r>
            <a:rPr lang="en-US" sz="800" kern="1200" baseline="30000" dirty="0"/>
            <a:t>1</a:t>
          </a:r>
          <a:r>
            <a:rPr lang="en-US" sz="800" kern="1200" dirty="0"/>
            <a:t>§, author and source name from article text§, EOS punctuation</a:t>
          </a:r>
          <a:r>
            <a:rPr lang="en-US" sz="800" kern="1200" baseline="30000" dirty="0"/>
            <a:t>1</a:t>
          </a:r>
          <a:endParaRPr lang="en-US" sz="800" kern="1200" dirty="0"/>
        </a:p>
      </dsp:txBody>
      <dsp:txXfrm>
        <a:off x="2762354" y="1428033"/>
        <a:ext cx="2525545" cy="1119086"/>
      </dsp:txXfrm>
    </dsp:sp>
    <dsp:sp modelId="{691016C7-CEFB-4D92-8F03-F88D66856875}">
      <dsp:nvSpPr>
        <dsp:cNvPr id="0" name=""/>
        <dsp:cNvSpPr/>
      </dsp:nvSpPr>
      <dsp:spPr>
        <a:xfrm rot="5400000">
          <a:off x="3776183" y="2615127"/>
          <a:ext cx="497888" cy="5974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3845888" y="2664915"/>
        <a:ext cx="358479" cy="348522"/>
      </dsp:txXfrm>
    </dsp:sp>
    <dsp:sp modelId="{3989EE39-A2C8-4EAF-96D9-50CA688B0FC0}">
      <dsp:nvSpPr>
        <dsp:cNvPr id="0" name=""/>
        <dsp:cNvSpPr/>
      </dsp:nvSpPr>
      <dsp:spPr>
        <a:xfrm>
          <a:off x="2768357" y="3245786"/>
          <a:ext cx="2513539" cy="687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Final Tokenization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Split on whitespace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Review &amp; revise</a:t>
          </a:r>
        </a:p>
      </dsp:txBody>
      <dsp:txXfrm>
        <a:off x="2788491" y="3265920"/>
        <a:ext cx="2473271" cy="647149"/>
      </dsp:txXfrm>
    </dsp:sp>
    <dsp:sp modelId="{C815CF98-C8C7-4192-83A8-083BB93C674E}">
      <dsp:nvSpPr>
        <dsp:cNvPr id="0" name=""/>
        <dsp:cNvSpPr/>
      </dsp:nvSpPr>
      <dsp:spPr>
        <a:xfrm rot="5400000">
          <a:off x="3776183" y="3966396"/>
          <a:ext cx="497888" cy="5974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3845888" y="4016184"/>
        <a:ext cx="358479" cy="348522"/>
      </dsp:txXfrm>
    </dsp:sp>
    <dsp:sp modelId="{855CAD6B-C4A4-4EA1-821F-22027A74B058}">
      <dsp:nvSpPr>
        <dsp:cNvPr id="0" name=""/>
        <dsp:cNvSpPr/>
      </dsp:nvSpPr>
      <dsp:spPr>
        <a:xfrm>
          <a:off x="2727538" y="4597055"/>
          <a:ext cx="2595177" cy="678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Final steps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Collapse EOS punctuation</a:t>
          </a:r>
          <a:r>
            <a:rPr lang="en-US" sz="800" kern="1200" baseline="30000" dirty="0"/>
            <a:t>2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Count remaining tokens</a:t>
          </a:r>
        </a:p>
      </dsp:txBody>
      <dsp:txXfrm>
        <a:off x="2747425" y="4616942"/>
        <a:ext cx="2555403" cy="639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68F92-5E90-4129-8B45-B1928B104E3C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51B83-0CBA-4069-A81A-5C7754DE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51B83-0CBA-4069-A81A-5C7754DEA8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7A79-883D-2207-3189-31C38F1C3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02DCA-A70E-6FF9-00A9-3AE90A63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EC5A7-8C7B-E435-C9E6-33856896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416A-D613-F4B9-6D7F-68AA2ED8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CC9A9-1CCE-99D3-4082-EA4EEC8B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453A-01CE-A6B4-0509-105E3AA3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FE73-89E6-465A-0BA3-797C1E53E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BA9FD-94A8-9660-5F5A-87588484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40F8-8FF9-78EF-295F-CBD33F3A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07A3A-B635-4253-FDD8-9439B6D0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908EE-9334-BB72-6C9D-23C6116D1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D150F-75AD-6918-04C2-CEE0A836C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EFAA0-66D4-1A3B-01B0-49A4DA8F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F12B2-7D77-1B9F-A2E5-39AE8945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1E2E-A5EC-21EA-96EE-7F5CC121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9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9A03-3468-03AD-E691-3DA651E4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7E96-F46E-1B15-094F-B83E1EA4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53D1-F6BB-5FFB-F4E3-4DC0CDE4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83AFA-7429-26E3-F0FA-AAC153DB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1707-254F-32D8-0B54-A4E8E3C1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09BA-0A61-5DD7-9247-8CC6FE73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82A79-EA0C-159F-54B1-AAA603D23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3C48-0A89-8E35-E4F8-5CC53622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AA7FC-E384-8DE7-5A17-047BA651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4F21-A56F-0566-7C69-BACCCD62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0CE4-A58E-C8AC-3164-35D97958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94B0-C709-6924-EA7B-FBC919049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0FB7E-63C3-DDB1-C3E2-FF6A52C1C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51805-20E8-061C-102E-7C32582B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66054-7426-ACEB-70F4-D0D8C0E1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F68D8-E112-1113-16D1-B62C3A51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0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A979-781E-87F2-2B5E-46B77170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AD16-F408-2249-D852-F20BCFED0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81ABA-FA77-1019-C2A4-2C9B67194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19E05-06EA-215F-44A0-F6303F0BF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94355-8C04-334F-75BB-9E9D3B69E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2BA08-7C5E-B67C-D137-F50B7DD0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BCD46-CB42-59B9-2751-6BD4B1F5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DE4F9-EC94-4CA1-67CE-2953B3EF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B326-8BBF-95BF-AE22-38ABD539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06CFC-4349-218B-148E-4C042D3D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D239B-4AB9-C3B5-2280-7411EBB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359C9-5E6D-3582-0F8F-FDBC745D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79DA0-2041-DEA2-D43E-4A8E7B0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BF69C-821B-EB6A-8052-75BEF5BD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2566-560C-E84B-BF9C-EA63AD8C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FFB7-7B0E-9D15-8D71-C4216D2F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7A13-11D0-30D8-C614-C5D9E250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4969A-8DA9-A8D9-B3EF-33DAB07F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5BC5-2522-E4D1-CA46-149D5E42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A1F80-3471-9344-71A4-85792662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D9D8B-B4CB-D39F-E78C-37417BB7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C2DB-B04D-6A49-CC57-F4285376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4DC5F-525A-E90B-A89D-E28CA375D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8348D-6FEC-5796-8A0F-959F203D4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FC53D-C8E1-23CA-ED69-3A88C9F5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37B8C-7F29-A9D1-20AF-9F43E9B1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A955-487C-6783-2A6D-8373498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CB9B2-06EC-F4D4-B510-6BA3F456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1D0D6-967B-0AEF-1B09-F80858E0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3DC7D-E2CA-96A6-C447-FDCAA7B6A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638E-3881-40B7-899E-54468816C28B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4014-17E3-AAEC-6F38-70845DE85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20BC-FA03-D40B-F4EA-BEBF3FA39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ypi.org/project/textacy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5F3F13-4D40-E459-EE07-508FE0871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7640923"/>
              </p:ext>
            </p:extLst>
          </p:nvPr>
        </p:nvGraphicFramePr>
        <p:xfrm>
          <a:off x="2031998" y="111318"/>
          <a:ext cx="8050255" cy="5279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64250FD6-4F66-9849-A3F2-6619AD8237EB}"/>
              </a:ext>
            </a:extLst>
          </p:cNvPr>
          <p:cNvSpPr/>
          <p:nvPr/>
        </p:nvSpPr>
        <p:spPr>
          <a:xfrm rot="5400000" flipH="1">
            <a:off x="3196801" y="2309270"/>
            <a:ext cx="2368410" cy="683489"/>
          </a:xfrm>
          <a:prstGeom prst="curvedUpArrow">
            <a:avLst/>
          </a:prstGeom>
          <a:solidFill>
            <a:srgbClr val="4472C4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AC535-4A71-EDCE-0FAB-6472535FF800}"/>
              </a:ext>
            </a:extLst>
          </p:cNvPr>
          <p:cNvSpPr txBox="1"/>
          <p:nvPr/>
        </p:nvSpPr>
        <p:spPr>
          <a:xfrm>
            <a:off x="4039261" y="5522843"/>
            <a:ext cx="371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900" baseline="30000" dirty="0"/>
              <a:t>1,2</a:t>
            </a:r>
            <a:r>
              <a:rPr lang="en-US" sz="900" dirty="0"/>
              <a:t> Preprocessing step applied to only one subset after dataset bifurcation</a:t>
            </a:r>
          </a:p>
          <a:p>
            <a:pPr marL="342900" indent="-342900"/>
            <a:r>
              <a:rPr lang="en-US" sz="900" dirty="0"/>
              <a:t>* Process performed on `</a:t>
            </a:r>
            <a:r>
              <a:rPr lang="en-US" sz="900" dirty="0" err="1"/>
              <a:t>article_text</a:t>
            </a:r>
            <a:r>
              <a:rPr lang="en-US" sz="900" dirty="0"/>
              <a:t>` and `</a:t>
            </a:r>
            <a:r>
              <a:rPr lang="en-US" sz="900" dirty="0" err="1"/>
              <a:t>author_source</a:t>
            </a:r>
            <a:r>
              <a:rPr lang="en-US" sz="900" dirty="0"/>
              <a:t>` features</a:t>
            </a:r>
          </a:p>
          <a:p>
            <a:pPr marL="342900" indent="-342900"/>
            <a:r>
              <a:rPr lang="en-US" sz="900" dirty="0"/>
              <a:t>** </a:t>
            </a:r>
            <a:r>
              <a:rPr lang="en-US" sz="900" dirty="0">
                <a:hlinkClick r:id="rId8"/>
              </a:rPr>
              <a:t>https://pypi.org/project/textacy/</a:t>
            </a:r>
            <a:endParaRPr lang="en-US" sz="900" dirty="0"/>
          </a:p>
          <a:p>
            <a:pPr marL="342900" indent="-342900"/>
            <a:r>
              <a:rPr lang="en-US" sz="900" dirty="0"/>
              <a:t>§ Required splitting text into word tokens</a:t>
            </a:r>
          </a:p>
        </p:txBody>
      </p:sp>
    </p:spTree>
    <p:extLst>
      <p:ext uri="{BB962C8B-B14F-4D97-AF65-F5344CB8AC3E}">
        <p14:creationId xmlns:p14="http://schemas.microsoft.com/office/powerpoint/2010/main" val="265500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124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Michael Carr</dc:creator>
  <cp:lastModifiedBy>Aaron Michael Carr</cp:lastModifiedBy>
  <cp:revision>10</cp:revision>
  <dcterms:created xsi:type="dcterms:W3CDTF">2023-07-18T00:28:47Z</dcterms:created>
  <dcterms:modified xsi:type="dcterms:W3CDTF">2023-07-29T18:51:58Z</dcterms:modified>
</cp:coreProperties>
</file>