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7" autoAdjust="0"/>
    <p:restoredTop sz="96247" autoAdjust="0"/>
  </p:normalViewPr>
  <p:slideViewPr>
    <p:cSldViewPr snapToGrid="0">
      <p:cViewPr>
        <p:scale>
          <a:sx n="193" d="100"/>
          <a:sy n="193" d="100"/>
        </p:scale>
        <p:origin x="-2448" y="-2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Case-loading*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** norming*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Remove/clean special artifacts (Phase 1): Phrases / chars, decimals, acronym </a:t>
          </a:r>
          <a:r>
            <a:rPr lang="en-US" dirty="0" err="1"/>
            <a:t>delims</a:t>
          </a:r>
          <a:endParaRPr lang="en-US" dirty="0"/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Unicode chars, URLs, hash tags, Twitter handles*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61701A60-F023-420E-A487-7EC4D7EBC014}">
      <dgm:prSet phldrT="[Text]"/>
      <dgm:spPr/>
      <dgm:t>
        <a:bodyPr/>
        <a:lstStyle/>
        <a:p>
          <a:r>
            <a:rPr lang="en-US" dirty="0"/>
            <a:t>Remove/clean special artifacts (Phase 2): Digits, return &amp; tab chars, Amazon ads</a:t>
          </a:r>
        </a:p>
      </dgm:t>
    </dgm:pt>
    <dgm:pt modelId="{5BB4E7C7-1199-4638-B12F-FA7E2442DC74}" type="parTrans" cxnId="{457882B0-0DE6-4A80-9A42-13E65DB0B9EA}">
      <dgm:prSet/>
      <dgm:spPr/>
      <dgm:t>
        <a:bodyPr/>
        <a:lstStyle/>
        <a:p>
          <a:endParaRPr lang="en-US"/>
        </a:p>
      </dgm:t>
    </dgm:pt>
    <dgm:pt modelId="{04A4EE70-8394-42AA-BDB6-39FE9888EC6C}" type="sibTrans" cxnId="{457882B0-0DE6-4A80-9A42-13E65DB0B9EA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Pad EOS punctuation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Final Tokenization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 &amp; revise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words*, emojis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2558297D-6520-4300-BFE7-ED0DAED7758B}">
      <dgm:prSet phldrT="[Text]"/>
      <dgm:spPr/>
      <dgm:t>
        <a:bodyPr/>
        <a:lstStyle/>
        <a:p>
          <a:r>
            <a:rPr lang="en-US" dirty="0"/>
            <a:t>Combine `</a:t>
          </a:r>
          <a:r>
            <a:rPr lang="en-US" dirty="0" err="1"/>
            <a:t>source_name</a:t>
          </a:r>
          <a:r>
            <a:rPr lang="en-US" dirty="0"/>
            <a:t>` &amp; `author</a:t>
          </a:r>
        </a:p>
      </dgm:t>
    </dgm:pt>
    <dgm:pt modelId="{681B6E1E-7A3C-44A1-BC64-713602BFA2AB}" type="parTrans" cxnId="{9C0F096F-87EE-4B0A-A648-3E3339D9F99F}">
      <dgm:prSet/>
      <dgm:spPr/>
      <dgm:t>
        <a:bodyPr/>
        <a:lstStyle/>
        <a:p>
          <a:endParaRPr lang="en-US"/>
        </a:p>
      </dgm:t>
    </dgm:pt>
    <dgm:pt modelId="{C606CD95-B0C8-4EB1-845C-D0FFFF5A7100}" type="sibTrans" cxnId="{9C0F096F-87EE-4B0A-A648-3E3339D9F99F}">
      <dgm:prSet/>
      <dgm:spPr/>
      <dgm:t>
        <a:bodyPr/>
        <a:lstStyle/>
        <a:p>
          <a:endParaRPr lang="en-US"/>
        </a:p>
      </dgm:t>
    </dgm:pt>
    <dgm:pt modelId="{D4D2DDC2-3CB7-4D2E-8F0A-1E6EAF7E98A9}">
      <dgm:prSet phldrT="[Text]"/>
      <dgm:spPr/>
      <dgm:t>
        <a:bodyPr/>
        <a:lstStyle/>
        <a:p>
          <a:r>
            <a:rPr lang="en-US" dirty="0"/>
            <a:t>Split on whitespace</a:t>
          </a:r>
        </a:p>
      </dgm:t>
    </dgm:pt>
    <dgm:pt modelId="{03BC38B7-3C2C-451F-86F2-C73F3DC0BD9A}" type="parTrans" cxnId="{7D9572FF-D606-4834-AED1-EF8B50833E2C}">
      <dgm:prSet/>
      <dgm:spPr/>
      <dgm:t>
        <a:bodyPr/>
        <a:lstStyle/>
        <a:p>
          <a:endParaRPr lang="en-US"/>
        </a:p>
      </dgm:t>
    </dgm:pt>
    <dgm:pt modelId="{376C8824-6297-4890-9B56-D846C0E621CA}" type="sibTrans" cxnId="{7D9572FF-D606-4834-AED1-EF8B50833E2C}">
      <dgm:prSet/>
      <dgm:spPr/>
      <dgm:t>
        <a:bodyPr/>
        <a:lstStyle/>
        <a:p>
          <a:endParaRPr lang="en-US"/>
        </a:p>
      </dgm:t>
    </dgm:pt>
    <dgm:pt modelId="{BFA950BE-EA68-4A6C-9C59-655051D69DA7}">
      <dgm:prSet phldrT="[Text]"/>
      <dgm:spPr/>
      <dgm:t>
        <a:bodyPr/>
        <a:lstStyle/>
        <a:p>
          <a:r>
            <a:rPr lang="en-US" dirty="0"/>
            <a:t>Remove non-EOS punctuation*, stop words</a:t>
          </a:r>
          <a:r>
            <a:rPr lang="en-US" baseline="30000" dirty="0"/>
            <a:t>1</a:t>
          </a:r>
          <a:r>
            <a:rPr lang="en-US" dirty="0"/>
            <a:t>§, author and source name from article text§, EOS punctuation</a:t>
          </a:r>
          <a:r>
            <a:rPr lang="en-US" baseline="30000" dirty="0"/>
            <a:t>1</a:t>
          </a:r>
        </a:p>
      </dgm:t>
    </dgm:pt>
    <dgm:pt modelId="{3362F898-1848-4784-A042-A7EC65CB18E5}" type="sibTrans" cxnId="{6DB5D32B-ED81-4708-B780-6D2FBBB20996}">
      <dgm:prSet/>
      <dgm:spPr/>
      <dgm:t>
        <a:bodyPr/>
        <a:lstStyle/>
        <a:p>
          <a:endParaRPr lang="en-US"/>
        </a:p>
      </dgm:t>
    </dgm:pt>
    <dgm:pt modelId="{8A577D04-7016-4998-B416-D0A45309D08B}" type="parTrans" cxnId="{6DB5D32B-ED81-4708-B780-6D2FBBB20996}">
      <dgm:prSet/>
      <dgm:spPr/>
      <dgm:t>
        <a:bodyPr/>
        <a:lstStyle/>
        <a:p>
          <a:endParaRPr lang="en-US"/>
        </a:p>
      </dgm:t>
    </dgm:pt>
    <dgm:pt modelId="{F7387205-43F3-4EDF-ADBC-82EF4F50FD07}" type="pres">
      <dgm:prSet presAssocID="{BA34DBBB-3E75-4EB8-8A56-E9515D9B542B}" presName="Name0" presStyleCnt="0">
        <dgm:presLayoutVars>
          <dgm:chMax val="7"/>
          <dgm:dir/>
          <dgm:animOne val="branch"/>
        </dgm:presLayoutVars>
      </dgm:prSet>
      <dgm:spPr/>
    </dgm:pt>
    <dgm:pt modelId="{33DD6D4F-AA10-4CF5-9508-D72A7CE94EA0}" type="pres">
      <dgm:prSet presAssocID="{A4E8D428-2237-46C4-B221-5BD923A131EE}" presName="parTx1" presStyleLbl="node1" presStyleIdx="0" presStyleCnt="4"/>
      <dgm:spPr/>
    </dgm:pt>
    <dgm:pt modelId="{98D3A6E0-76AB-40FE-9A60-9F0614E0D300}" type="pres">
      <dgm:prSet presAssocID="{A4E8D428-2237-46C4-B221-5BD923A131EE}" presName="spPre1" presStyleCnt="0"/>
      <dgm:spPr/>
    </dgm:pt>
    <dgm:pt modelId="{BB8A3A1C-2FD4-4638-9A04-95A254E63D4E}" type="pres">
      <dgm:prSet presAssocID="{A4E8D428-2237-46C4-B221-5BD923A131EE}" presName="chLin1" presStyleCnt="0"/>
      <dgm:spPr/>
    </dgm:pt>
    <dgm:pt modelId="{EE4BF576-2A64-480D-BEFB-D4CBF027DAB5}" type="pres">
      <dgm:prSet presAssocID="{681B6E1E-7A3C-44A1-BC64-713602BFA2AB}" presName="Name11" presStyleLbl="parChTrans1D1" presStyleIdx="0" presStyleCnt="48"/>
      <dgm:spPr/>
    </dgm:pt>
    <dgm:pt modelId="{8B9C4695-8DC2-4C72-BDD9-C6330ECC1904}" type="pres">
      <dgm:prSet presAssocID="{681B6E1E-7A3C-44A1-BC64-713602BFA2AB}" presName="Name31" presStyleLbl="parChTrans1D1" presStyleIdx="1" presStyleCnt="48"/>
      <dgm:spPr/>
    </dgm:pt>
    <dgm:pt modelId="{80A6FBA5-6176-4849-A166-D25263AAAA41}" type="pres">
      <dgm:prSet presAssocID="{2558297D-6520-4300-BFE7-ED0DAED7758B}" presName="txAndLines1" presStyleCnt="0"/>
      <dgm:spPr/>
    </dgm:pt>
    <dgm:pt modelId="{9F303E5B-5F31-42F2-AED8-8FB5E6B75C41}" type="pres">
      <dgm:prSet presAssocID="{2558297D-6520-4300-BFE7-ED0DAED7758B}" presName="anchor1" presStyleCnt="0"/>
      <dgm:spPr/>
    </dgm:pt>
    <dgm:pt modelId="{2D98EE7D-F5B8-4FE0-88B9-DE25F162FCED}" type="pres">
      <dgm:prSet presAssocID="{2558297D-6520-4300-BFE7-ED0DAED7758B}" presName="backup1" presStyleCnt="0"/>
      <dgm:spPr/>
    </dgm:pt>
    <dgm:pt modelId="{A1E08172-3CA2-47AA-A454-3AAA0F3D2534}" type="pres">
      <dgm:prSet presAssocID="{2558297D-6520-4300-BFE7-ED0DAED7758B}" presName="preLine1" presStyleLbl="parChTrans1D1" presStyleIdx="2" presStyleCnt="48"/>
      <dgm:spPr/>
    </dgm:pt>
    <dgm:pt modelId="{E4DBD27A-C922-4DF1-B707-F77AEBFF4DBA}" type="pres">
      <dgm:prSet presAssocID="{2558297D-6520-4300-BFE7-ED0DAED7758B}" presName="desTx1" presStyleLbl="revTx" presStyleIdx="0" presStyleCnt="0" custScaleX="75132" custScaleY="75132">
        <dgm:presLayoutVars>
          <dgm:bulletEnabled val="1"/>
        </dgm:presLayoutVars>
      </dgm:prSet>
      <dgm:spPr/>
    </dgm:pt>
    <dgm:pt modelId="{C4582848-2580-41A9-A8BD-EF33E56D7600}" type="pres">
      <dgm:prSet presAssocID="{2558297D-6520-4300-BFE7-ED0DAED7758B}" presName="postLine1" presStyleLbl="parChTrans1D1" presStyleIdx="3" presStyleCnt="48"/>
      <dgm:spPr/>
    </dgm:pt>
    <dgm:pt modelId="{DE52189F-FEE6-4307-9FEC-73D2B6BB3680}" type="pres">
      <dgm:prSet presAssocID="{1518E88E-1A88-421F-8CCF-08A3FBCC0E2D}" presName="Name11" presStyleLbl="parChTrans1D1" presStyleIdx="4" presStyleCnt="48"/>
      <dgm:spPr/>
    </dgm:pt>
    <dgm:pt modelId="{9BEE6128-D974-47FD-A677-A9409026A88A}" type="pres">
      <dgm:prSet presAssocID="{1518E88E-1A88-421F-8CCF-08A3FBCC0E2D}" presName="Name31" presStyleLbl="parChTrans1D1" presStyleIdx="5" presStyleCnt="48"/>
      <dgm:spPr/>
    </dgm:pt>
    <dgm:pt modelId="{CD9D66AC-061D-4A7D-9C79-55E2DBA1C9B6}" type="pres">
      <dgm:prSet presAssocID="{718A9726-F98F-4D3E-966E-CF9A9799144E}" presName="txAndLines1" presStyleCnt="0"/>
      <dgm:spPr/>
    </dgm:pt>
    <dgm:pt modelId="{E7EB8519-4B46-43AC-B25C-BF723E7F4D80}" type="pres">
      <dgm:prSet presAssocID="{718A9726-F98F-4D3E-966E-CF9A9799144E}" presName="anchor1" presStyleCnt="0"/>
      <dgm:spPr/>
    </dgm:pt>
    <dgm:pt modelId="{34F43317-BA93-4045-842D-3C4F1F312430}" type="pres">
      <dgm:prSet presAssocID="{718A9726-F98F-4D3E-966E-CF9A9799144E}" presName="backup1" presStyleCnt="0"/>
      <dgm:spPr/>
    </dgm:pt>
    <dgm:pt modelId="{4FCE4A42-42B8-4364-8226-B9224196D378}" type="pres">
      <dgm:prSet presAssocID="{718A9726-F98F-4D3E-966E-CF9A9799144E}" presName="preLine1" presStyleLbl="parChTrans1D1" presStyleIdx="6" presStyleCnt="48"/>
      <dgm:spPr/>
    </dgm:pt>
    <dgm:pt modelId="{F5881C81-CE93-4F0C-837E-8CC36E42BDD9}" type="pres">
      <dgm:prSet presAssocID="{718A9726-F98F-4D3E-966E-CF9A9799144E}" presName="desTx1" presStyleLbl="revTx" presStyleIdx="0" presStyleCnt="0" custScaleX="62093" custScaleY="62093">
        <dgm:presLayoutVars>
          <dgm:bulletEnabled val="1"/>
        </dgm:presLayoutVars>
      </dgm:prSet>
      <dgm:spPr/>
    </dgm:pt>
    <dgm:pt modelId="{56388524-5C94-4EAA-A4C4-B40310B1B41B}" type="pres">
      <dgm:prSet presAssocID="{718A9726-F98F-4D3E-966E-CF9A9799144E}" presName="postLine1" presStyleLbl="parChTrans1D1" presStyleIdx="7" presStyleCnt="48"/>
      <dgm:spPr/>
    </dgm:pt>
    <dgm:pt modelId="{E136CD0C-B700-4D93-A8DF-14E8541CA90C}" type="pres">
      <dgm:prSet presAssocID="{FF486204-65AC-4EE3-9368-37D2ACF6B134}" presName="Name11" presStyleLbl="parChTrans1D1" presStyleIdx="8" presStyleCnt="48"/>
      <dgm:spPr/>
    </dgm:pt>
    <dgm:pt modelId="{0D55873E-9C4C-4E19-B22E-BE3BE5870FB3}" type="pres">
      <dgm:prSet presAssocID="{FF486204-65AC-4EE3-9368-37D2ACF6B134}" presName="Name31" presStyleLbl="parChTrans1D1" presStyleIdx="9" presStyleCnt="48"/>
      <dgm:spPr/>
    </dgm:pt>
    <dgm:pt modelId="{AD68507B-1FD3-4ED4-893C-36739D8A546F}" type="pres">
      <dgm:prSet presAssocID="{B2AB52D4-2570-4110-AD01-2F2FEA13DB1D}" presName="txAndLines1" presStyleCnt="0"/>
      <dgm:spPr/>
    </dgm:pt>
    <dgm:pt modelId="{649CBDBB-1ED7-44FE-8435-A43DABC374EE}" type="pres">
      <dgm:prSet presAssocID="{B2AB52D4-2570-4110-AD01-2F2FEA13DB1D}" presName="anchor1" presStyleCnt="0"/>
      <dgm:spPr/>
    </dgm:pt>
    <dgm:pt modelId="{324F10C9-4821-4387-A87F-49B8519D6E01}" type="pres">
      <dgm:prSet presAssocID="{B2AB52D4-2570-4110-AD01-2F2FEA13DB1D}" presName="backup1" presStyleCnt="0"/>
      <dgm:spPr/>
    </dgm:pt>
    <dgm:pt modelId="{EC57FD3F-8F89-4F68-8E51-A4B559DD7744}" type="pres">
      <dgm:prSet presAssocID="{B2AB52D4-2570-4110-AD01-2F2FEA13DB1D}" presName="preLine1" presStyleLbl="parChTrans1D1" presStyleIdx="10" presStyleCnt="48"/>
      <dgm:spPr/>
    </dgm:pt>
    <dgm:pt modelId="{2C518073-A72B-494B-9B7B-E84053FBBFC1}" type="pres">
      <dgm:prSet presAssocID="{B2AB52D4-2570-4110-AD01-2F2FEA13DB1D}" presName="desTx1" presStyleLbl="revTx" presStyleIdx="0" presStyleCnt="0" custScaleX="75132" custScaleY="75132">
        <dgm:presLayoutVars>
          <dgm:bulletEnabled val="1"/>
        </dgm:presLayoutVars>
      </dgm:prSet>
      <dgm:spPr/>
    </dgm:pt>
    <dgm:pt modelId="{947BA513-96C6-459C-890D-93759D7BF8CA}" type="pres">
      <dgm:prSet presAssocID="{B2AB52D4-2570-4110-AD01-2F2FEA13DB1D}" presName="postLine1" presStyleLbl="parChTrans1D1" presStyleIdx="11" presStyleCnt="48"/>
      <dgm:spPr/>
    </dgm:pt>
    <dgm:pt modelId="{11D9C0C5-1D6A-432F-ABB0-7430134369E2}" type="pres">
      <dgm:prSet presAssocID="{A4E8D428-2237-46C4-B221-5BD923A131EE}" presName="spPost1" presStyleCnt="0"/>
      <dgm:spPr/>
    </dgm:pt>
    <dgm:pt modelId="{FC9E24A7-36A7-47D0-AAEA-E1D954873776}" type="pres">
      <dgm:prSet presAssocID="{DEFC2CEE-9459-4139-890D-44B536069929}" presName="parTx2" presStyleLbl="node1" presStyleIdx="1" presStyleCnt="4"/>
      <dgm:spPr/>
    </dgm:pt>
    <dgm:pt modelId="{79BCE9F4-76A8-417F-90B3-4B52DC5F7F20}" type="pres">
      <dgm:prSet presAssocID="{DEFC2CEE-9459-4139-890D-44B536069929}" presName="spPre2" presStyleCnt="0"/>
      <dgm:spPr/>
    </dgm:pt>
    <dgm:pt modelId="{F252F7F2-814C-47FA-BBCA-946D70534829}" type="pres">
      <dgm:prSet presAssocID="{DEFC2CEE-9459-4139-890D-44B536069929}" presName="chLin2" presStyleCnt="0"/>
      <dgm:spPr/>
    </dgm:pt>
    <dgm:pt modelId="{BA120E38-5DD7-4AE6-A5FE-1768FE2D6888}" type="pres">
      <dgm:prSet presAssocID="{1B73FBA9-D11E-489C-A621-C55E1E912390}" presName="Name45" presStyleLbl="parChTrans1D1" presStyleIdx="12" presStyleCnt="48"/>
      <dgm:spPr/>
    </dgm:pt>
    <dgm:pt modelId="{E91A28E3-80BF-4AC0-8295-C87B296D8B80}" type="pres">
      <dgm:prSet presAssocID="{1B73FBA9-D11E-489C-A621-C55E1E912390}" presName="Name65" presStyleLbl="parChTrans1D1" presStyleIdx="13" presStyleCnt="48"/>
      <dgm:spPr/>
    </dgm:pt>
    <dgm:pt modelId="{D7D50E43-4221-460D-981D-DE099D12F6B4}" type="pres">
      <dgm:prSet presAssocID="{63895FE2-647C-48FB-92D3-6C9D2F4B28B0}" presName="txAndLines2" presStyleCnt="0"/>
      <dgm:spPr/>
    </dgm:pt>
    <dgm:pt modelId="{4BFF10FC-8D3C-46FC-8C48-47360F48939E}" type="pres">
      <dgm:prSet presAssocID="{63895FE2-647C-48FB-92D3-6C9D2F4B28B0}" presName="anchor2" presStyleCnt="0"/>
      <dgm:spPr/>
    </dgm:pt>
    <dgm:pt modelId="{A5A7518F-6F60-48A1-9F82-D4F75B009DAE}" type="pres">
      <dgm:prSet presAssocID="{63895FE2-647C-48FB-92D3-6C9D2F4B28B0}" presName="backup2" presStyleCnt="0"/>
      <dgm:spPr/>
    </dgm:pt>
    <dgm:pt modelId="{D5B64F17-FD9C-4146-8468-FA4A941E7188}" type="pres">
      <dgm:prSet presAssocID="{63895FE2-647C-48FB-92D3-6C9D2F4B28B0}" presName="preLine2" presStyleLbl="parChTrans1D1" presStyleIdx="14" presStyleCnt="48"/>
      <dgm:spPr/>
    </dgm:pt>
    <dgm:pt modelId="{214B1D7D-019D-4246-986F-10856C424942}" type="pres">
      <dgm:prSet presAssocID="{63895FE2-647C-48FB-92D3-6C9D2F4B28B0}" presName="desTx2" presStyleLbl="revTx" presStyleIdx="0" presStyleCnt="0">
        <dgm:presLayoutVars>
          <dgm:bulletEnabled val="1"/>
        </dgm:presLayoutVars>
      </dgm:prSet>
      <dgm:spPr/>
    </dgm:pt>
    <dgm:pt modelId="{1126FCEF-9047-4F46-BF64-633648174FB1}" type="pres">
      <dgm:prSet presAssocID="{63895FE2-647C-48FB-92D3-6C9D2F4B28B0}" presName="postLine2" presStyleLbl="parChTrans1D1" presStyleIdx="15" presStyleCnt="48"/>
      <dgm:spPr/>
    </dgm:pt>
    <dgm:pt modelId="{25B6B064-7A6F-4095-BA43-9DF625C8E756}" type="pres">
      <dgm:prSet presAssocID="{C6D9F9AC-8764-4DA5-AECD-29771D6DFAED}" presName="Name45" presStyleLbl="parChTrans1D1" presStyleIdx="16" presStyleCnt="48"/>
      <dgm:spPr/>
    </dgm:pt>
    <dgm:pt modelId="{1FEF539C-27F4-4AAA-A922-77F237455638}" type="pres">
      <dgm:prSet presAssocID="{C6D9F9AC-8764-4DA5-AECD-29771D6DFAED}" presName="Name65" presStyleLbl="parChTrans1D1" presStyleIdx="17" presStyleCnt="48"/>
      <dgm:spPr/>
    </dgm:pt>
    <dgm:pt modelId="{30F9F6F1-A7C5-4FBF-B00A-E25F2D33A4A2}" type="pres">
      <dgm:prSet presAssocID="{F85480B0-8A4C-4995-B65D-9242555A30E0}" presName="txAndLines2" presStyleCnt="0"/>
      <dgm:spPr/>
    </dgm:pt>
    <dgm:pt modelId="{3EE3C374-5443-43E1-9EFC-40C5F54C6940}" type="pres">
      <dgm:prSet presAssocID="{F85480B0-8A4C-4995-B65D-9242555A30E0}" presName="anchor2" presStyleCnt="0"/>
      <dgm:spPr/>
    </dgm:pt>
    <dgm:pt modelId="{6CE83C85-8469-49C4-8F40-1EE17793DE05}" type="pres">
      <dgm:prSet presAssocID="{F85480B0-8A4C-4995-B65D-9242555A30E0}" presName="backup2" presStyleCnt="0"/>
      <dgm:spPr/>
    </dgm:pt>
    <dgm:pt modelId="{383F1907-50A9-42E6-B19A-41C5B57BD58F}" type="pres">
      <dgm:prSet presAssocID="{F85480B0-8A4C-4995-B65D-9242555A30E0}" presName="preLine2" presStyleLbl="parChTrans1D1" presStyleIdx="18" presStyleCnt="48"/>
      <dgm:spPr/>
    </dgm:pt>
    <dgm:pt modelId="{4B5BAC25-EB00-446A-B9D1-806AA8BBA6EA}" type="pres">
      <dgm:prSet presAssocID="{F85480B0-8A4C-4995-B65D-9242555A30E0}" presName="desTx2" presStyleLbl="revTx" presStyleIdx="0" presStyleCnt="0">
        <dgm:presLayoutVars>
          <dgm:bulletEnabled val="1"/>
        </dgm:presLayoutVars>
      </dgm:prSet>
      <dgm:spPr/>
    </dgm:pt>
    <dgm:pt modelId="{C949213C-39B1-418B-A5F1-DD032AAA6043}" type="pres">
      <dgm:prSet presAssocID="{F85480B0-8A4C-4995-B65D-9242555A30E0}" presName="postLine2" presStyleLbl="parChTrans1D1" presStyleIdx="19" presStyleCnt="48"/>
      <dgm:spPr/>
    </dgm:pt>
    <dgm:pt modelId="{7A44F8D9-059C-4D4D-BC8B-4FD58AA33ACE}" type="pres">
      <dgm:prSet presAssocID="{A5F418B8-E2C2-4851-B577-5E48D0714D90}" presName="Name45" presStyleLbl="parChTrans1D1" presStyleIdx="20" presStyleCnt="48"/>
      <dgm:spPr/>
    </dgm:pt>
    <dgm:pt modelId="{4E209CC4-345A-4B0B-A1B4-163C70BA5262}" type="pres">
      <dgm:prSet presAssocID="{A5F418B8-E2C2-4851-B577-5E48D0714D90}" presName="Name65" presStyleLbl="parChTrans1D1" presStyleIdx="21" presStyleCnt="48"/>
      <dgm:spPr/>
    </dgm:pt>
    <dgm:pt modelId="{DA798646-8612-495C-B3CB-C5A2C2983107}" type="pres">
      <dgm:prSet presAssocID="{EA468A1D-6E8D-40E7-8AAC-910A32CA71C6}" presName="txAndLines2" presStyleCnt="0"/>
      <dgm:spPr/>
    </dgm:pt>
    <dgm:pt modelId="{D20F7132-B401-4F7C-AA43-5A79B4C7784C}" type="pres">
      <dgm:prSet presAssocID="{EA468A1D-6E8D-40E7-8AAC-910A32CA71C6}" presName="anchor2" presStyleCnt="0"/>
      <dgm:spPr/>
    </dgm:pt>
    <dgm:pt modelId="{C1D634A3-32AD-44A0-9890-65AB65FEE200}" type="pres">
      <dgm:prSet presAssocID="{EA468A1D-6E8D-40E7-8AAC-910A32CA71C6}" presName="backup2" presStyleCnt="0"/>
      <dgm:spPr/>
    </dgm:pt>
    <dgm:pt modelId="{9BC3838A-E68A-468A-8580-2942EFB1C304}" type="pres">
      <dgm:prSet presAssocID="{EA468A1D-6E8D-40E7-8AAC-910A32CA71C6}" presName="preLine2" presStyleLbl="parChTrans1D1" presStyleIdx="22" presStyleCnt="48"/>
      <dgm:spPr/>
    </dgm:pt>
    <dgm:pt modelId="{7A7FD292-D58B-47E0-BC88-F8B64E8D190B}" type="pres">
      <dgm:prSet presAssocID="{EA468A1D-6E8D-40E7-8AAC-910A32CA71C6}" presName="desTx2" presStyleLbl="revTx" presStyleIdx="0" presStyleCnt="0">
        <dgm:presLayoutVars>
          <dgm:bulletEnabled val="1"/>
        </dgm:presLayoutVars>
      </dgm:prSet>
      <dgm:spPr/>
    </dgm:pt>
    <dgm:pt modelId="{C89AF516-2E2F-486A-93E5-7F3E2470669C}" type="pres">
      <dgm:prSet presAssocID="{EA468A1D-6E8D-40E7-8AAC-910A32CA71C6}" presName="postLine2" presStyleLbl="parChTrans1D1" presStyleIdx="23" presStyleCnt="48"/>
      <dgm:spPr/>
    </dgm:pt>
    <dgm:pt modelId="{60E24604-621D-4B53-AAC5-F70FA3D3747B}" type="pres">
      <dgm:prSet presAssocID="{5BB4E7C7-1199-4638-B12F-FA7E2442DC74}" presName="Name45" presStyleLbl="parChTrans1D1" presStyleIdx="24" presStyleCnt="48"/>
      <dgm:spPr/>
    </dgm:pt>
    <dgm:pt modelId="{23349C2A-AFDD-46AD-9950-6E4E99447905}" type="pres">
      <dgm:prSet presAssocID="{5BB4E7C7-1199-4638-B12F-FA7E2442DC74}" presName="Name65" presStyleLbl="parChTrans1D1" presStyleIdx="25" presStyleCnt="48"/>
      <dgm:spPr/>
    </dgm:pt>
    <dgm:pt modelId="{53EE08A6-6E8F-455D-8E44-CCD9139A0DF0}" type="pres">
      <dgm:prSet presAssocID="{61701A60-F023-420E-A487-7EC4D7EBC014}" presName="txAndLines2" presStyleCnt="0"/>
      <dgm:spPr/>
    </dgm:pt>
    <dgm:pt modelId="{097F85CE-F593-4939-809A-96A9DBFABEB3}" type="pres">
      <dgm:prSet presAssocID="{61701A60-F023-420E-A487-7EC4D7EBC014}" presName="anchor2" presStyleCnt="0"/>
      <dgm:spPr/>
    </dgm:pt>
    <dgm:pt modelId="{849578B2-BF1D-4623-9987-4B339462AA43}" type="pres">
      <dgm:prSet presAssocID="{61701A60-F023-420E-A487-7EC4D7EBC014}" presName="backup2" presStyleCnt="0"/>
      <dgm:spPr/>
    </dgm:pt>
    <dgm:pt modelId="{DBBC825E-BDDE-4BB1-9054-5C1AEF3615D3}" type="pres">
      <dgm:prSet presAssocID="{61701A60-F023-420E-A487-7EC4D7EBC014}" presName="preLine2" presStyleLbl="parChTrans1D1" presStyleIdx="26" presStyleCnt="48"/>
      <dgm:spPr/>
    </dgm:pt>
    <dgm:pt modelId="{BB7C9C9D-4484-4863-81D4-299BF1752B8E}" type="pres">
      <dgm:prSet presAssocID="{61701A60-F023-420E-A487-7EC4D7EBC014}" presName="desTx2" presStyleLbl="revTx" presStyleIdx="0" presStyleCnt="0">
        <dgm:presLayoutVars>
          <dgm:bulletEnabled val="1"/>
        </dgm:presLayoutVars>
      </dgm:prSet>
      <dgm:spPr/>
    </dgm:pt>
    <dgm:pt modelId="{F0391224-AE80-40C2-8FCB-29031DFED00B}" type="pres">
      <dgm:prSet presAssocID="{61701A60-F023-420E-A487-7EC4D7EBC014}" presName="postLine2" presStyleLbl="parChTrans1D1" presStyleIdx="27" presStyleCnt="48"/>
      <dgm:spPr/>
    </dgm:pt>
    <dgm:pt modelId="{17535E5A-7D73-4FE5-A48C-A425FE3B6B90}" type="pres">
      <dgm:prSet presAssocID="{B93BA93F-6D90-474F-BF03-1EBE0505EC2E}" presName="Name45" presStyleLbl="parChTrans1D1" presStyleIdx="28" presStyleCnt="48"/>
      <dgm:spPr/>
    </dgm:pt>
    <dgm:pt modelId="{8D418D5E-FCC7-4AD8-B959-BC956456ACF2}" type="pres">
      <dgm:prSet presAssocID="{B93BA93F-6D90-474F-BF03-1EBE0505EC2E}" presName="Name65" presStyleLbl="parChTrans1D1" presStyleIdx="29" presStyleCnt="48"/>
      <dgm:spPr/>
    </dgm:pt>
    <dgm:pt modelId="{1FE10C2B-3998-41A1-9223-5425A97DBAF7}" type="pres">
      <dgm:prSet presAssocID="{32CD2F34-507D-4CD8-89C8-EEF01E95462B}" presName="txAndLines2" presStyleCnt="0"/>
      <dgm:spPr/>
    </dgm:pt>
    <dgm:pt modelId="{5F263BD7-26BD-4732-B804-94B1C2079FD8}" type="pres">
      <dgm:prSet presAssocID="{32CD2F34-507D-4CD8-89C8-EEF01E95462B}" presName="anchor2" presStyleCnt="0"/>
      <dgm:spPr/>
    </dgm:pt>
    <dgm:pt modelId="{1C458771-47CF-4EB7-A825-7D9D12D87D79}" type="pres">
      <dgm:prSet presAssocID="{32CD2F34-507D-4CD8-89C8-EEF01E95462B}" presName="backup2" presStyleCnt="0"/>
      <dgm:spPr/>
    </dgm:pt>
    <dgm:pt modelId="{31B197DF-282A-4C0D-BC73-CDC6CD703E41}" type="pres">
      <dgm:prSet presAssocID="{32CD2F34-507D-4CD8-89C8-EEF01E95462B}" presName="preLine2" presStyleLbl="parChTrans1D1" presStyleIdx="30" presStyleCnt="48"/>
      <dgm:spPr/>
    </dgm:pt>
    <dgm:pt modelId="{EE0CA013-E306-41C3-AF1D-7398721D1803}" type="pres">
      <dgm:prSet presAssocID="{32CD2F34-507D-4CD8-89C8-EEF01E95462B}" presName="desTx2" presStyleLbl="revTx" presStyleIdx="0" presStyleCnt="0">
        <dgm:presLayoutVars>
          <dgm:bulletEnabled val="1"/>
        </dgm:presLayoutVars>
      </dgm:prSet>
      <dgm:spPr/>
    </dgm:pt>
    <dgm:pt modelId="{CCF631E5-635C-4A7A-9760-5A1853EED959}" type="pres">
      <dgm:prSet presAssocID="{32CD2F34-507D-4CD8-89C8-EEF01E95462B}" presName="postLine2" presStyleLbl="parChTrans1D1" presStyleIdx="31" presStyleCnt="48"/>
      <dgm:spPr/>
    </dgm:pt>
    <dgm:pt modelId="{3F69B54B-1DF5-4275-A4DA-40866139431A}" type="pres">
      <dgm:prSet presAssocID="{8A577D04-7016-4998-B416-D0A45309D08B}" presName="Name45" presStyleLbl="parChTrans1D1" presStyleIdx="32" presStyleCnt="48"/>
      <dgm:spPr/>
    </dgm:pt>
    <dgm:pt modelId="{F76D4644-1900-4F8F-AEF5-3D356413CE4C}" type="pres">
      <dgm:prSet presAssocID="{8A577D04-7016-4998-B416-D0A45309D08B}" presName="Name65" presStyleLbl="parChTrans1D1" presStyleIdx="33" presStyleCnt="48"/>
      <dgm:spPr/>
    </dgm:pt>
    <dgm:pt modelId="{F4F97058-4A3D-40B6-B44E-6C77B3FDDF7E}" type="pres">
      <dgm:prSet presAssocID="{BFA950BE-EA68-4A6C-9C59-655051D69DA7}" presName="txAndLines2" presStyleCnt="0"/>
      <dgm:spPr/>
    </dgm:pt>
    <dgm:pt modelId="{F1095410-02C1-4397-968C-D7EAAD6DFE4E}" type="pres">
      <dgm:prSet presAssocID="{BFA950BE-EA68-4A6C-9C59-655051D69DA7}" presName="anchor2" presStyleCnt="0"/>
      <dgm:spPr/>
    </dgm:pt>
    <dgm:pt modelId="{FD34979D-D2F7-47E9-B59E-DDA0D16D7D17}" type="pres">
      <dgm:prSet presAssocID="{BFA950BE-EA68-4A6C-9C59-655051D69DA7}" presName="backup2" presStyleCnt="0"/>
      <dgm:spPr/>
    </dgm:pt>
    <dgm:pt modelId="{08F7AEFE-D885-49AB-B7A6-0539A4B62C56}" type="pres">
      <dgm:prSet presAssocID="{BFA950BE-EA68-4A6C-9C59-655051D69DA7}" presName="preLine2" presStyleLbl="parChTrans1D1" presStyleIdx="34" presStyleCnt="48"/>
      <dgm:spPr/>
    </dgm:pt>
    <dgm:pt modelId="{A330D393-4799-47D7-A3E6-0E8EA51B9E89}" type="pres">
      <dgm:prSet presAssocID="{BFA950BE-EA68-4A6C-9C59-655051D69DA7}" presName="desTx2" presStyleLbl="revTx" presStyleIdx="0" presStyleCnt="0" custScaleX="133100" custScaleY="133100">
        <dgm:presLayoutVars>
          <dgm:bulletEnabled val="1"/>
        </dgm:presLayoutVars>
      </dgm:prSet>
      <dgm:spPr/>
    </dgm:pt>
    <dgm:pt modelId="{F0303FF5-D48D-40D3-8727-49E47C8565DF}" type="pres">
      <dgm:prSet presAssocID="{BFA950BE-EA68-4A6C-9C59-655051D69DA7}" presName="postLine2" presStyleLbl="parChTrans1D1" presStyleIdx="35" presStyleCnt="48"/>
      <dgm:spPr/>
    </dgm:pt>
    <dgm:pt modelId="{F3CDC777-2102-4C1B-9614-2EE592E602F3}" type="pres">
      <dgm:prSet presAssocID="{DEFC2CEE-9459-4139-890D-44B536069929}" presName="spPost2" presStyleCnt="0"/>
      <dgm:spPr/>
    </dgm:pt>
    <dgm:pt modelId="{2DECBAA6-6903-44BD-B74D-0E4272A1411A}" type="pres">
      <dgm:prSet presAssocID="{C7902EBA-9A97-4EBD-9BC0-056724725812}" presName="parTx3" presStyleLbl="node1" presStyleIdx="2" presStyleCnt="4" custScaleX="100000" custScaleY="100000"/>
      <dgm:spPr/>
    </dgm:pt>
    <dgm:pt modelId="{2F3B27B4-B281-4842-B05E-700D03E12333}" type="pres">
      <dgm:prSet presAssocID="{C7902EBA-9A97-4EBD-9BC0-056724725812}" presName="spPre3" presStyleCnt="0"/>
      <dgm:spPr/>
    </dgm:pt>
    <dgm:pt modelId="{205B8BFC-8418-469A-8CD3-32A7EE378649}" type="pres">
      <dgm:prSet presAssocID="{C7902EBA-9A97-4EBD-9BC0-056724725812}" presName="chLin3" presStyleCnt="0"/>
      <dgm:spPr/>
    </dgm:pt>
    <dgm:pt modelId="{3117DBA2-DAA6-4303-A09D-526B9FEE9996}" type="pres">
      <dgm:prSet presAssocID="{03BC38B7-3C2C-451F-86F2-C73F3DC0BD9A}" presName="Name79" presStyleLbl="parChTrans1D1" presStyleIdx="36" presStyleCnt="48"/>
      <dgm:spPr/>
    </dgm:pt>
    <dgm:pt modelId="{CCA82FC0-1291-404C-8DE2-6B4F3102062F}" type="pres">
      <dgm:prSet presAssocID="{03BC38B7-3C2C-451F-86F2-C73F3DC0BD9A}" presName="Name99" presStyleLbl="parChTrans1D1" presStyleIdx="37" presStyleCnt="48"/>
      <dgm:spPr/>
    </dgm:pt>
    <dgm:pt modelId="{8CC96A85-D0A4-4DD7-A535-40988F467E98}" type="pres">
      <dgm:prSet presAssocID="{D4D2DDC2-3CB7-4D2E-8F0A-1E6EAF7E98A9}" presName="txAndLines3" presStyleCnt="0"/>
      <dgm:spPr/>
    </dgm:pt>
    <dgm:pt modelId="{A6775402-9AFF-48BA-967E-B525C0399D91}" type="pres">
      <dgm:prSet presAssocID="{D4D2DDC2-3CB7-4D2E-8F0A-1E6EAF7E98A9}" presName="anchor3" presStyleCnt="0"/>
      <dgm:spPr/>
    </dgm:pt>
    <dgm:pt modelId="{DFCBDC52-1A91-4F0B-B57A-072AA5ED8878}" type="pres">
      <dgm:prSet presAssocID="{D4D2DDC2-3CB7-4D2E-8F0A-1E6EAF7E98A9}" presName="backup3" presStyleCnt="0"/>
      <dgm:spPr/>
    </dgm:pt>
    <dgm:pt modelId="{E23323F6-949C-4F2C-BFE6-97A49562A666}" type="pres">
      <dgm:prSet presAssocID="{D4D2DDC2-3CB7-4D2E-8F0A-1E6EAF7E98A9}" presName="preLine3" presStyleLbl="parChTrans1D1" presStyleIdx="38" presStyleCnt="48"/>
      <dgm:spPr/>
    </dgm:pt>
    <dgm:pt modelId="{5472B000-A66D-4FCE-9DE8-01F85AB94CA0}" type="pres">
      <dgm:prSet presAssocID="{D4D2DDC2-3CB7-4D2E-8F0A-1E6EAF7E98A9}" presName="desTx3" presStyleLbl="revTx" presStyleIdx="0" presStyleCnt="0" custScaleX="62093" custScaleY="62093">
        <dgm:presLayoutVars>
          <dgm:bulletEnabled val="1"/>
        </dgm:presLayoutVars>
      </dgm:prSet>
      <dgm:spPr/>
    </dgm:pt>
    <dgm:pt modelId="{DDB38C97-46E6-4ABB-BE2B-5D0862689A85}" type="pres">
      <dgm:prSet presAssocID="{D4D2DDC2-3CB7-4D2E-8F0A-1E6EAF7E98A9}" presName="postLine3" presStyleLbl="parChTrans1D1" presStyleIdx="39" presStyleCnt="48"/>
      <dgm:spPr/>
    </dgm:pt>
    <dgm:pt modelId="{F4098C18-7AC4-40AF-B058-3DABDDAF8E32}" type="pres">
      <dgm:prSet presAssocID="{4E5759AF-27AE-49CF-8B8E-6216DC516C50}" presName="Name79" presStyleLbl="parChTrans1D1" presStyleIdx="40" presStyleCnt="48"/>
      <dgm:spPr/>
    </dgm:pt>
    <dgm:pt modelId="{2F699F39-15D9-485F-BE5D-961AC3630085}" type="pres">
      <dgm:prSet presAssocID="{4E5759AF-27AE-49CF-8B8E-6216DC516C50}" presName="Name99" presStyleLbl="parChTrans1D1" presStyleIdx="41" presStyleCnt="48"/>
      <dgm:spPr/>
    </dgm:pt>
    <dgm:pt modelId="{57C5A9BD-0C5C-433A-BA70-8335CB42E2AA}" type="pres">
      <dgm:prSet presAssocID="{334BA91A-1649-45D4-9F63-5E9395AED401}" presName="txAndLines3" presStyleCnt="0"/>
      <dgm:spPr/>
    </dgm:pt>
    <dgm:pt modelId="{481855B6-5E00-4748-B72A-5A4B2F63E6B7}" type="pres">
      <dgm:prSet presAssocID="{334BA91A-1649-45D4-9F63-5E9395AED401}" presName="anchor3" presStyleCnt="0"/>
      <dgm:spPr/>
    </dgm:pt>
    <dgm:pt modelId="{A43B3B6F-A8D6-44F4-9F57-BFE8B50FCDF5}" type="pres">
      <dgm:prSet presAssocID="{334BA91A-1649-45D4-9F63-5E9395AED401}" presName="backup3" presStyleCnt="0"/>
      <dgm:spPr/>
    </dgm:pt>
    <dgm:pt modelId="{B6180690-2ECE-4590-9D05-ECFBC305F6D7}" type="pres">
      <dgm:prSet presAssocID="{334BA91A-1649-45D4-9F63-5E9395AED401}" presName="preLine3" presStyleLbl="parChTrans1D1" presStyleIdx="42" presStyleCnt="48"/>
      <dgm:spPr/>
    </dgm:pt>
    <dgm:pt modelId="{34288EEA-D26E-4F95-ADC7-74A67C0293C2}" type="pres">
      <dgm:prSet presAssocID="{334BA91A-1649-45D4-9F63-5E9395AED401}" presName="desTx3" presStyleLbl="revTx" presStyleIdx="0" presStyleCnt="0" custScaleX="56448" custScaleY="56448">
        <dgm:presLayoutVars>
          <dgm:bulletEnabled val="1"/>
        </dgm:presLayoutVars>
      </dgm:prSet>
      <dgm:spPr/>
    </dgm:pt>
    <dgm:pt modelId="{4B9E1289-1CDC-4E61-997D-ABE459626B13}" type="pres">
      <dgm:prSet presAssocID="{334BA91A-1649-45D4-9F63-5E9395AED401}" presName="postLine3" presStyleLbl="parChTrans1D1" presStyleIdx="43" presStyleCnt="48"/>
      <dgm:spPr/>
    </dgm:pt>
    <dgm:pt modelId="{FC0B47A1-A7BE-4E9F-8622-3D822EDEABCD}" type="pres">
      <dgm:prSet presAssocID="{C7902EBA-9A97-4EBD-9BC0-056724725812}" presName="spPost3" presStyleCnt="0"/>
      <dgm:spPr/>
    </dgm:pt>
    <dgm:pt modelId="{80C29C51-57CA-4591-A487-EB8C5B555808}" type="pres">
      <dgm:prSet presAssocID="{F5E33099-0127-4347-A4B6-48F446BBD75E}" presName="parTx4" presStyleLbl="node1" presStyleIdx="3" presStyleCnt="4"/>
      <dgm:spPr/>
    </dgm:pt>
    <dgm:pt modelId="{FEDAE6D0-129C-428B-A9DF-E5E87A5FC730}" type="pres">
      <dgm:prSet presAssocID="{F5E33099-0127-4347-A4B6-48F446BBD75E}" presName="spPre4" presStyleCnt="0"/>
      <dgm:spPr/>
    </dgm:pt>
    <dgm:pt modelId="{04097B0D-546C-4476-B49A-337BDB840D73}" type="pres">
      <dgm:prSet presAssocID="{F5E33099-0127-4347-A4B6-48F446BBD75E}" presName="chLin4" presStyleCnt="0"/>
      <dgm:spPr/>
    </dgm:pt>
    <dgm:pt modelId="{0E18B6B0-CD35-4D6B-90D2-8E67C3266C90}" type="pres">
      <dgm:prSet presAssocID="{943CD53D-6FC3-441A-86BE-7D5265D5D1B2}" presName="Name113" presStyleLbl="parChTrans1D1" presStyleIdx="44" presStyleCnt="48"/>
      <dgm:spPr/>
    </dgm:pt>
    <dgm:pt modelId="{8BA120C4-2F9B-455C-B50A-5DD729C1C76C}" type="pres">
      <dgm:prSet presAssocID="{EFFE2100-A61F-46EE-BDBD-C5EABABDD1FF}" presName="txAndLines4" presStyleCnt="0"/>
      <dgm:spPr/>
    </dgm:pt>
    <dgm:pt modelId="{BEBDC7D8-5B62-4450-B3BA-1A90ADE6FEDA}" type="pres">
      <dgm:prSet presAssocID="{EFFE2100-A61F-46EE-BDBD-C5EABABDD1FF}" presName="anchor4" presStyleCnt="0"/>
      <dgm:spPr/>
    </dgm:pt>
    <dgm:pt modelId="{D560F460-CCEC-4A54-87B4-F7CDEE60CC55}" type="pres">
      <dgm:prSet presAssocID="{EFFE2100-A61F-46EE-BDBD-C5EABABDD1FF}" presName="backup4" presStyleCnt="0"/>
      <dgm:spPr/>
    </dgm:pt>
    <dgm:pt modelId="{09A2DE63-A872-4303-8AA9-8FCADF41C688}" type="pres">
      <dgm:prSet presAssocID="{EFFE2100-A61F-46EE-BDBD-C5EABABDD1FF}" presName="preLine4" presStyleLbl="parChTrans1D1" presStyleIdx="45" presStyleCnt="48"/>
      <dgm:spPr/>
    </dgm:pt>
    <dgm:pt modelId="{71C8AE81-D2EF-4289-8B01-00D3D744A3C5}" type="pres">
      <dgm:prSet presAssocID="{EFFE2100-A61F-46EE-BDBD-C5EABABDD1FF}" presName="desTx4" presStyleLbl="revTx" presStyleIdx="0" presStyleCnt="0" custScaleX="68302" custScaleY="68302">
        <dgm:presLayoutVars>
          <dgm:bulletEnabled val="1"/>
        </dgm:presLayoutVars>
      </dgm:prSet>
      <dgm:spPr/>
    </dgm:pt>
    <dgm:pt modelId="{DE307DC5-C82C-4836-A732-41E8FA5B3003}" type="pres">
      <dgm:prSet presAssocID="{28398294-0763-4815-9AAE-D968D482297D}" presName="Name113" presStyleLbl="parChTrans1D1" presStyleIdx="46" presStyleCnt="48"/>
      <dgm:spPr/>
    </dgm:pt>
    <dgm:pt modelId="{F14DE839-A666-4155-984C-B8B1B1A28D3D}" type="pres">
      <dgm:prSet presAssocID="{AE00E7C1-CF2E-4854-8E2A-7F5AB101F184}" presName="txAndLines4" presStyleCnt="0"/>
      <dgm:spPr/>
    </dgm:pt>
    <dgm:pt modelId="{69F1DA68-F03B-4E66-84BE-D11B8CF7082F}" type="pres">
      <dgm:prSet presAssocID="{AE00E7C1-CF2E-4854-8E2A-7F5AB101F184}" presName="anchor4" presStyleCnt="0"/>
      <dgm:spPr/>
    </dgm:pt>
    <dgm:pt modelId="{DB974C38-59F0-4046-B6D7-F2BDF1C16155}" type="pres">
      <dgm:prSet presAssocID="{AE00E7C1-CF2E-4854-8E2A-7F5AB101F184}" presName="backup4" presStyleCnt="0"/>
      <dgm:spPr/>
    </dgm:pt>
    <dgm:pt modelId="{EE0AF711-26CB-49BA-8464-365CC9E29B88}" type="pres">
      <dgm:prSet presAssocID="{AE00E7C1-CF2E-4854-8E2A-7F5AB101F184}" presName="preLine4" presStyleLbl="parChTrans1D1" presStyleIdx="47" presStyleCnt="48"/>
      <dgm:spPr/>
    </dgm:pt>
    <dgm:pt modelId="{879FA02D-6D4C-47A6-9AAC-8228751C6EA3}" type="pres">
      <dgm:prSet presAssocID="{AE00E7C1-CF2E-4854-8E2A-7F5AB101F184}" presName="desTx4" presStyleLbl="revTx" presStyleIdx="0" presStyleCnt="0" custScaleX="68302" custScaleY="68302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1" destOrd="0" parTransId="{4E5759AF-27AE-49CF-8B8E-6216DC516C50}" sibTransId="{DA92A7EF-0F0F-42E4-9E9F-20DFAAFD3B43}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1EDE4027-C266-44D0-B5B3-E5E804B99D64}" type="presOf" srcId="{BFA950BE-EA68-4A6C-9C59-655051D69DA7}" destId="{A330D393-4799-47D7-A3E6-0E8EA51B9E89}" srcOrd="0" destOrd="0" presId="urn:microsoft.com/office/officeart/2009/3/layout/SubStepProcess"/>
    <dgm:cxn modelId="{6DB5D32B-ED81-4708-B780-6D2FBBB20996}" srcId="{DEFC2CEE-9459-4139-890D-44B536069929}" destId="{BFA950BE-EA68-4A6C-9C59-655051D69DA7}" srcOrd="5" destOrd="0" parTransId="{8A577D04-7016-4998-B416-D0A45309D08B}" sibTransId="{3362F898-1848-4784-A042-A7EC65CB18E5}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8DBF893B-911B-454C-90A8-3E8E06F94B90}" type="presOf" srcId="{EFFE2100-A61F-46EE-BDBD-C5EABABDD1FF}" destId="{71C8AE81-D2EF-4289-8B01-00D3D744A3C5}" srcOrd="0" destOrd="0" presId="urn:microsoft.com/office/officeart/2009/3/layout/SubStepProcess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D04A5A5B-CF12-4F5A-91F9-01B3822DC775}" type="presOf" srcId="{334BA91A-1649-45D4-9F63-5E9395AED401}" destId="{34288EEA-D26E-4F95-ADC7-74A67C0293C2}" srcOrd="0" destOrd="0" presId="urn:microsoft.com/office/officeart/2009/3/layout/SubStepProcess"/>
    <dgm:cxn modelId="{B6A31F5D-105F-42A0-911A-41DFD18DBE61}" type="presOf" srcId="{32CD2F34-507D-4CD8-89C8-EEF01E95462B}" destId="{EE0CA013-E306-41C3-AF1D-7398721D1803}" srcOrd="0" destOrd="0" presId="urn:microsoft.com/office/officeart/2009/3/layout/SubStepProcess"/>
    <dgm:cxn modelId="{F700CE66-EBB5-4BE5-A0BA-248D69B3327D}" type="presOf" srcId="{BA34DBBB-3E75-4EB8-8A56-E9515D9B542B}" destId="{F7387205-43F3-4EDF-ADBC-82EF4F50FD07}" srcOrd="0" destOrd="0" presId="urn:microsoft.com/office/officeart/2009/3/layout/SubStepProcess"/>
    <dgm:cxn modelId="{94654467-437F-4C09-B101-8E5408FD98B2}" type="presOf" srcId="{718A9726-F98F-4D3E-966E-CF9A9799144E}" destId="{F5881C81-CE93-4F0C-837E-8CC36E42BDD9}" srcOrd="0" destOrd="0" presId="urn:microsoft.com/office/officeart/2009/3/layout/SubStepProcess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9FACC14B-7E2B-470C-8BB1-B682669198C7}" type="presOf" srcId="{61701A60-F023-420E-A487-7EC4D7EBC014}" destId="{BB7C9C9D-4484-4863-81D4-299BF1752B8E}" srcOrd="0" destOrd="0" presId="urn:microsoft.com/office/officeart/2009/3/layout/SubStepProcess"/>
    <dgm:cxn modelId="{9C0F096F-87EE-4B0A-A648-3E3339D9F99F}" srcId="{A4E8D428-2237-46C4-B221-5BD923A131EE}" destId="{2558297D-6520-4300-BFE7-ED0DAED7758B}" srcOrd="0" destOrd="0" parTransId="{681B6E1E-7A3C-44A1-BC64-713602BFA2AB}" sibTransId="{C606CD95-B0C8-4EB1-845C-D0FFFF5A7100}"/>
    <dgm:cxn modelId="{EB43C56F-4909-4A71-BC89-5A5E2C9A928C}" type="presOf" srcId="{D4D2DDC2-3CB7-4D2E-8F0A-1E6EAF7E98A9}" destId="{5472B000-A66D-4FCE-9DE8-01F85AB94CA0}" srcOrd="0" destOrd="0" presId="urn:microsoft.com/office/officeart/2009/3/layout/SubStepProcess"/>
    <dgm:cxn modelId="{599F8A71-6CC8-472E-AB05-E60FD1FEE8BB}" srcId="{DEFC2CEE-9459-4139-890D-44B536069929}" destId="{32CD2F34-507D-4CD8-89C8-EEF01E95462B}" srcOrd="4" destOrd="0" parTransId="{B93BA93F-6D90-474F-BF03-1EBE0505EC2E}" sibTransId="{42BBA982-A775-4B1B-8FE5-A97E95E79CEA}"/>
    <dgm:cxn modelId="{A3239275-B305-4DB7-95B7-F2AF401DD482}" type="presOf" srcId="{EA468A1D-6E8D-40E7-8AAC-910A32CA71C6}" destId="{7A7FD292-D58B-47E0-BC88-F8B64E8D190B}" srcOrd="0" destOrd="0" presId="urn:microsoft.com/office/officeart/2009/3/layout/SubStepProcess"/>
    <dgm:cxn modelId="{B04A9B7B-EA5C-486A-AA67-7A1AC62B4739}" type="presOf" srcId="{63895FE2-647C-48FB-92D3-6C9D2F4B28B0}" destId="{214B1D7D-019D-4246-986F-10856C424942}" srcOrd="0" destOrd="0" presId="urn:microsoft.com/office/officeart/2009/3/layout/SubStepProcess"/>
    <dgm:cxn modelId="{60FF4495-72A5-4A26-9E6F-25CCE86FE0DE}" type="presOf" srcId="{AE00E7C1-CF2E-4854-8E2A-7F5AB101F184}" destId="{879FA02D-6D4C-47A6-9AAC-8228751C6EA3}" srcOrd="0" destOrd="0" presId="urn:microsoft.com/office/officeart/2009/3/layout/SubStepProcess"/>
    <dgm:cxn modelId="{82F760A6-196B-4842-9A74-FBE34F85B412}" type="presOf" srcId="{A4E8D428-2237-46C4-B221-5BD923A131EE}" destId="{33DD6D4F-AA10-4CF5-9508-D72A7CE94EA0}" srcOrd="0" destOrd="0" presId="urn:microsoft.com/office/officeart/2009/3/layout/SubStepProcess"/>
    <dgm:cxn modelId="{B3D3A1A8-0F4D-4246-947D-4831D3FDF845}" type="presOf" srcId="{B2AB52D4-2570-4110-AD01-2F2FEA13DB1D}" destId="{2C518073-A72B-494B-9B7B-E84053FBBFC1}" srcOrd="0" destOrd="0" presId="urn:microsoft.com/office/officeart/2009/3/layout/SubStepProcess"/>
    <dgm:cxn modelId="{4251CBA8-ACE3-47C0-9BD3-B84A1D4CBCCC}" srcId="{A4E8D428-2237-46C4-B221-5BD923A131EE}" destId="{B2AB52D4-2570-4110-AD01-2F2FEA13DB1D}" srcOrd="2" destOrd="0" parTransId="{FF486204-65AC-4EE3-9368-37D2ACF6B134}" sibTransId="{55E2A218-37C0-4E21-8332-DE0653EC74BC}"/>
    <dgm:cxn modelId="{457882B0-0DE6-4A80-9A42-13E65DB0B9EA}" srcId="{DEFC2CEE-9459-4139-890D-44B536069929}" destId="{61701A60-F023-420E-A487-7EC4D7EBC014}" srcOrd="3" destOrd="0" parTransId="{5BB4E7C7-1199-4638-B12F-FA7E2442DC74}" sibTransId="{04A4EE70-8394-42AA-BDB6-39FE9888EC6C}"/>
    <dgm:cxn modelId="{A4D9E7B4-DAC3-4D84-81CE-47F1103CA050}" type="presOf" srcId="{2558297D-6520-4300-BFE7-ED0DAED7758B}" destId="{E4DBD27A-C922-4DF1-B707-F77AEBFF4DBA}" srcOrd="0" destOrd="0" presId="urn:microsoft.com/office/officeart/2009/3/layout/SubStepProcess"/>
    <dgm:cxn modelId="{BC8CF2C4-DD97-4D1E-9785-4AFC21B6EB86}" srcId="{A4E8D428-2237-46C4-B221-5BD923A131EE}" destId="{718A9726-F98F-4D3E-966E-CF9A9799144E}" srcOrd="1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9E25B2DD-8D6A-44E8-8004-D8DA63E222B8}" type="presOf" srcId="{F85480B0-8A4C-4995-B65D-9242555A30E0}" destId="{4B5BAC25-EB00-446A-B9D1-806AA8BBA6EA}" srcOrd="0" destOrd="0" presId="urn:microsoft.com/office/officeart/2009/3/layout/SubStepProcess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FFF55BF5-C8EC-428C-B25B-FC31767B17E4}" type="presOf" srcId="{C7902EBA-9A97-4EBD-9BC0-056724725812}" destId="{2DECBAA6-6903-44BD-B74D-0E4272A1411A}" srcOrd="0" destOrd="0" presId="urn:microsoft.com/office/officeart/2009/3/layout/SubStepProcess"/>
    <dgm:cxn modelId="{8EFE4FFB-E580-48D7-9BC7-9BE284B78447}" type="presOf" srcId="{DEFC2CEE-9459-4139-890D-44B536069929}" destId="{FC9E24A7-36A7-47D0-AAEA-E1D954873776}" srcOrd="0" destOrd="0" presId="urn:microsoft.com/office/officeart/2009/3/layout/SubStepProcess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A92117FE-3849-4018-AFAA-286E6327692A}" type="presOf" srcId="{F5E33099-0127-4347-A4B6-48F446BBD75E}" destId="{80C29C51-57CA-4591-A487-EB8C5B555808}" srcOrd="0" destOrd="0" presId="urn:microsoft.com/office/officeart/2009/3/layout/SubStepProcess"/>
    <dgm:cxn modelId="{7D9572FF-D606-4834-AED1-EF8B50833E2C}" srcId="{C7902EBA-9A97-4EBD-9BC0-056724725812}" destId="{D4D2DDC2-3CB7-4D2E-8F0A-1E6EAF7E98A9}" srcOrd="0" destOrd="0" parTransId="{03BC38B7-3C2C-451F-86F2-C73F3DC0BD9A}" sibTransId="{376C8824-6297-4890-9B56-D846C0E621CA}"/>
    <dgm:cxn modelId="{8FFFC07C-60B1-45AC-9132-FB5092519B93}" type="presParOf" srcId="{F7387205-43F3-4EDF-ADBC-82EF4F50FD07}" destId="{33DD6D4F-AA10-4CF5-9508-D72A7CE94EA0}" srcOrd="0" destOrd="0" presId="urn:microsoft.com/office/officeart/2009/3/layout/SubStepProcess"/>
    <dgm:cxn modelId="{988A3138-47DA-4142-92B7-6B1EEAB8EE33}" type="presParOf" srcId="{F7387205-43F3-4EDF-ADBC-82EF4F50FD07}" destId="{98D3A6E0-76AB-40FE-9A60-9F0614E0D300}" srcOrd="1" destOrd="0" presId="urn:microsoft.com/office/officeart/2009/3/layout/SubStepProcess"/>
    <dgm:cxn modelId="{419CCA21-2406-488C-8EAD-80E69345E469}" type="presParOf" srcId="{F7387205-43F3-4EDF-ADBC-82EF4F50FD07}" destId="{BB8A3A1C-2FD4-4638-9A04-95A254E63D4E}" srcOrd="2" destOrd="0" presId="urn:microsoft.com/office/officeart/2009/3/layout/SubStepProcess"/>
    <dgm:cxn modelId="{019AC3C3-0162-414F-9A6B-C930F804A02C}" type="presParOf" srcId="{BB8A3A1C-2FD4-4638-9A04-95A254E63D4E}" destId="{EE4BF576-2A64-480D-BEFB-D4CBF027DAB5}" srcOrd="0" destOrd="0" presId="urn:microsoft.com/office/officeart/2009/3/layout/SubStepProcess"/>
    <dgm:cxn modelId="{F5216D8C-C506-4F34-AD8F-5296F4CF9D5E}" type="presParOf" srcId="{BB8A3A1C-2FD4-4638-9A04-95A254E63D4E}" destId="{8B9C4695-8DC2-4C72-BDD9-C6330ECC1904}" srcOrd="1" destOrd="0" presId="urn:microsoft.com/office/officeart/2009/3/layout/SubStepProcess"/>
    <dgm:cxn modelId="{E31241C2-43AC-4A1E-B83F-0A37449E05BF}" type="presParOf" srcId="{BB8A3A1C-2FD4-4638-9A04-95A254E63D4E}" destId="{80A6FBA5-6176-4849-A166-D25263AAAA41}" srcOrd="2" destOrd="0" presId="urn:microsoft.com/office/officeart/2009/3/layout/SubStepProcess"/>
    <dgm:cxn modelId="{4A5BA58A-F9BF-4C65-84BC-23328B171848}" type="presParOf" srcId="{80A6FBA5-6176-4849-A166-D25263AAAA41}" destId="{9F303E5B-5F31-42F2-AED8-8FB5E6B75C41}" srcOrd="0" destOrd="0" presId="urn:microsoft.com/office/officeart/2009/3/layout/SubStepProcess"/>
    <dgm:cxn modelId="{0ECF3E6E-823D-451C-A98D-8B877A2EEDB1}" type="presParOf" srcId="{80A6FBA5-6176-4849-A166-D25263AAAA41}" destId="{2D98EE7D-F5B8-4FE0-88B9-DE25F162FCED}" srcOrd="1" destOrd="0" presId="urn:microsoft.com/office/officeart/2009/3/layout/SubStepProcess"/>
    <dgm:cxn modelId="{695A4199-D516-4DE4-8AD2-AA26B6A86875}" type="presParOf" srcId="{80A6FBA5-6176-4849-A166-D25263AAAA41}" destId="{A1E08172-3CA2-47AA-A454-3AAA0F3D2534}" srcOrd="2" destOrd="0" presId="urn:microsoft.com/office/officeart/2009/3/layout/SubStepProcess"/>
    <dgm:cxn modelId="{BA0C4F37-790D-4BEC-A441-B5A367B542D0}" type="presParOf" srcId="{80A6FBA5-6176-4849-A166-D25263AAAA41}" destId="{E4DBD27A-C922-4DF1-B707-F77AEBFF4DBA}" srcOrd="3" destOrd="0" presId="urn:microsoft.com/office/officeart/2009/3/layout/SubStepProcess"/>
    <dgm:cxn modelId="{CB1312B5-5756-4418-8630-E767CDC0059A}" type="presParOf" srcId="{80A6FBA5-6176-4849-A166-D25263AAAA41}" destId="{C4582848-2580-41A9-A8BD-EF33E56D7600}" srcOrd="4" destOrd="0" presId="urn:microsoft.com/office/officeart/2009/3/layout/SubStepProcess"/>
    <dgm:cxn modelId="{CC03F17E-0E0A-454E-930B-5FB86C0F9261}" type="presParOf" srcId="{BB8A3A1C-2FD4-4638-9A04-95A254E63D4E}" destId="{DE52189F-FEE6-4307-9FEC-73D2B6BB3680}" srcOrd="3" destOrd="0" presId="urn:microsoft.com/office/officeart/2009/3/layout/SubStepProcess"/>
    <dgm:cxn modelId="{F541AA39-32B3-445D-8D2B-A14A77FF87A6}" type="presParOf" srcId="{BB8A3A1C-2FD4-4638-9A04-95A254E63D4E}" destId="{9BEE6128-D974-47FD-A677-A9409026A88A}" srcOrd="4" destOrd="0" presId="urn:microsoft.com/office/officeart/2009/3/layout/SubStepProcess"/>
    <dgm:cxn modelId="{54FC8BDC-AA64-47CD-9280-EB78DD087775}" type="presParOf" srcId="{BB8A3A1C-2FD4-4638-9A04-95A254E63D4E}" destId="{CD9D66AC-061D-4A7D-9C79-55E2DBA1C9B6}" srcOrd="5" destOrd="0" presId="urn:microsoft.com/office/officeart/2009/3/layout/SubStepProcess"/>
    <dgm:cxn modelId="{2B861C56-3E83-4B36-AD76-39EA92A33C7A}" type="presParOf" srcId="{CD9D66AC-061D-4A7D-9C79-55E2DBA1C9B6}" destId="{E7EB8519-4B46-43AC-B25C-BF723E7F4D80}" srcOrd="0" destOrd="0" presId="urn:microsoft.com/office/officeart/2009/3/layout/SubStepProcess"/>
    <dgm:cxn modelId="{49238F28-63FE-427F-B00B-52523C231E60}" type="presParOf" srcId="{CD9D66AC-061D-4A7D-9C79-55E2DBA1C9B6}" destId="{34F43317-BA93-4045-842D-3C4F1F312430}" srcOrd="1" destOrd="0" presId="urn:microsoft.com/office/officeart/2009/3/layout/SubStepProcess"/>
    <dgm:cxn modelId="{00875F6A-0AE8-44C2-AC29-D53219C22BEA}" type="presParOf" srcId="{CD9D66AC-061D-4A7D-9C79-55E2DBA1C9B6}" destId="{4FCE4A42-42B8-4364-8226-B9224196D378}" srcOrd="2" destOrd="0" presId="urn:microsoft.com/office/officeart/2009/3/layout/SubStepProcess"/>
    <dgm:cxn modelId="{C99E4552-12F3-4E45-9D08-7D5E04A8E28A}" type="presParOf" srcId="{CD9D66AC-061D-4A7D-9C79-55E2DBA1C9B6}" destId="{F5881C81-CE93-4F0C-837E-8CC36E42BDD9}" srcOrd="3" destOrd="0" presId="urn:microsoft.com/office/officeart/2009/3/layout/SubStepProcess"/>
    <dgm:cxn modelId="{3EB60317-1302-49C3-A5D8-BF00AAF55850}" type="presParOf" srcId="{CD9D66AC-061D-4A7D-9C79-55E2DBA1C9B6}" destId="{56388524-5C94-4EAA-A4C4-B40310B1B41B}" srcOrd="4" destOrd="0" presId="urn:microsoft.com/office/officeart/2009/3/layout/SubStepProcess"/>
    <dgm:cxn modelId="{8EA65643-D920-4008-9793-7C0732A24A48}" type="presParOf" srcId="{BB8A3A1C-2FD4-4638-9A04-95A254E63D4E}" destId="{E136CD0C-B700-4D93-A8DF-14E8541CA90C}" srcOrd="6" destOrd="0" presId="urn:microsoft.com/office/officeart/2009/3/layout/SubStepProcess"/>
    <dgm:cxn modelId="{787E1898-3657-4FBF-BE99-605F7941BCF7}" type="presParOf" srcId="{BB8A3A1C-2FD4-4638-9A04-95A254E63D4E}" destId="{0D55873E-9C4C-4E19-B22E-BE3BE5870FB3}" srcOrd="7" destOrd="0" presId="urn:microsoft.com/office/officeart/2009/3/layout/SubStepProcess"/>
    <dgm:cxn modelId="{1427F556-AD88-42B4-AEBB-D133E779007E}" type="presParOf" srcId="{BB8A3A1C-2FD4-4638-9A04-95A254E63D4E}" destId="{AD68507B-1FD3-4ED4-893C-36739D8A546F}" srcOrd="8" destOrd="0" presId="urn:microsoft.com/office/officeart/2009/3/layout/SubStepProcess"/>
    <dgm:cxn modelId="{D1EF9924-6A45-423F-B7DC-531C7CE7AF15}" type="presParOf" srcId="{AD68507B-1FD3-4ED4-893C-36739D8A546F}" destId="{649CBDBB-1ED7-44FE-8435-A43DABC374EE}" srcOrd="0" destOrd="0" presId="urn:microsoft.com/office/officeart/2009/3/layout/SubStepProcess"/>
    <dgm:cxn modelId="{2F3DC6E3-BC56-4138-946B-78421D051568}" type="presParOf" srcId="{AD68507B-1FD3-4ED4-893C-36739D8A546F}" destId="{324F10C9-4821-4387-A87F-49B8519D6E01}" srcOrd="1" destOrd="0" presId="urn:microsoft.com/office/officeart/2009/3/layout/SubStepProcess"/>
    <dgm:cxn modelId="{79DC73BD-640A-4A0A-BCF3-BE3644919082}" type="presParOf" srcId="{AD68507B-1FD3-4ED4-893C-36739D8A546F}" destId="{EC57FD3F-8F89-4F68-8E51-A4B559DD7744}" srcOrd="2" destOrd="0" presId="urn:microsoft.com/office/officeart/2009/3/layout/SubStepProcess"/>
    <dgm:cxn modelId="{D3748ADB-9129-4730-AA6F-25DDC77AF382}" type="presParOf" srcId="{AD68507B-1FD3-4ED4-893C-36739D8A546F}" destId="{2C518073-A72B-494B-9B7B-E84053FBBFC1}" srcOrd="3" destOrd="0" presId="urn:microsoft.com/office/officeart/2009/3/layout/SubStepProcess"/>
    <dgm:cxn modelId="{71546AE4-5E5E-4630-BFA4-A46C6D3BB915}" type="presParOf" srcId="{AD68507B-1FD3-4ED4-893C-36739D8A546F}" destId="{947BA513-96C6-459C-890D-93759D7BF8CA}" srcOrd="4" destOrd="0" presId="urn:microsoft.com/office/officeart/2009/3/layout/SubStepProcess"/>
    <dgm:cxn modelId="{6B572CFE-588A-44B2-8F02-6B7E64788E42}" type="presParOf" srcId="{F7387205-43F3-4EDF-ADBC-82EF4F50FD07}" destId="{11D9C0C5-1D6A-432F-ABB0-7430134369E2}" srcOrd="3" destOrd="0" presId="urn:microsoft.com/office/officeart/2009/3/layout/SubStepProcess"/>
    <dgm:cxn modelId="{8C4F2EB9-95D5-44C6-87B7-3E535DA28CF5}" type="presParOf" srcId="{F7387205-43F3-4EDF-ADBC-82EF4F50FD07}" destId="{FC9E24A7-36A7-47D0-AAEA-E1D954873776}" srcOrd="4" destOrd="0" presId="urn:microsoft.com/office/officeart/2009/3/layout/SubStepProcess"/>
    <dgm:cxn modelId="{364FFE5D-E9DA-4941-A6DA-F230E44114AC}" type="presParOf" srcId="{F7387205-43F3-4EDF-ADBC-82EF4F50FD07}" destId="{79BCE9F4-76A8-417F-90B3-4B52DC5F7F20}" srcOrd="5" destOrd="0" presId="urn:microsoft.com/office/officeart/2009/3/layout/SubStepProcess"/>
    <dgm:cxn modelId="{B4FAE432-BB2C-453B-AF55-D73BDD60E012}" type="presParOf" srcId="{F7387205-43F3-4EDF-ADBC-82EF4F50FD07}" destId="{F252F7F2-814C-47FA-BBCA-946D70534829}" srcOrd="6" destOrd="0" presId="urn:microsoft.com/office/officeart/2009/3/layout/SubStepProcess"/>
    <dgm:cxn modelId="{4D294725-C050-4529-9401-D88AD27B06DE}" type="presParOf" srcId="{F252F7F2-814C-47FA-BBCA-946D70534829}" destId="{BA120E38-5DD7-4AE6-A5FE-1768FE2D6888}" srcOrd="0" destOrd="0" presId="urn:microsoft.com/office/officeart/2009/3/layout/SubStepProcess"/>
    <dgm:cxn modelId="{AFF38127-DF6E-427A-A44F-01D037A2BB1F}" type="presParOf" srcId="{F252F7F2-814C-47FA-BBCA-946D70534829}" destId="{E91A28E3-80BF-4AC0-8295-C87B296D8B80}" srcOrd="1" destOrd="0" presId="urn:microsoft.com/office/officeart/2009/3/layout/SubStepProcess"/>
    <dgm:cxn modelId="{C589534B-7CE7-45CF-BD4A-814E1C547717}" type="presParOf" srcId="{F252F7F2-814C-47FA-BBCA-946D70534829}" destId="{D7D50E43-4221-460D-981D-DE099D12F6B4}" srcOrd="2" destOrd="0" presId="urn:microsoft.com/office/officeart/2009/3/layout/SubStepProcess"/>
    <dgm:cxn modelId="{376D9104-61F7-4D5F-9620-8D444852C25F}" type="presParOf" srcId="{D7D50E43-4221-460D-981D-DE099D12F6B4}" destId="{4BFF10FC-8D3C-46FC-8C48-47360F48939E}" srcOrd="0" destOrd="0" presId="urn:microsoft.com/office/officeart/2009/3/layout/SubStepProcess"/>
    <dgm:cxn modelId="{CD9A6475-A270-4B57-A5A3-2CEF139B6912}" type="presParOf" srcId="{D7D50E43-4221-460D-981D-DE099D12F6B4}" destId="{A5A7518F-6F60-48A1-9F82-D4F75B009DAE}" srcOrd="1" destOrd="0" presId="urn:microsoft.com/office/officeart/2009/3/layout/SubStepProcess"/>
    <dgm:cxn modelId="{4482A82A-2BF8-401C-A8EA-407B424A1F51}" type="presParOf" srcId="{D7D50E43-4221-460D-981D-DE099D12F6B4}" destId="{D5B64F17-FD9C-4146-8468-FA4A941E7188}" srcOrd="2" destOrd="0" presId="urn:microsoft.com/office/officeart/2009/3/layout/SubStepProcess"/>
    <dgm:cxn modelId="{569C73E6-0F44-49D2-A6F2-EF96D54F775B}" type="presParOf" srcId="{D7D50E43-4221-460D-981D-DE099D12F6B4}" destId="{214B1D7D-019D-4246-986F-10856C424942}" srcOrd="3" destOrd="0" presId="urn:microsoft.com/office/officeart/2009/3/layout/SubStepProcess"/>
    <dgm:cxn modelId="{7B205C41-9A03-4F26-B001-01482B589908}" type="presParOf" srcId="{D7D50E43-4221-460D-981D-DE099D12F6B4}" destId="{1126FCEF-9047-4F46-BF64-633648174FB1}" srcOrd="4" destOrd="0" presId="urn:microsoft.com/office/officeart/2009/3/layout/SubStepProcess"/>
    <dgm:cxn modelId="{B9F8DEED-34D1-4C85-816E-9DBA22D2E75E}" type="presParOf" srcId="{F252F7F2-814C-47FA-BBCA-946D70534829}" destId="{25B6B064-7A6F-4095-BA43-9DF625C8E756}" srcOrd="3" destOrd="0" presId="urn:microsoft.com/office/officeart/2009/3/layout/SubStepProcess"/>
    <dgm:cxn modelId="{29904FF2-DB2A-4844-9D4C-0B93D6CC4BA0}" type="presParOf" srcId="{F252F7F2-814C-47FA-BBCA-946D70534829}" destId="{1FEF539C-27F4-4AAA-A922-77F237455638}" srcOrd="4" destOrd="0" presId="urn:microsoft.com/office/officeart/2009/3/layout/SubStepProcess"/>
    <dgm:cxn modelId="{C3AF04CB-78A7-4344-A6F8-B2FEC4DF854F}" type="presParOf" srcId="{F252F7F2-814C-47FA-BBCA-946D70534829}" destId="{30F9F6F1-A7C5-4FBF-B00A-E25F2D33A4A2}" srcOrd="5" destOrd="0" presId="urn:microsoft.com/office/officeart/2009/3/layout/SubStepProcess"/>
    <dgm:cxn modelId="{51C4E6FC-43E4-49CF-A560-AF5C6BA9656D}" type="presParOf" srcId="{30F9F6F1-A7C5-4FBF-B00A-E25F2D33A4A2}" destId="{3EE3C374-5443-43E1-9EFC-40C5F54C6940}" srcOrd="0" destOrd="0" presId="urn:microsoft.com/office/officeart/2009/3/layout/SubStepProcess"/>
    <dgm:cxn modelId="{48F717AF-AE81-4F06-870A-5E920E80363A}" type="presParOf" srcId="{30F9F6F1-A7C5-4FBF-B00A-E25F2D33A4A2}" destId="{6CE83C85-8469-49C4-8F40-1EE17793DE05}" srcOrd="1" destOrd="0" presId="urn:microsoft.com/office/officeart/2009/3/layout/SubStepProcess"/>
    <dgm:cxn modelId="{4B035481-BDE8-4C8E-9E33-7EECA292F748}" type="presParOf" srcId="{30F9F6F1-A7C5-4FBF-B00A-E25F2D33A4A2}" destId="{383F1907-50A9-42E6-B19A-41C5B57BD58F}" srcOrd="2" destOrd="0" presId="urn:microsoft.com/office/officeart/2009/3/layout/SubStepProcess"/>
    <dgm:cxn modelId="{5D0700E8-E9F0-47E4-BE72-D5EAA568F8D6}" type="presParOf" srcId="{30F9F6F1-A7C5-4FBF-B00A-E25F2D33A4A2}" destId="{4B5BAC25-EB00-446A-B9D1-806AA8BBA6EA}" srcOrd="3" destOrd="0" presId="urn:microsoft.com/office/officeart/2009/3/layout/SubStepProcess"/>
    <dgm:cxn modelId="{E22C2D2F-8350-4935-8FB1-B9A44C0B3153}" type="presParOf" srcId="{30F9F6F1-A7C5-4FBF-B00A-E25F2D33A4A2}" destId="{C949213C-39B1-418B-A5F1-DD032AAA6043}" srcOrd="4" destOrd="0" presId="urn:microsoft.com/office/officeart/2009/3/layout/SubStepProcess"/>
    <dgm:cxn modelId="{BEDF1864-8B52-4E0D-A191-5D23680961AA}" type="presParOf" srcId="{F252F7F2-814C-47FA-BBCA-946D70534829}" destId="{7A44F8D9-059C-4D4D-BC8B-4FD58AA33ACE}" srcOrd="6" destOrd="0" presId="urn:microsoft.com/office/officeart/2009/3/layout/SubStepProcess"/>
    <dgm:cxn modelId="{6F2FD680-1AEA-4F20-BA05-8C400B0372E7}" type="presParOf" srcId="{F252F7F2-814C-47FA-BBCA-946D70534829}" destId="{4E209CC4-345A-4B0B-A1B4-163C70BA5262}" srcOrd="7" destOrd="0" presId="urn:microsoft.com/office/officeart/2009/3/layout/SubStepProcess"/>
    <dgm:cxn modelId="{91F71491-E729-4ECB-8A4C-675264EFC5FC}" type="presParOf" srcId="{F252F7F2-814C-47FA-BBCA-946D70534829}" destId="{DA798646-8612-495C-B3CB-C5A2C2983107}" srcOrd="8" destOrd="0" presId="urn:microsoft.com/office/officeart/2009/3/layout/SubStepProcess"/>
    <dgm:cxn modelId="{B4FBDFC1-B069-495B-87AC-4429F0985B62}" type="presParOf" srcId="{DA798646-8612-495C-B3CB-C5A2C2983107}" destId="{D20F7132-B401-4F7C-AA43-5A79B4C7784C}" srcOrd="0" destOrd="0" presId="urn:microsoft.com/office/officeart/2009/3/layout/SubStepProcess"/>
    <dgm:cxn modelId="{9F0E94AD-4E36-43F3-B221-FF811145AA1E}" type="presParOf" srcId="{DA798646-8612-495C-B3CB-C5A2C2983107}" destId="{C1D634A3-32AD-44A0-9890-65AB65FEE200}" srcOrd="1" destOrd="0" presId="urn:microsoft.com/office/officeart/2009/3/layout/SubStepProcess"/>
    <dgm:cxn modelId="{15D98C5F-95CD-4AC4-976C-A3A64CD8E8E6}" type="presParOf" srcId="{DA798646-8612-495C-B3CB-C5A2C2983107}" destId="{9BC3838A-E68A-468A-8580-2942EFB1C304}" srcOrd="2" destOrd="0" presId="urn:microsoft.com/office/officeart/2009/3/layout/SubStepProcess"/>
    <dgm:cxn modelId="{F1FA2844-66F1-4DB3-A842-B1C86FA99883}" type="presParOf" srcId="{DA798646-8612-495C-B3CB-C5A2C2983107}" destId="{7A7FD292-D58B-47E0-BC88-F8B64E8D190B}" srcOrd="3" destOrd="0" presId="urn:microsoft.com/office/officeart/2009/3/layout/SubStepProcess"/>
    <dgm:cxn modelId="{46220F85-8826-4B4E-B84A-6793734EC9E8}" type="presParOf" srcId="{DA798646-8612-495C-B3CB-C5A2C2983107}" destId="{C89AF516-2E2F-486A-93E5-7F3E2470669C}" srcOrd="4" destOrd="0" presId="urn:microsoft.com/office/officeart/2009/3/layout/SubStepProcess"/>
    <dgm:cxn modelId="{F4408199-C999-459F-8EE8-0C4D56944BF4}" type="presParOf" srcId="{F252F7F2-814C-47FA-BBCA-946D70534829}" destId="{60E24604-621D-4B53-AAC5-F70FA3D3747B}" srcOrd="9" destOrd="0" presId="urn:microsoft.com/office/officeart/2009/3/layout/SubStepProcess"/>
    <dgm:cxn modelId="{C675751E-5BFC-4D1F-8B6C-10B1A255C891}" type="presParOf" srcId="{F252F7F2-814C-47FA-BBCA-946D70534829}" destId="{23349C2A-AFDD-46AD-9950-6E4E99447905}" srcOrd="10" destOrd="0" presId="urn:microsoft.com/office/officeart/2009/3/layout/SubStepProcess"/>
    <dgm:cxn modelId="{476A88CD-A2B0-4061-BBEF-628AAE7D8079}" type="presParOf" srcId="{F252F7F2-814C-47FA-BBCA-946D70534829}" destId="{53EE08A6-6E8F-455D-8E44-CCD9139A0DF0}" srcOrd="11" destOrd="0" presId="urn:microsoft.com/office/officeart/2009/3/layout/SubStepProcess"/>
    <dgm:cxn modelId="{397CC016-18C9-4843-94CD-BD24264C531C}" type="presParOf" srcId="{53EE08A6-6E8F-455D-8E44-CCD9139A0DF0}" destId="{097F85CE-F593-4939-809A-96A9DBFABEB3}" srcOrd="0" destOrd="0" presId="urn:microsoft.com/office/officeart/2009/3/layout/SubStepProcess"/>
    <dgm:cxn modelId="{FD7B003B-A3E4-4C88-8B64-1EE95446AF4C}" type="presParOf" srcId="{53EE08A6-6E8F-455D-8E44-CCD9139A0DF0}" destId="{849578B2-BF1D-4623-9987-4B339462AA43}" srcOrd="1" destOrd="0" presId="urn:microsoft.com/office/officeart/2009/3/layout/SubStepProcess"/>
    <dgm:cxn modelId="{28013BAD-6132-487F-A6B6-70A2089DB1A6}" type="presParOf" srcId="{53EE08A6-6E8F-455D-8E44-CCD9139A0DF0}" destId="{DBBC825E-BDDE-4BB1-9054-5C1AEF3615D3}" srcOrd="2" destOrd="0" presId="urn:microsoft.com/office/officeart/2009/3/layout/SubStepProcess"/>
    <dgm:cxn modelId="{83642625-3896-4CD1-9EAB-9DFC27EBE2EE}" type="presParOf" srcId="{53EE08A6-6E8F-455D-8E44-CCD9139A0DF0}" destId="{BB7C9C9D-4484-4863-81D4-299BF1752B8E}" srcOrd="3" destOrd="0" presId="urn:microsoft.com/office/officeart/2009/3/layout/SubStepProcess"/>
    <dgm:cxn modelId="{78640A2B-EFAA-4F8F-9943-9F6CE71CC984}" type="presParOf" srcId="{53EE08A6-6E8F-455D-8E44-CCD9139A0DF0}" destId="{F0391224-AE80-40C2-8FCB-29031DFED00B}" srcOrd="4" destOrd="0" presId="urn:microsoft.com/office/officeart/2009/3/layout/SubStepProcess"/>
    <dgm:cxn modelId="{67ADD4C6-2010-4FE1-86B4-A5A9BB62C3D4}" type="presParOf" srcId="{F252F7F2-814C-47FA-BBCA-946D70534829}" destId="{17535E5A-7D73-4FE5-A48C-A425FE3B6B90}" srcOrd="12" destOrd="0" presId="urn:microsoft.com/office/officeart/2009/3/layout/SubStepProcess"/>
    <dgm:cxn modelId="{5CF03D92-0629-486B-AA27-3100AE7633B2}" type="presParOf" srcId="{F252F7F2-814C-47FA-BBCA-946D70534829}" destId="{8D418D5E-FCC7-4AD8-B959-BC956456ACF2}" srcOrd="13" destOrd="0" presId="urn:microsoft.com/office/officeart/2009/3/layout/SubStepProcess"/>
    <dgm:cxn modelId="{7142BACD-C6FC-42A3-822D-354BAEF2E01C}" type="presParOf" srcId="{F252F7F2-814C-47FA-BBCA-946D70534829}" destId="{1FE10C2B-3998-41A1-9223-5425A97DBAF7}" srcOrd="14" destOrd="0" presId="urn:microsoft.com/office/officeart/2009/3/layout/SubStepProcess"/>
    <dgm:cxn modelId="{23FF951C-574E-4506-A595-916680C4E32E}" type="presParOf" srcId="{1FE10C2B-3998-41A1-9223-5425A97DBAF7}" destId="{5F263BD7-26BD-4732-B804-94B1C2079FD8}" srcOrd="0" destOrd="0" presId="urn:microsoft.com/office/officeart/2009/3/layout/SubStepProcess"/>
    <dgm:cxn modelId="{02AB1075-4DC7-45C0-BBB0-AC22D6DDCA59}" type="presParOf" srcId="{1FE10C2B-3998-41A1-9223-5425A97DBAF7}" destId="{1C458771-47CF-4EB7-A825-7D9D12D87D79}" srcOrd="1" destOrd="0" presId="urn:microsoft.com/office/officeart/2009/3/layout/SubStepProcess"/>
    <dgm:cxn modelId="{587E58CF-4548-420D-B969-93A261C13EF6}" type="presParOf" srcId="{1FE10C2B-3998-41A1-9223-5425A97DBAF7}" destId="{31B197DF-282A-4C0D-BC73-CDC6CD703E41}" srcOrd="2" destOrd="0" presId="urn:microsoft.com/office/officeart/2009/3/layout/SubStepProcess"/>
    <dgm:cxn modelId="{F5409D20-61CB-45C5-85B7-8CB692998518}" type="presParOf" srcId="{1FE10C2B-3998-41A1-9223-5425A97DBAF7}" destId="{EE0CA013-E306-41C3-AF1D-7398721D1803}" srcOrd="3" destOrd="0" presId="urn:microsoft.com/office/officeart/2009/3/layout/SubStepProcess"/>
    <dgm:cxn modelId="{35D098E2-0FA7-4339-B761-EB3D434C84F7}" type="presParOf" srcId="{1FE10C2B-3998-41A1-9223-5425A97DBAF7}" destId="{CCF631E5-635C-4A7A-9760-5A1853EED959}" srcOrd="4" destOrd="0" presId="urn:microsoft.com/office/officeart/2009/3/layout/SubStepProcess"/>
    <dgm:cxn modelId="{18626084-EABD-46C8-999D-3D8033E14947}" type="presParOf" srcId="{F252F7F2-814C-47FA-BBCA-946D70534829}" destId="{3F69B54B-1DF5-4275-A4DA-40866139431A}" srcOrd="15" destOrd="0" presId="urn:microsoft.com/office/officeart/2009/3/layout/SubStepProcess"/>
    <dgm:cxn modelId="{ACB9CC7C-8293-47D7-9F98-BE27D5B17FA2}" type="presParOf" srcId="{F252F7F2-814C-47FA-BBCA-946D70534829}" destId="{F76D4644-1900-4F8F-AEF5-3D356413CE4C}" srcOrd="16" destOrd="0" presId="urn:microsoft.com/office/officeart/2009/3/layout/SubStepProcess"/>
    <dgm:cxn modelId="{5F56C14C-A50E-4805-96CB-861510B76DD9}" type="presParOf" srcId="{F252F7F2-814C-47FA-BBCA-946D70534829}" destId="{F4F97058-4A3D-40B6-B44E-6C77B3FDDF7E}" srcOrd="17" destOrd="0" presId="urn:microsoft.com/office/officeart/2009/3/layout/SubStepProcess"/>
    <dgm:cxn modelId="{F1CAD3E9-0FB1-4545-B0F4-D81B792E4126}" type="presParOf" srcId="{F4F97058-4A3D-40B6-B44E-6C77B3FDDF7E}" destId="{F1095410-02C1-4397-968C-D7EAAD6DFE4E}" srcOrd="0" destOrd="0" presId="urn:microsoft.com/office/officeart/2009/3/layout/SubStepProcess"/>
    <dgm:cxn modelId="{B5C86BB7-670A-4733-AFB2-8EEE3B50DFB4}" type="presParOf" srcId="{F4F97058-4A3D-40B6-B44E-6C77B3FDDF7E}" destId="{FD34979D-D2F7-47E9-B59E-DDA0D16D7D17}" srcOrd="1" destOrd="0" presId="urn:microsoft.com/office/officeart/2009/3/layout/SubStepProcess"/>
    <dgm:cxn modelId="{756DD19A-EA17-4F04-A9EB-D47C301FE36E}" type="presParOf" srcId="{F4F97058-4A3D-40B6-B44E-6C77B3FDDF7E}" destId="{08F7AEFE-D885-49AB-B7A6-0539A4B62C56}" srcOrd="2" destOrd="0" presId="urn:microsoft.com/office/officeart/2009/3/layout/SubStepProcess"/>
    <dgm:cxn modelId="{56118107-C918-48F2-A873-CDFD8D4BF47E}" type="presParOf" srcId="{F4F97058-4A3D-40B6-B44E-6C77B3FDDF7E}" destId="{A330D393-4799-47D7-A3E6-0E8EA51B9E89}" srcOrd="3" destOrd="0" presId="urn:microsoft.com/office/officeart/2009/3/layout/SubStepProcess"/>
    <dgm:cxn modelId="{84CBF642-6E08-4A60-8BF0-4383DE19F2F4}" type="presParOf" srcId="{F4F97058-4A3D-40B6-B44E-6C77B3FDDF7E}" destId="{F0303FF5-D48D-40D3-8727-49E47C8565DF}" srcOrd="4" destOrd="0" presId="urn:microsoft.com/office/officeart/2009/3/layout/SubStepProcess"/>
    <dgm:cxn modelId="{92B6851D-FD00-4644-8874-5A521465DFE1}" type="presParOf" srcId="{F7387205-43F3-4EDF-ADBC-82EF4F50FD07}" destId="{F3CDC777-2102-4C1B-9614-2EE592E602F3}" srcOrd="7" destOrd="0" presId="urn:microsoft.com/office/officeart/2009/3/layout/SubStepProcess"/>
    <dgm:cxn modelId="{6D72F509-7794-4D28-8B7C-2795E441369E}" type="presParOf" srcId="{F7387205-43F3-4EDF-ADBC-82EF4F50FD07}" destId="{2DECBAA6-6903-44BD-B74D-0E4272A1411A}" srcOrd="8" destOrd="0" presId="urn:microsoft.com/office/officeart/2009/3/layout/SubStepProcess"/>
    <dgm:cxn modelId="{D642AB9C-0148-474C-9EB1-1CEC8FD76C46}" type="presParOf" srcId="{F7387205-43F3-4EDF-ADBC-82EF4F50FD07}" destId="{2F3B27B4-B281-4842-B05E-700D03E12333}" srcOrd="9" destOrd="0" presId="urn:microsoft.com/office/officeart/2009/3/layout/SubStepProcess"/>
    <dgm:cxn modelId="{A6E18AC2-A1A2-4FF7-8E57-A514CF926851}" type="presParOf" srcId="{F7387205-43F3-4EDF-ADBC-82EF4F50FD07}" destId="{205B8BFC-8418-469A-8CD3-32A7EE378649}" srcOrd="10" destOrd="0" presId="urn:microsoft.com/office/officeart/2009/3/layout/SubStepProcess"/>
    <dgm:cxn modelId="{6D60244B-2A8B-4125-8FD8-93594499165A}" type="presParOf" srcId="{205B8BFC-8418-469A-8CD3-32A7EE378649}" destId="{3117DBA2-DAA6-4303-A09D-526B9FEE9996}" srcOrd="0" destOrd="0" presId="urn:microsoft.com/office/officeart/2009/3/layout/SubStepProcess"/>
    <dgm:cxn modelId="{674A0F87-4D43-4CA8-8F3C-F807F08F273F}" type="presParOf" srcId="{205B8BFC-8418-469A-8CD3-32A7EE378649}" destId="{CCA82FC0-1291-404C-8DE2-6B4F3102062F}" srcOrd="1" destOrd="0" presId="urn:microsoft.com/office/officeart/2009/3/layout/SubStepProcess"/>
    <dgm:cxn modelId="{37E4D6AC-CFF8-4381-A664-D290B76BDE57}" type="presParOf" srcId="{205B8BFC-8418-469A-8CD3-32A7EE378649}" destId="{8CC96A85-D0A4-4DD7-A535-40988F467E98}" srcOrd="2" destOrd="0" presId="urn:microsoft.com/office/officeart/2009/3/layout/SubStepProcess"/>
    <dgm:cxn modelId="{E4A43C4C-BCC0-41BD-B307-491F4F08BD4E}" type="presParOf" srcId="{8CC96A85-D0A4-4DD7-A535-40988F467E98}" destId="{A6775402-9AFF-48BA-967E-B525C0399D91}" srcOrd="0" destOrd="0" presId="urn:microsoft.com/office/officeart/2009/3/layout/SubStepProcess"/>
    <dgm:cxn modelId="{9AC7C25F-683F-48C7-8B34-A69AF6D714C5}" type="presParOf" srcId="{8CC96A85-D0A4-4DD7-A535-40988F467E98}" destId="{DFCBDC52-1A91-4F0B-B57A-072AA5ED8878}" srcOrd="1" destOrd="0" presId="urn:microsoft.com/office/officeart/2009/3/layout/SubStepProcess"/>
    <dgm:cxn modelId="{97BFFA60-C806-4B3E-B51F-D3825E248B4A}" type="presParOf" srcId="{8CC96A85-D0A4-4DD7-A535-40988F467E98}" destId="{E23323F6-949C-4F2C-BFE6-97A49562A666}" srcOrd="2" destOrd="0" presId="urn:microsoft.com/office/officeart/2009/3/layout/SubStepProcess"/>
    <dgm:cxn modelId="{546F96B0-FBC8-48F5-8CF7-D499C53D1C7E}" type="presParOf" srcId="{8CC96A85-D0A4-4DD7-A535-40988F467E98}" destId="{5472B000-A66D-4FCE-9DE8-01F85AB94CA0}" srcOrd="3" destOrd="0" presId="urn:microsoft.com/office/officeart/2009/3/layout/SubStepProcess"/>
    <dgm:cxn modelId="{F6C30D0B-6A15-4F27-B33C-E3E7EDEDF020}" type="presParOf" srcId="{8CC96A85-D0A4-4DD7-A535-40988F467E98}" destId="{DDB38C97-46E6-4ABB-BE2B-5D0862689A85}" srcOrd="4" destOrd="0" presId="urn:microsoft.com/office/officeart/2009/3/layout/SubStepProcess"/>
    <dgm:cxn modelId="{481019AD-D2DD-42B1-8542-301539E3E91C}" type="presParOf" srcId="{205B8BFC-8418-469A-8CD3-32A7EE378649}" destId="{F4098C18-7AC4-40AF-B058-3DABDDAF8E32}" srcOrd="3" destOrd="0" presId="urn:microsoft.com/office/officeart/2009/3/layout/SubStepProcess"/>
    <dgm:cxn modelId="{EFA1C81F-ECC3-4880-A4B2-2C0A4E603D4C}" type="presParOf" srcId="{205B8BFC-8418-469A-8CD3-32A7EE378649}" destId="{2F699F39-15D9-485F-BE5D-961AC3630085}" srcOrd="4" destOrd="0" presId="urn:microsoft.com/office/officeart/2009/3/layout/SubStepProcess"/>
    <dgm:cxn modelId="{B7FB37CF-56D5-49C3-BCB6-CBDF110C67DA}" type="presParOf" srcId="{205B8BFC-8418-469A-8CD3-32A7EE378649}" destId="{57C5A9BD-0C5C-433A-BA70-8335CB42E2AA}" srcOrd="5" destOrd="0" presId="urn:microsoft.com/office/officeart/2009/3/layout/SubStepProcess"/>
    <dgm:cxn modelId="{9884981B-345C-44CD-9079-096BDED33D1A}" type="presParOf" srcId="{57C5A9BD-0C5C-433A-BA70-8335CB42E2AA}" destId="{481855B6-5E00-4748-B72A-5A4B2F63E6B7}" srcOrd="0" destOrd="0" presId="urn:microsoft.com/office/officeart/2009/3/layout/SubStepProcess"/>
    <dgm:cxn modelId="{BC6A14C9-D385-4AC3-9D4D-25840C478114}" type="presParOf" srcId="{57C5A9BD-0C5C-433A-BA70-8335CB42E2AA}" destId="{A43B3B6F-A8D6-44F4-9F57-BFE8B50FCDF5}" srcOrd="1" destOrd="0" presId="urn:microsoft.com/office/officeart/2009/3/layout/SubStepProcess"/>
    <dgm:cxn modelId="{6FAA600D-62B3-4792-81A0-116B71D805A0}" type="presParOf" srcId="{57C5A9BD-0C5C-433A-BA70-8335CB42E2AA}" destId="{B6180690-2ECE-4590-9D05-ECFBC305F6D7}" srcOrd="2" destOrd="0" presId="urn:microsoft.com/office/officeart/2009/3/layout/SubStepProcess"/>
    <dgm:cxn modelId="{FA96B8AA-4BA6-48CF-B82E-9BD8BE789228}" type="presParOf" srcId="{57C5A9BD-0C5C-433A-BA70-8335CB42E2AA}" destId="{34288EEA-D26E-4F95-ADC7-74A67C0293C2}" srcOrd="3" destOrd="0" presId="urn:microsoft.com/office/officeart/2009/3/layout/SubStepProcess"/>
    <dgm:cxn modelId="{FAF130EC-3D87-472B-A94F-E8C440BD03CA}" type="presParOf" srcId="{57C5A9BD-0C5C-433A-BA70-8335CB42E2AA}" destId="{4B9E1289-1CDC-4E61-997D-ABE459626B13}" srcOrd="4" destOrd="0" presId="urn:microsoft.com/office/officeart/2009/3/layout/SubStepProcess"/>
    <dgm:cxn modelId="{CDA4421D-E4AE-440F-9FAE-9F93138F5534}" type="presParOf" srcId="{F7387205-43F3-4EDF-ADBC-82EF4F50FD07}" destId="{FC0B47A1-A7BE-4E9F-8622-3D822EDEABCD}" srcOrd="11" destOrd="0" presId="urn:microsoft.com/office/officeart/2009/3/layout/SubStepProcess"/>
    <dgm:cxn modelId="{4BAF5AE2-880B-4714-A4E6-8A5734042E8A}" type="presParOf" srcId="{F7387205-43F3-4EDF-ADBC-82EF4F50FD07}" destId="{80C29C51-57CA-4591-A487-EB8C5B555808}" srcOrd="12" destOrd="0" presId="urn:microsoft.com/office/officeart/2009/3/layout/SubStepProcess"/>
    <dgm:cxn modelId="{EEBFE242-2CDE-4ED6-BB27-DB3C36578FB4}" type="presParOf" srcId="{F7387205-43F3-4EDF-ADBC-82EF4F50FD07}" destId="{FEDAE6D0-129C-428B-A9DF-E5E87A5FC730}" srcOrd="13" destOrd="0" presId="urn:microsoft.com/office/officeart/2009/3/layout/SubStepProcess"/>
    <dgm:cxn modelId="{4AB46525-4338-46E4-9CD1-945695A9C1A9}" type="presParOf" srcId="{F7387205-43F3-4EDF-ADBC-82EF4F50FD07}" destId="{04097B0D-546C-4476-B49A-337BDB840D73}" srcOrd="14" destOrd="0" presId="urn:microsoft.com/office/officeart/2009/3/layout/SubStepProcess"/>
    <dgm:cxn modelId="{803AA4D7-CDE4-441F-82E0-C54D42E41C09}" type="presParOf" srcId="{04097B0D-546C-4476-B49A-337BDB840D73}" destId="{0E18B6B0-CD35-4D6B-90D2-8E67C3266C90}" srcOrd="0" destOrd="0" presId="urn:microsoft.com/office/officeart/2009/3/layout/SubStepProcess"/>
    <dgm:cxn modelId="{F63215DB-954E-46B7-BEF9-07DEA7C3D749}" type="presParOf" srcId="{04097B0D-546C-4476-B49A-337BDB840D73}" destId="{8BA120C4-2F9B-455C-B50A-5DD729C1C76C}" srcOrd="1" destOrd="0" presId="urn:microsoft.com/office/officeart/2009/3/layout/SubStepProcess"/>
    <dgm:cxn modelId="{118420F9-53ED-4B62-9BED-36329B2AA980}" type="presParOf" srcId="{8BA120C4-2F9B-455C-B50A-5DD729C1C76C}" destId="{BEBDC7D8-5B62-4450-B3BA-1A90ADE6FEDA}" srcOrd="0" destOrd="0" presId="urn:microsoft.com/office/officeart/2009/3/layout/SubStepProcess"/>
    <dgm:cxn modelId="{E04D124F-8BC7-4534-B5F3-E493B5B4226B}" type="presParOf" srcId="{8BA120C4-2F9B-455C-B50A-5DD729C1C76C}" destId="{D560F460-CCEC-4A54-87B4-F7CDEE60CC55}" srcOrd="1" destOrd="0" presId="urn:microsoft.com/office/officeart/2009/3/layout/SubStepProcess"/>
    <dgm:cxn modelId="{CBE57455-19A0-4C84-B019-601B154C6162}" type="presParOf" srcId="{8BA120C4-2F9B-455C-B50A-5DD729C1C76C}" destId="{09A2DE63-A872-4303-8AA9-8FCADF41C688}" srcOrd="2" destOrd="0" presId="urn:microsoft.com/office/officeart/2009/3/layout/SubStepProcess"/>
    <dgm:cxn modelId="{83BC9051-9E33-4BCD-A125-9FC3C6848969}" type="presParOf" srcId="{8BA120C4-2F9B-455C-B50A-5DD729C1C76C}" destId="{71C8AE81-D2EF-4289-8B01-00D3D744A3C5}" srcOrd="3" destOrd="0" presId="urn:microsoft.com/office/officeart/2009/3/layout/SubStepProcess"/>
    <dgm:cxn modelId="{A33F5FBC-E184-4447-8BCC-F6ADE27F0AE3}" type="presParOf" srcId="{04097B0D-546C-4476-B49A-337BDB840D73}" destId="{DE307DC5-C82C-4836-A732-41E8FA5B3003}" srcOrd="2" destOrd="0" presId="urn:microsoft.com/office/officeart/2009/3/layout/SubStepProcess"/>
    <dgm:cxn modelId="{F0F629A1-944D-4FD0-ACE0-3D82C805091F}" type="presParOf" srcId="{04097B0D-546C-4476-B49A-337BDB840D73}" destId="{F14DE839-A666-4155-984C-B8B1B1A28D3D}" srcOrd="3" destOrd="0" presId="urn:microsoft.com/office/officeart/2009/3/layout/SubStepProcess"/>
    <dgm:cxn modelId="{46B9FB83-86F7-4E14-A6EB-8D431390CE52}" type="presParOf" srcId="{F14DE839-A666-4155-984C-B8B1B1A28D3D}" destId="{69F1DA68-F03B-4E66-84BE-D11B8CF7082F}" srcOrd="0" destOrd="0" presId="urn:microsoft.com/office/officeart/2009/3/layout/SubStepProcess"/>
    <dgm:cxn modelId="{8B34E39E-F3F3-4907-AE37-BF66937AC513}" type="presParOf" srcId="{F14DE839-A666-4155-984C-B8B1B1A28D3D}" destId="{DB974C38-59F0-4046-B6D7-F2BDF1C16155}" srcOrd="1" destOrd="0" presId="urn:microsoft.com/office/officeart/2009/3/layout/SubStepProcess"/>
    <dgm:cxn modelId="{7727F9FA-69A7-452D-A6A9-E0301F084237}" type="presParOf" srcId="{F14DE839-A666-4155-984C-B8B1B1A28D3D}" destId="{EE0AF711-26CB-49BA-8464-365CC9E29B88}" srcOrd="2" destOrd="0" presId="urn:microsoft.com/office/officeart/2009/3/layout/SubStepProcess"/>
    <dgm:cxn modelId="{120E19AF-997E-4DC3-AAC2-F1DF7594A2B5}" type="presParOf" srcId="{F14DE839-A666-4155-984C-B8B1B1A28D3D}" destId="{879FA02D-6D4C-47A6-9AAC-8228751C6EA3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6D4F-AA10-4CF5-9508-D72A7CE94EA0}">
      <dsp:nvSpPr>
        <dsp:cNvPr id="0" name=""/>
        <dsp:cNvSpPr/>
      </dsp:nvSpPr>
      <dsp:spPr>
        <a:xfrm>
          <a:off x="894" y="2783992"/>
          <a:ext cx="729120" cy="729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Normalization</a:t>
          </a:r>
        </a:p>
      </dsp:txBody>
      <dsp:txXfrm>
        <a:off x="107671" y="2890769"/>
        <a:ext cx="515566" cy="515566"/>
      </dsp:txXfrm>
    </dsp:sp>
    <dsp:sp modelId="{EE4BF576-2A64-480D-BEFB-D4CBF027DAB5}">
      <dsp:nvSpPr>
        <dsp:cNvPr id="0" name=""/>
        <dsp:cNvSpPr/>
      </dsp:nvSpPr>
      <dsp:spPr>
        <a:xfrm rot="18501288">
          <a:off x="698097" y="3010478"/>
          <a:ext cx="282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C4695-8DC2-4C72-BDD9-C6330ECC1904}">
      <dsp:nvSpPr>
        <dsp:cNvPr id="0" name=""/>
        <dsp:cNvSpPr/>
      </dsp:nvSpPr>
      <dsp:spPr>
        <a:xfrm rot="13898712">
          <a:off x="1455400" y="3010478"/>
          <a:ext cx="282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8172-3CA2-47AA-A454-3AAA0F3D2534}">
      <dsp:nvSpPr>
        <dsp:cNvPr id="0" name=""/>
        <dsp:cNvSpPr/>
      </dsp:nvSpPr>
      <dsp:spPr>
        <a:xfrm>
          <a:off x="926877" y="2899771"/>
          <a:ext cx="6403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BD27A-C922-4DF1-B707-F77AEBFF4DBA}">
      <dsp:nvSpPr>
        <dsp:cNvPr id="0" name=""/>
        <dsp:cNvSpPr/>
      </dsp:nvSpPr>
      <dsp:spPr>
        <a:xfrm>
          <a:off x="990907" y="2763560"/>
          <a:ext cx="454034" cy="2724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Combine `</a:t>
          </a:r>
          <a:r>
            <a:rPr lang="en-US" sz="500" kern="1200" dirty="0" err="1"/>
            <a:t>source_name</a:t>
          </a:r>
          <a:r>
            <a:rPr lang="en-US" sz="500" kern="1200" dirty="0"/>
            <a:t>` &amp; `author</a:t>
          </a:r>
        </a:p>
      </dsp:txBody>
      <dsp:txXfrm>
        <a:off x="990907" y="2763560"/>
        <a:ext cx="454034" cy="272420"/>
      </dsp:txXfrm>
    </dsp:sp>
    <dsp:sp modelId="{C4582848-2580-41A9-A8BD-EF33E56D7600}">
      <dsp:nvSpPr>
        <dsp:cNvPr id="0" name=""/>
        <dsp:cNvSpPr/>
      </dsp:nvSpPr>
      <dsp:spPr>
        <a:xfrm>
          <a:off x="1444941" y="2899771"/>
          <a:ext cx="6403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189F-FEE6-4307-9FEC-73D2B6BB3680}">
      <dsp:nvSpPr>
        <dsp:cNvPr id="0" name=""/>
        <dsp:cNvSpPr/>
      </dsp:nvSpPr>
      <dsp:spPr>
        <a:xfrm>
          <a:off x="757225" y="3148552"/>
          <a:ext cx="2201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6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6128-D974-47FD-A677-A9409026A88A}">
      <dsp:nvSpPr>
        <dsp:cNvPr id="0" name=""/>
        <dsp:cNvSpPr/>
      </dsp:nvSpPr>
      <dsp:spPr>
        <a:xfrm rot="10800000">
          <a:off x="1458461" y="3148552"/>
          <a:ext cx="2201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6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E4A42-42B8-4364-8226-B9224196D378}">
      <dsp:nvSpPr>
        <dsp:cNvPr id="0" name=""/>
        <dsp:cNvSpPr/>
      </dsp:nvSpPr>
      <dsp:spPr>
        <a:xfrm>
          <a:off x="977387" y="3148552"/>
          <a:ext cx="529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1C81-CE93-4F0C-837E-8CC36E42BDD9}">
      <dsp:nvSpPr>
        <dsp:cNvPr id="0" name=""/>
        <dsp:cNvSpPr/>
      </dsp:nvSpPr>
      <dsp:spPr>
        <a:xfrm>
          <a:off x="1030306" y="3035981"/>
          <a:ext cx="375237" cy="2251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Case-loading*</a:t>
          </a:r>
        </a:p>
      </dsp:txBody>
      <dsp:txXfrm>
        <a:off x="1030306" y="3035981"/>
        <a:ext cx="375237" cy="225142"/>
      </dsp:txXfrm>
    </dsp:sp>
    <dsp:sp modelId="{56388524-5C94-4EAA-A4C4-B40310B1B41B}">
      <dsp:nvSpPr>
        <dsp:cNvPr id="0" name=""/>
        <dsp:cNvSpPr/>
      </dsp:nvSpPr>
      <dsp:spPr>
        <a:xfrm>
          <a:off x="1405543" y="3148552"/>
          <a:ext cx="529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CD0C-B700-4D93-A8DF-14E8541CA90C}">
      <dsp:nvSpPr>
        <dsp:cNvPr id="0" name=""/>
        <dsp:cNvSpPr/>
      </dsp:nvSpPr>
      <dsp:spPr>
        <a:xfrm rot="3098712">
          <a:off x="698097" y="3286626"/>
          <a:ext cx="282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5873E-9C4C-4E19-B22E-BE3BE5870FB3}">
      <dsp:nvSpPr>
        <dsp:cNvPr id="0" name=""/>
        <dsp:cNvSpPr/>
      </dsp:nvSpPr>
      <dsp:spPr>
        <a:xfrm rot="7701288">
          <a:off x="1455400" y="3286626"/>
          <a:ext cx="282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D3F-8F89-4F68-8E51-A4B559DD7744}">
      <dsp:nvSpPr>
        <dsp:cNvPr id="0" name=""/>
        <dsp:cNvSpPr/>
      </dsp:nvSpPr>
      <dsp:spPr>
        <a:xfrm>
          <a:off x="926877" y="3397333"/>
          <a:ext cx="6403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8073-A72B-494B-9B7B-E84053FBBFC1}">
      <dsp:nvSpPr>
        <dsp:cNvPr id="0" name=""/>
        <dsp:cNvSpPr/>
      </dsp:nvSpPr>
      <dsp:spPr>
        <a:xfrm>
          <a:off x="990907" y="3261123"/>
          <a:ext cx="454034" cy="2724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Textacy</a:t>
          </a:r>
          <a:r>
            <a:rPr lang="en-US" sz="500" kern="1200" dirty="0"/>
            <a:t>** norming*</a:t>
          </a:r>
        </a:p>
      </dsp:txBody>
      <dsp:txXfrm>
        <a:off x="990907" y="3261123"/>
        <a:ext cx="454034" cy="272420"/>
      </dsp:txXfrm>
    </dsp:sp>
    <dsp:sp modelId="{947BA513-96C6-459C-890D-93759D7BF8CA}">
      <dsp:nvSpPr>
        <dsp:cNvPr id="0" name=""/>
        <dsp:cNvSpPr/>
      </dsp:nvSpPr>
      <dsp:spPr>
        <a:xfrm>
          <a:off x="1444941" y="3397333"/>
          <a:ext cx="6403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24A7-36A7-47D0-AAEA-E1D954873776}">
      <dsp:nvSpPr>
        <dsp:cNvPr id="0" name=""/>
        <dsp:cNvSpPr/>
      </dsp:nvSpPr>
      <dsp:spPr>
        <a:xfrm>
          <a:off x="1705834" y="2783992"/>
          <a:ext cx="729120" cy="729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Cleaning / munging</a:t>
          </a:r>
        </a:p>
      </dsp:txBody>
      <dsp:txXfrm>
        <a:off x="1812611" y="2890769"/>
        <a:ext cx="515566" cy="515566"/>
      </dsp:txXfrm>
    </dsp:sp>
    <dsp:sp modelId="{BA120E38-5DD7-4AE6-A5FE-1768FE2D6888}">
      <dsp:nvSpPr>
        <dsp:cNvPr id="0" name=""/>
        <dsp:cNvSpPr/>
      </dsp:nvSpPr>
      <dsp:spPr>
        <a:xfrm rot="17608771">
          <a:off x="2213717" y="2645505"/>
          <a:ext cx="8795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95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A28E3-80BF-4AC0-8295-C87B296D8B80}">
      <dsp:nvSpPr>
        <dsp:cNvPr id="0" name=""/>
        <dsp:cNvSpPr/>
      </dsp:nvSpPr>
      <dsp:spPr>
        <a:xfrm rot="14791229">
          <a:off x="3338895" y="2645505"/>
          <a:ext cx="8795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95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64F17-FD9C-4146-8468-FA4A941E7188}">
      <dsp:nvSpPr>
        <dsp:cNvPr id="0" name=""/>
        <dsp:cNvSpPr/>
      </dsp:nvSpPr>
      <dsp:spPr>
        <a:xfrm>
          <a:off x="2828679" y="2242161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1D7D-019D-4246-986F-10856C424942}">
      <dsp:nvSpPr>
        <dsp:cNvPr id="0" name=""/>
        <dsp:cNvSpPr/>
      </dsp:nvSpPr>
      <dsp:spPr>
        <a:xfrm>
          <a:off x="2913903" y="2060866"/>
          <a:ext cx="604315" cy="3625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1): Phrases / chars, decimals, acronym </a:t>
          </a:r>
          <a:r>
            <a:rPr lang="en-US" sz="500" kern="1200" dirty="0" err="1"/>
            <a:t>delims</a:t>
          </a:r>
          <a:endParaRPr lang="en-US" sz="500" kern="1200" dirty="0"/>
        </a:p>
      </dsp:txBody>
      <dsp:txXfrm>
        <a:off x="2913903" y="2060866"/>
        <a:ext cx="604315" cy="362589"/>
      </dsp:txXfrm>
    </dsp:sp>
    <dsp:sp modelId="{1126FCEF-9047-4F46-BF64-633648174FB1}">
      <dsp:nvSpPr>
        <dsp:cNvPr id="0" name=""/>
        <dsp:cNvSpPr/>
      </dsp:nvSpPr>
      <dsp:spPr>
        <a:xfrm>
          <a:off x="3518218" y="2242161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6B064-7A6F-4095-BA43-9DF625C8E756}">
      <dsp:nvSpPr>
        <dsp:cNvPr id="0" name=""/>
        <dsp:cNvSpPr/>
      </dsp:nvSpPr>
      <dsp:spPr>
        <a:xfrm rot="18354323">
          <a:off x="2354711" y="2846742"/>
          <a:ext cx="5975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5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539C-27F4-4AAA-A922-77F237455638}">
      <dsp:nvSpPr>
        <dsp:cNvPr id="0" name=""/>
        <dsp:cNvSpPr/>
      </dsp:nvSpPr>
      <dsp:spPr>
        <a:xfrm rot="14045677">
          <a:off x="3479889" y="2846742"/>
          <a:ext cx="5975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5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F1907-50A9-42E6-B19A-41C5B57BD58F}">
      <dsp:nvSpPr>
        <dsp:cNvPr id="0" name=""/>
        <dsp:cNvSpPr/>
      </dsp:nvSpPr>
      <dsp:spPr>
        <a:xfrm>
          <a:off x="2828679" y="2604750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AC25-EB00-446A-B9D1-806AA8BBA6EA}">
      <dsp:nvSpPr>
        <dsp:cNvPr id="0" name=""/>
        <dsp:cNvSpPr/>
      </dsp:nvSpPr>
      <dsp:spPr>
        <a:xfrm>
          <a:off x="2913903" y="2423455"/>
          <a:ext cx="604315" cy="3625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Separate hyphenated words*, emojis</a:t>
          </a:r>
        </a:p>
      </dsp:txBody>
      <dsp:txXfrm>
        <a:off x="2913903" y="2423455"/>
        <a:ext cx="604315" cy="362589"/>
      </dsp:txXfrm>
    </dsp:sp>
    <dsp:sp modelId="{C949213C-39B1-418B-A5F1-DD032AAA6043}">
      <dsp:nvSpPr>
        <dsp:cNvPr id="0" name=""/>
        <dsp:cNvSpPr/>
      </dsp:nvSpPr>
      <dsp:spPr>
        <a:xfrm>
          <a:off x="3518218" y="2604750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4F8D9-059C-4D4D-BC8B-4FD58AA33ACE}">
      <dsp:nvSpPr>
        <dsp:cNvPr id="0" name=""/>
        <dsp:cNvSpPr/>
      </dsp:nvSpPr>
      <dsp:spPr>
        <a:xfrm rot="20117137">
          <a:off x="2460597" y="3047979"/>
          <a:ext cx="385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57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09CC4-345A-4B0B-A1B4-163C70BA5262}">
      <dsp:nvSpPr>
        <dsp:cNvPr id="0" name=""/>
        <dsp:cNvSpPr/>
      </dsp:nvSpPr>
      <dsp:spPr>
        <a:xfrm rot="12282863">
          <a:off x="3585776" y="3047979"/>
          <a:ext cx="385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57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3838A-E68A-468A-8580-2942EFB1C304}">
      <dsp:nvSpPr>
        <dsp:cNvPr id="0" name=""/>
        <dsp:cNvSpPr/>
      </dsp:nvSpPr>
      <dsp:spPr>
        <a:xfrm>
          <a:off x="2828679" y="2967339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FD292-D58B-47E0-BC88-F8B64E8D190B}">
      <dsp:nvSpPr>
        <dsp:cNvPr id="0" name=""/>
        <dsp:cNvSpPr/>
      </dsp:nvSpPr>
      <dsp:spPr>
        <a:xfrm>
          <a:off x="2913903" y="2786045"/>
          <a:ext cx="604315" cy="3625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Unicode chars, URLs, hash tags, Twitter handles*</a:t>
          </a:r>
        </a:p>
      </dsp:txBody>
      <dsp:txXfrm>
        <a:off x="2913903" y="2786045"/>
        <a:ext cx="604315" cy="362589"/>
      </dsp:txXfrm>
    </dsp:sp>
    <dsp:sp modelId="{C89AF516-2E2F-486A-93E5-7F3E2470669C}">
      <dsp:nvSpPr>
        <dsp:cNvPr id="0" name=""/>
        <dsp:cNvSpPr/>
      </dsp:nvSpPr>
      <dsp:spPr>
        <a:xfrm>
          <a:off x="3518218" y="2967339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24604-621D-4B53-AAC5-F70FA3D3747B}">
      <dsp:nvSpPr>
        <dsp:cNvPr id="0" name=""/>
        <dsp:cNvSpPr/>
      </dsp:nvSpPr>
      <dsp:spPr>
        <a:xfrm rot="1484039">
          <a:off x="2460567" y="3249216"/>
          <a:ext cx="3858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58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9C2A-AFDD-46AD-9950-6E4E99447905}">
      <dsp:nvSpPr>
        <dsp:cNvPr id="0" name=""/>
        <dsp:cNvSpPr/>
      </dsp:nvSpPr>
      <dsp:spPr>
        <a:xfrm rot="9315961">
          <a:off x="3585745" y="3249216"/>
          <a:ext cx="3858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58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825E-BDDE-4BB1-9054-5C1AEF3615D3}">
      <dsp:nvSpPr>
        <dsp:cNvPr id="0" name=""/>
        <dsp:cNvSpPr/>
      </dsp:nvSpPr>
      <dsp:spPr>
        <a:xfrm>
          <a:off x="2828679" y="3329928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C9C9D-4484-4863-81D4-299BF1752B8E}">
      <dsp:nvSpPr>
        <dsp:cNvPr id="0" name=""/>
        <dsp:cNvSpPr/>
      </dsp:nvSpPr>
      <dsp:spPr>
        <a:xfrm>
          <a:off x="2913903" y="3148634"/>
          <a:ext cx="604315" cy="3625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2): Digits, return &amp; tab chars, Amazon ads</a:t>
          </a:r>
        </a:p>
      </dsp:txBody>
      <dsp:txXfrm>
        <a:off x="2913903" y="3148634"/>
        <a:ext cx="604315" cy="362589"/>
      </dsp:txXfrm>
    </dsp:sp>
    <dsp:sp modelId="{F0391224-AE80-40C2-8FCB-29031DFED00B}">
      <dsp:nvSpPr>
        <dsp:cNvPr id="0" name=""/>
        <dsp:cNvSpPr/>
      </dsp:nvSpPr>
      <dsp:spPr>
        <a:xfrm>
          <a:off x="3518218" y="3329928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35E5A-7D73-4FE5-A48C-A425FE3B6B90}">
      <dsp:nvSpPr>
        <dsp:cNvPr id="0" name=""/>
        <dsp:cNvSpPr/>
      </dsp:nvSpPr>
      <dsp:spPr>
        <a:xfrm rot="3246167">
          <a:off x="2354652" y="3450453"/>
          <a:ext cx="5976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6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18D5E-FCC7-4AD8-B959-BC956456ACF2}">
      <dsp:nvSpPr>
        <dsp:cNvPr id="0" name=""/>
        <dsp:cNvSpPr/>
      </dsp:nvSpPr>
      <dsp:spPr>
        <a:xfrm rot="7553833">
          <a:off x="3479831" y="3450453"/>
          <a:ext cx="5976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6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197DF-282A-4C0D-BC73-CDC6CD703E41}">
      <dsp:nvSpPr>
        <dsp:cNvPr id="0" name=""/>
        <dsp:cNvSpPr/>
      </dsp:nvSpPr>
      <dsp:spPr>
        <a:xfrm>
          <a:off x="2828679" y="3692517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CA013-E306-41C3-AF1D-7398721D1803}">
      <dsp:nvSpPr>
        <dsp:cNvPr id="0" name=""/>
        <dsp:cNvSpPr/>
      </dsp:nvSpPr>
      <dsp:spPr>
        <a:xfrm>
          <a:off x="2913903" y="3511223"/>
          <a:ext cx="604315" cy="3625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Pad EOS punctuation</a:t>
          </a:r>
        </a:p>
      </dsp:txBody>
      <dsp:txXfrm>
        <a:off x="2913903" y="3511223"/>
        <a:ext cx="604315" cy="362589"/>
      </dsp:txXfrm>
    </dsp:sp>
    <dsp:sp modelId="{CCF631E5-635C-4A7A-9760-5A1853EED959}">
      <dsp:nvSpPr>
        <dsp:cNvPr id="0" name=""/>
        <dsp:cNvSpPr/>
      </dsp:nvSpPr>
      <dsp:spPr>
        <a:xfrm>
          <a:off x="3518218" y="3692517"/>
          <a:ext cx="8522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B54B-1DF5-4275-A4DA-40866139431A}">
      <dsp:nvSpPr>
        <dsp:cNvPr id="0" name=""/>
        <dsp:cNvSpPr/>
      </dsp:nvSpPr>
      <dsp:spPr>
        <a:xfrm rot="3990786">
          <a:off x="2213750" y="3651644"/>
          <a:ext cx="8796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96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4644-1900-4F8F-AEF5-3D356413CE4C}">
      <dsp:nvSpPr>
        <dsp:cNvPr id="0" name=""/>
        <dsp:cNvSpPr/>
      </dsp:nvSpPr>
      <dsp:spPr>
        <a:xfrm rot="6809214">
          <a:off x="3338734" y="3651644"/>
          <a:ext cx="8796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96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7AEFE-D885-49AB-B7A6-0539A4B62C56}">
      <dsp:nvSpPr>
        <dsp:cNvPr id="0" name=""/>
        <dsp:cNvSpPr/>
      </dsp:nvSpPr>
      <dsp:spPr>
        <a:xfrm>
          <a:off x="2828854" y="4055025"/>
          <a:ext cx="8518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0D393-4799-47D7-A3E6-0E8EA51B9E89}">
      <dsp:nvSpPr>
        <dsp:cNvPr id="0" name=""/>
        <dsp:cNvSpPr/>
      </dsp:nvSpPr>
      <dsp:spPr>
        <a:xfrm>
          <a:off x="2914039" y="3873812"/>
          <a:ext cx="604043" cy="3624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non-EOS punctuation*, stop words</a:t>
          </a:r>
          <a:r>
            <a:rPr lang="en-US" sz="500" kern="1200" baseline="30000" dirty="0"/>
            <a:t>1</a:t>
          </a:r>
          <a:r>
            <a:rPr lang="en-US" sz="500" kern="1200" dirty="0"/>
            <a:t>§, author and source name from article text§, EOS punctuation</a:t>
          </a:r>
          <a:r>
            <a:rPr lang="en-US" sz="500" kern="1200" baseline="30000" dirty="0"/>
            <a:t>1</a:t>
          </a:r>
        </a:p>
      </dsp:txBody>
      <dsp:txXfrm>
        <a:off x="2914039" y="3873812"/>
        <a:ext cx="604043" cy="362425"/>
      </dsp:txXfrm>
    </dsp:sp>
    <dsp:sp modelId="{F0303FF5-D48D-40D3-8727-49E47C8565DF}">
      <dsp:nvSpPr>
        <dsp:cNvPr id="0" name=""/>
        <dsp:cNvSpPr/>
      </dsp:nvSpPr>
      <dsp:spPr>
        <a:xfrm>
          <a:off x="3518082" y="4055025"/>
          <a:ext cx="8518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CBAA6-6903-44BD-B74D-0E4272A1411A}">
      <dsp:nvSpPr>
        <dsp:cNvPr id="0" name=""/>
        <dsp:cNvSpPr/>
      </dsp:nvSpPr>
      <dsp:spPr>
        <a:xfrm>
          <a:off x="3997167" y="2783992"/>
          <a:ext cx="729120" cy="729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 Tokenization</a:t>
          </a:r>
        </a:p>
      </dsp:txBody>
      <dsp:txXfrm>
        <a:off x="4103944" y="2890769"/>
        <a:ext cx="515566" cy="515566"/>
      </dsp:txXfrm>
    </dsp:sp>
    <dsp:sp modelId="{3117DBA2-DAA6-4303-A09D-526B9FEE9996}">
      <dsp:nvSpPr>
        <dsp:cNvPr id="0" name=""/>
        <dsp:cNvSpPr/>
      </dsp:nvSpPr>
      <dsp:spPr>
        <a:xfrm rot="20725803">
          <a:off x="4763775" y="3091755"/>
          <a:ext cx="362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82FC0-1291-404C-8DE2-6B4F3102062F}">
      <dsp:nvSpPr>
        <dsp:cNvPr id="0" name=""/>
        <dsp:cNvSpPr/>
      </dsp:nvSpPr>
      <dsp:spPr>
        <a:xfrm rot="11674197">
          <a:off x="5595264" y="3091755"/>
          <a:ext cx="362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323F6-949C-4F2C-BFE6-97A49562A666}">
      <dsp:nvSpPr>
        <dsp:cNvPr id="0" name=""/>
        <dsp:cNvSpPr/>
      </dsp:nvSpPr>
      <dsp:spPr>
        <a:xfrm>
          <a:off x="5120012" y="3046215"/>
          <a:ext cx="529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2B000-A66D-4FCE-9DE8-01F85AB94CA0}">
      <dsp:nvSpPr>
        <dsp:cNvPr id="0" name=""/>
        <dsp:cNvSpPr/>
      </dsp:nvSpPr>
      <dsp:spPr>
        <a:xfrm>
          <a:off x="5172930" y="2933644"/>
          <a:ext cx="375237" cy="2251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Split on whitespace</a:t>
          </a:r>
        </a:p>
      </dsp:txBody>
      <dsp:txXfrm>
        <a:off x="5172930" y="2933644"/>
        <a:ext cx="375237" cy="225142"/>
      </dsp:txXfrm>
    </dsp:sp>
    <dsp:sp modelId="{DDB38C97-46E6-4ABB-BE2B-5D0862689A85}">
      <dsp:nvSpPr>
        <dsp:cNvPr id="0" name=""/>
        <dsp:cNvSpPr/>
      </dsp:nvSpPr>
      <dsp:spPr>
        <a:xfrm>
          <a:off x="5548168" y="3046215"/>
          <a:ext cx="529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98C18-7AC4-40AF-B058-3DABDDAF8E32}">
      <dsp:nvSpPr>
        <dsp:cNvPr id="0" name=""/>
        <dsp:cNvSpPr/>
      </dsp:nvSpPr>
      <dsp:spPr>
        <a:xfrm rot="909359">
          <a:off x="4765338" y="3211029"/>
          <a:ext cx="3832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32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99F39-15D9-485F-BE5D-961AC3630085}">
      <dsp:nvSpPr>
        <dsp:cNvPr id="0" name=""/>
        <dsp:cNvSpPr/>
      </dsp:nvSpPr>
      <dsp:spPr>
        <a:xfrm rot="9890641">
          <a:off x="5572554" y="3211029"/>
          <a:ext cx="3832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32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80690-2ECE-4590-9D05-ECFBC305F6D7}">
      <dsp:nvSpPr>
        <dsp:cNvPr id="0" name=""/>
        <dsp:cNvSpPr/>
      </dsp:nvSpPr>
      <dsp:spPr>
        <a:xfrm>
          <a:off x="5141880" y="3261123"/>
          <a:ext cx="4810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88EEA-D26E-4F95-ADC7-74A67C0293C2}">
      <dsp:nvSpPr>
        <dsp:cNvPr id="0" name=""/>
        <dsp:cNvSpPr/>
      </dsp:nvSpPr>
      <dsp:spPr>
        <a:xfrm>
          <a:off x="5189987" y="3158786"/>
          <a:ext cx="341123" cy="204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Review &amp; revise</a:t>
          </a:r>
        </a:p>
      </dsp:txBody>
      <dsp:txXfrm>
        <a:off x="5189987" y="3158786"/>
        <a:ext cx="341123" cy="204674"/>
      </dsp:txXfrm>
    </dsp:sp>
    <dsp:sp modelId="{4B9E1289-1CDC-4E61-997D-ABE459626B13}">
      <dsp:nvSpPr>
        <dsp:cNvPr id="0" name=""/>
        <dsp:cNvSpPr/>
      </dsp:nvSpPr>
      <dsp:spPr>
        <a:xfrm>
          <a:off x="5531111" y="3261123"/>
          <a:ext cx="4810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29C51-57CA-4591-A487-EB8C5B555808}">
      <dsp:nvSpPr>
        <dsp:cNvPr id="0" name=""/>
        <dsp:cNvSpPr/>
      </dsp:nvSpPr>
      <dsp:spPr>
        <a:xfrm>
          <a:off x="5994811" y="2783992"/>
          <a:ext cx="729120" cy="729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 steps</a:t>
          </a:r>
        </a:p>
      </dsp:txBody>
      <dsp:txXfrm>
        <a:off x="6101588" y="2890769"/>
        <a:ext cx="515566" cy="515566"/>
      </dsp:txXfrm>
    </dsp:sp>
    <dsp:sp modelId="{0E18B6B0-CD35-4D6B-90D2-8E67C3266C90}">
      <dsp:nvSpPr>
        <dsp:cNvPr id="0" name=""/>
        <dsp:cNvSpPr/>
      </dsp:nvSpPr>
      <dsp:spPr>
        <a:xfrm rot="20552488">
          <a:off x="6758780" y="3079828"/>
          <a:ext cx="3673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2DE63-A872-4303-8AA9-8FCADF41C688}">
      <dsp:nvSpPr>
        <dsp:cNvPr id="0" name=""/>
        <dsp:cNvSpPr/>
      </dsp:nvSpPr>
      <dsp:spPr>
        <a:xfrm>
          <a:off x="7117656" y="3024724"/>
          <a:ext cx="582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8AE81-D2EF-4289-8B01-00D3D744A3C5}">
      <dsp:nvSpPr>
        <dsp:cNvPr id="0" name=""/>
        <dsp:cNvSpPr/>
      </dsp:nvSpPr>
      <dsp:spPr>
        <a:xfrm>
          <a:off x="7175865" y="2900896"/>
          <a:ext cx="412759" cy="2476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Collapse EOS punctuation</a:t>
          </a:r>
          <a:r>
            <a:rPr lang="en-US" sz="500" kern="1200" baseline="30000" dirty="0"/>
            <a:t>2</a:t>
          </a:r>
        </a:p>
      </dsp:txBody>
      <dsp:txXfrm>
        <a:off x="7175865" y="2900896"/>
        <a:ext cx="412759" cy="247655"/>
      </dsp:txXfrm>
    </dsp:sp>
    <dsp:sp modelId="{DE307DC5-C82C-4836-A732-41E8FA5B3003}">
      <dsp:nvSpPr>
        <dsp:cNvPr id="0" name=""/>
        <dsp:cNvSpPr/>
      </dsp:nvSpPr>
      <dsp:spPr>
        <a:xfrm rot="1047512">
          <a:off x="6758780" y="3217276"/>
          <a:ext cx="3673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F711-26CB-49BA-8464-365CC9E29B88}">
      <dsp:nvSpPr>
        <dsp:cNvPr id="0" name=""/>
        <dsp:cNvSpPr/>
      </dsp:nvSpPr>
      <dsp:spPr>
        <a:xfrm>
          <a:off x="7117656" y="3272380"/>
          <a:ext cx="582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FA02D-6D4C-47A6-9AAC-8228751C6EA3}">
      <dsp:nvSpPr>
        <dsp:cNvPr id="0" name=""/>
        <dsp:cNvSpPr/>
      </dsp:nvSpPr>
      <dsp:spPr>
        <a:xfrm>
          <a:off x="7175865" y="3148552"/>
          <a:ext cx="412759" cy="2476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Count remaining tokens</a:t>
          </a:r>
        </a:p>
      </dsp:txBody>
      <dsp:txXfrm>
        <a:off x="7175865" y="3148552"/>
        <a:ext cx="412759" cy="24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8F92-5E90-4129-8B45-B1928B104E3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1B83-0CBA-4069-A81A-5C7754DE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51B83-0CBA-4069-A81A-5C7754DEA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extacy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804503"/>
              </p:ext>
            </p:extLst>
          </p:nvPr>
        </p:nvGraphicFramePr>
        <p:xfrm>
          <a:off x="2031999" y="179109"/>
          <a:ext cx="7589520" cy="62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flipH="1">
            <a:off x="3862387" y="3697740"/>
            <a:ext cx="3619500" cy="9983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7481887" y="4065098"/>
            <a:ext cx="20803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500" baseline="30000" dirty="0"/>
              <a:t>1,2</a:t>
            </a:r>
            <a:r>
              <a:rPr lang="en-US" sz="500" dirty="0"/>
              <a:t> Preprocessing step applied to only one subset after dataset bifurcation</a:t>
            </a:r>
          </a:p>
          <a:p>
            <a:pPr marL="342900" indent="-342900"/>
            <a:r>
              <a:rPr lang="en-US" sz="500" dirty="0"/>
              <a:t>* Process performed on `</a:t>
            </a:r>
            <a:r>
              <a:rPr lang="en-US" sz="500" dirty="0" err="1"/>
              <a:t>article_text</a:t>
            </a:r>
            <a:r>
              <a:rPr lang="en-US" sz="500" dirty="0"/>
              <a:t>` and `</a:t>
            </a:r>
            <a:r>
              <a:rPr lang="en-US" sz="500" dirty="0" err="1"/>
              <a:t>author_source</a:t>
            </a:r>
            <a:r>
              <a:rPr lang="en-US" sz="500" dirty="0"/>
              <a:t>` features</a:t>
            </a:r>
          </a:p>
          <a:p>
            <a:pPr marL="342900" indent="-342900"/>
            <a:r>
              <a:rPr lang="en-US" sz="500" dirty="0"/>
              <a:t>** </a:t>
            </a:r>
            <a:r>
              <a:rPr lang="en-US" sz="500" dirty="0">
                <a:hlinkClick r:id="rId8"/>
              </a:rPr>
              <a:t>https://pypi.org/project/textacy/</a:t>
            </a:r>
            <a:endParaRPr lang="en-US" sz="500" dirty="0"/>
          </a:p>
          <a:p>
            <a:pPr marL="342900" indent="-342900"/>
            <a:r>
              <a:rPr lang="en-US" sz="500" dirty="0"/>
              <a:t>§ Required splitting text into word tokens</a:t>
            </a:r>
          </a:p>
          <a:p>
            <a:pPr marL="171450" indent="-171450"/>
            <a:r>
              <a:rPr lang="en-US" sz="500" i="1" dirty="0"/>
              <a:t>Note:</a:t>
            </a:r>
            <a:r>
              <a:rPr lang="en-US" sz="500" dirty="0"/>
              <a:t> Case-loading performed twice, once at the beginning, then again following EOS punctuation padding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9</cp:revision>
  <dcterms:created xsi:type="dcterms:W3CDTF">2023-07-18T00:28:47Z</dcterms:created>
  <dcterms:modified xsi:type="dcterms:W3CDTF">2023-07-24T22:21:32Z</dcterms:modified>
</cp:coreProperties>
</file>