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4DBBB-3E75-4EB8-8A56-E9515D9B542B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8D428-2237-46C4-B221-5BD923A131EE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BBEDAC4-A45C-4396-8F3D-03DA4ACAA2DB}" type="parTrans" cxnId="{F26D5CCA-EA08-4E89-8742-4B4FD150D1B7}">
      <dgm:prSet/>
      <dgm:spPr/>
      <dgm:t>
        <a:bodyPr/>
        <a:lstStyle/>
        <a:p>
          <a:endParaRPr lang="en-US"/>
        </a:p>
      </dgm:t>
    </dgm:pt>
    <dgm:pt modelId="{7BBFBA8E-4407-4B72-A373-F99D5FDC42D7}" type="sibTrans" cxnId="{F26D5CCA-EA08-4E89-8742-4B4FD150D1B7}">
      <dgm:prSet/>
      <dgm:spPr/>
      <dgm:t>
        <a:bodyPr/>
        <a:lstStyle/>
        <a:p>
          <a:endParaRPr lang="en-US"/>
        </a:p>
      </dgm:t>
    </dgm:pt>
    <dgm:pt modelId="{718A9726-F98F-4D3E-966E-CF9A9799144E}">
      <dgm:prSet phldrT="[Text]"/>
      <dgm:spPr/>
      <dgm:t>
        <a:bodyPr/>
        <a:lstStyle/>
        <a:p>
          <a:r>
            <a:rPr lang="en-US" dirty="0"/>
            <a:t>Case-loading</a:t>
          </a:r>
        </a:p>
      </dgm:t>
    </dgm:pt>
    <dgm:pt modelId="{1518E88E-1A88-421F-8CCF-08A3FBCC0E2D}" type="parTrans" cxnId="{BC8CF2C4-DD97-4D1E-9785-4AFC21B6EB86}">
      <dgm:prSet/>
      <dgm:spPr/>
      <dgm:t>
        <a:bodyPr/>
        <a:lstStyle/>
        <a:p>
          <a:endParaRPr lang="en-US"/>
        </a:p>
      </dgm:t>
    </dgm:pt>
    <dgm:pt modelId="{067F2329-D431-4810-9673-741A3A78B548}" type="sibTrans" cxnId="{BC8CF2C4-DD97-4D1E-9785-4AFC21B6EB86}">
      <dgm:prSet/>
      <dgm:spPr/>
      <dgm:t>
        <a:bodyPr/>
        <a:lstStyle/>
        <a:p>
          <a:endParaRPr lang="en-US"/>
        </a:p>
      </dgm:t>
    </dgm:pt>
    <dgm:pt modelId="{B2AB52D4-2570-4110-AD01-2F2FEA13DB1D}">
      <dgm:prSet phldrT="[Text]"/>
      <dgm:spPr/>
      <dgm:t>
        <a:bodyPr/>
        <a:lstStyle/>
        <a:p>
          <a:r>
            <a:rPr lang="en-US" dirty="0" err="1"/>
            <a:t>Textacy</a:t>
          </a:r>
          <a:r>
            <a:rPr lang="en-US" dirty="0"/>
            <a:t> norming</a:t>
          </a:r>
        </a:p>
      </dgm:t>
    </dgm:pt>
    <dgm:pt modelId="{FF486204-65AC-4EE3-9368-37D2ACF6B134}" type="parTrans" cxnId="{4251CBA8-ACE3-47C0-9BD3-B84A1D4CBCCC}">
      <dgm:prSet/>
      <dgm:spPr/>
      <dgm:t>
        <a:bodyPr/>
        <a:lstStyle/>
        <a:p>
          <a:endParaRPr lang="en-US"/>
        </a:p>
      </dgm:t>
    </dgm:pt>
    <dgm:pt modelId="{55E2A218-37C0-4E21-8332-DE0653EC74BC}" type="sibTrans" cxnId="{4251CBA8-ACE3-47C0-9BD3-B84A1D4CBCCC}">
      <dgm:prSet/>
      <dgm:spPr/>
      <dgm:t>
        <a:bodyPr/>
        <a:lstStyle/>
        <a:p>
          <a:endParaRPr lang="en-US"/>
        </a:p>
      </dgm:t>
    </dgm:pt>
    <dgm:pt modelId="{DEFC2CEE-9459-4139-890D-44B536069929}">
      <dgm:prSet phldrT="[Text]"/>
      <dgm:spPr/>
      <dgm:t>
        <a:bodyPr/>
        <a:lstStyle/>
        <a:p>
          <a:r>
            <a:rPr lang="en-US" dirty="0"/>
            <a:t>Cleaning / munging</a:t>
          </a:r>
        </a:p>
      </dgm:t>
    </dgm:pt>
    <dgm:pt modelId="{15E59A8B-2BF9-481F-999C-45C1F393029E}" type="parTrans" cxnId="{22482BFC-26F6-42E7-BE2A-D2A32154BF50}">
      <dgm:prSet/>
      <dgm:spPr/>
      <dgm:t>
        <a:bodyPr/>
        <a:lstStyle/>
        <a:p>
          <a:endParaRPr lang="en-US"/>
        </a:p>
      </dgm:t>
    </dgm:pt>
    <dgm:pt modelId="{0FCC6CF6-4172-4C64-9BA2-B45B3A3975E9}" type="sibTrans" cxnId="{22482BFC-26F6-42E7-BE2A-D2A32154BF50}">
      <dgm:prSet/>
      <dgm:spPr/>
      <dgm:t>
        <a:bodyPr/>
        <a:lstStyle/>
        <a:p>
          <a:endParaRPr lang="en-US"/>
        </a:p>
      </dgm:t>
    </dgm:pt>
    <dgm:pt modelId="{63895FE2-647C-48FB-92D3-6C9D2F4B28B0}">
      <dgm:prSet phldrT="[Text]"/>
      <dgm:spPr/>
      <dgm:t>
        <a:bodyPr/>
        <a:lstStyle/>
        <a:p>
          <a:r>
            <a:rPr lang="en-US" dirty="0"/>
            <a:t>Remove special phrases &amp; characters</a:t>
          </a:r>
        </a:p>
      </dgm:t>
    </dgm:pt>
    <dgm:pt modelId="{1B73FBA9-D11E-489C-A621-C55E1E912390}" type="parTrans" cxnId="{EE92B5EC-A8CC-4C22-BE65-50F4C8EA47C9}">
      <dgm:prSet/>
      <dgm:spPr/>
      <dgm:t>
        <a:bodyPr/>
        <a:lstStyle/>
        <a:p>
          <a:endParaRPr lang="en-US"/>
        </a:p>
      </dgm:t>
    </dgm:pt>
    <dgm:pt modelId="{EADC7D64-9672-4B5E-9AA0-D5C511CBFE18}" type="sibTrans" cxnId="{EE92B5EC-A8CC-4C22-BE65-50F4C8EA47C9}">
      <dgm:prSet/>
      <dgm:spPr/>
      <dgm:t>
        <a:bodyPr/>
        <a:lstStyle/>
        <a:p>
          <a:endParaRPr lang="en-US"/>
        </a:p>
      </dgm:t>
    </dgm:pt>
    <dgm:pt modelId="{41EFFB02-A3C2-4B1F-828B-A723F58B44AA}">
      <dgm:prSet phldrT="[Text]"/>
      <dgm:spPr/>
      <dgm:t>
        <a:bodyPr/>
        <a:lstStyle/>
        <a:p>
          <a:r>
            <a:rPr lang="en-US" dirty="0"/>
            <a:t>Separate emojis</a:t>
          </a:r>
        </a:p>
      </dgm:t>
    </dgm:pt>
    <dgm:pt modelId="{5B6DD24E-4699-4891-BE43-BECB7E972F80}" type="parTrans" cxnId="{9F44CC5C-057C-4324-8AF0-8282761CA16E}">
      <dgm:prSet/>
      <dgm:spPr/>
      <dgm:t>
        <a:bodyPr/>
        <a:lstStyle/>
        <a:p>
          <a:endParaRPr lang="en-US"/>
        </a:p>
      </dgm:t>
    </dgm:pt>
    <dgm:pt modelId="{678BB154-939F-4107-9B3E-7C9CE818E5C4}" type="sibTrans" cxnId="{9F44CC5C-057C-4324-8AF0-8282761CA16E}">
      <dgm:prSet/>
      <dgm:spPr/>
      <dgm:t>
        <a:bodyPr/>
        <a:lstStyle/>
        <a:p>
          <a:endParaRPr lang="en-US"/>
        </a:p>
      </dgm:t>
    </dgm:pt>
    <dgm:pt modelId="{EA468A1D-6E8D-40E7-8AAC-910A32CA71C6}">
      <dgm:prSet phldrT="[Text]"/>
      <dgm:spPr/>
      <dgm:t>
        <a:bodyPr/>
        <a:lstStyle/>
        <a:p>
          <a:r>
            <a:rPr lang="en-US" dirty="0"/>
            <a:t>Remove URLs, hash tags, Twitter handles</a:t>
          </a:r>
        </a:p>
      </dgm:t>
    </dgm:pt>
    <dgm:pt modelId="{A5F418B8-E2C2-4851-B577-5E48D0714D90}" type="parTrans" cxnId="{D62A991B-3C54-4481-AF14-DF451CA240BD}">
      <dgm:prSet/>
      <dgm:spPr/>
      <dgm:t>
        <a:bodyPr/>
        <a:lstStyle/>
        <a:p>
          <a:endParaRPr lang="en-US"/>
        </a:p>
      </dgm:t>
    </dgm:pt>
    <dgm:pt modelId="{E14D982D-4529-428F-8540-F7C10381B09A}" type="sibTrans" cxnId="{D62A991B-3C54-4481-AF14-DF451CA240BD}">
      <dgm:prSet/>
      <dgm:spPr/>
      <dgm:t>
        <a:bodyPr/>
        <a:lstStyle/>
        <a:p>
          <a:endParaRPr lang="en-US"/>
        </a:p>
      </dgm:t>
    </dgm:pt>
    <dgm:pt modelId="{61701A60-F023-420E-A487-7EC4D7EBC014}">
      <dgm:prSet phldrT="[Text]"/>
      <dgm:spPr/>
      <dgm:t>
        <a:bodyPr/>
        <a:lstStyle/>
        <a:p>
          <a:r>
            <a:rPr lang="en-US" dirty="0"/>
            <a:t>Remove return and tab chars</a:t>
          </a:r>
        </a:p>
      </dgm:t>
    </dgm:pt>
    <dgm:pt modelId="{5BB4E7C7-1199-4638-B12F-FA7E2442DC74}" type="parTrans" cxnId="{457882B0-0DE6-4A80-9A42-13E65DB0B9EA}">
      <dgm:prSet/>
      <dgm:spPr/>
      <dgm:t>
        <a:bodyPr/>
        <a:lstStyle/>
        <a:p>
          <a:endParaRPr lang="en-US"/>
        </a:p>
      </dgm:t>
    </dgm:pt>
    <dgm:pt modelId="{04A4EE70-8394-42AA-BDB6-39FE9888EC6C}" type="sibTrans" cxnId="{457882B0-0DE6-4A80-9A42-13E65DB0B9EA}">
      <dgm:prSet/>
      <dgm:spPr/>
      <dgm:t>
        <a:bodyPr/>
        <a:lstStyle/>
        <a:p>
          <a:endParaRPr lang="en-US"/>
        </a:p>
      </dgm:t>
    </dgm:pt>
    <dgm:pt modelId="{32CD2F34-507D-4CD8-89C8-EEF01E95462B}">
      <dgm:prSet phldrT="[Text]"/>
      <dgm:spPr/>
      <dgm:t>
        <a:bodyPr/>
        <a:lstStyle/>
        <a:p>
          <a:r>
            <a:rPr lang="en-US" dirty="0"/>
            <a:t>Remove (custom) non-EOS punctuation</a:t>
          </a:r>
        </a:p>
      </dgm:t>
    </dgm:pt>
    <dgm:pt modelId="{B93BA93F-6D90-474F-BF03-1EBE0505EC2E}" type="parTrans" cxnId="{599F8A71-6CC8-472E-AB05-E60FD1FEE8BB}">
      <dgm:prSet/>
      <dgm:spPr/>
      <dgm:t>
        <a:bodyPr/>
        <a:lstStyle/>
        <a:p>
          <a:endParaRPr lang="en-US"/>
        </a:p>
      </dgm:t>
    </dgm:pt>
    <dgm:pt modelId="{42BBA982-A775-4B1B-8FE5-A97E95E79CEA}" type="sibTrans" cxnId="{599F8A71-6CC8-472E-AB05-E60FD1FEE8BB}">
      <dgm:prSet/>
      <dgm:spPr/>
      <dgm:t>
        <a:bodyPr/>
        <a:lstStyle/>
        <a:p>
          <a:endParaRPr lang="en-US"/>
        </a:p>
      </dgm:t>
    </dgm:pt>
    <dgm:pt modelId="{BFA950BE-EA68-4A6C-9C59-655051D69DA7}">
      <dgm:prSet phldrT="[Text]"/>
      <dgm:spPr/>
      <dgm:t>
        <a:bodyPr/>
        <a:lstStyle/>
        <a:p>
          <a:r>
            <a:rPr lang="en-US" dirty="0"/>
            <a:t>Remove (custom) stop words*</a:t>
          </a:r>
        </a:p>
      </dgm:t>
    </dgm:pt>
    <dgm:pt modelId="{8A577D04-7016-4998-B416-D0A45309D08B}" type="parTrans" cxnId="{6DB5D32B-ED81-4708-B780-6D2FBBB20996}">
      <dgm:prSet/>
      <dgm:spPr/>
      <dgm:t>
        <a:bodyPr/>
        <a:lstStyle/>
        <a:p>
          <a:endParaRPr lang="en-US"/>
        </a:p>
      </dgm:t>
    </dgm:pt>
    <dgm:pt modelId="{3362F898-1848-4784-A042-A7EC65CB18E5}" type="sibTrans" cxnId="{6DB5D32B-ED81-4708-B780-6D2FBBB20996}">
      <dgm:prSet/>
      <dgm:spPr/>
      <dgm:t>
        <a:bodyPr/>
        <a:lstStyle/>
        <a:p>
          <a:endParaRPr lang="en-US"/>
        </a:p>
      </dgm:t>
    </dgm:pt>
    <dgm:pt modelId="{028B796C-ACA7-4F4C-AE19-4F03E69D615A}">
      <dgm:prSet phldrT="[Text]"/>
      <dgm:spPr/>
      <dgm:t>
        <a:bodyPr/>
        <a:lstStyle/>
        <a:p>
          <a:r>
            <a:rPr lang="en-US" dirty="0"/>
            <a:t>Remove author and source name</a:t>
          </a:r>
        </a:p>
      </dgm:t>
    </dgm:pt>
    <dgm:pt modelId="{182DDE1C-D246-4187-A61F-3AD55BFD2992}" type="parTrans" cxnId="{19E74BE1-2DE8-4D09-B9ED-D38E05E9C295}">
      <dgm:prSet/>
      <dgm:spPr/>
      <dgm:t>
        <a:bodyPr/>
        <a:lstStyle/>
        <a:p>
          <a:endParaRPr lang="en-US"/>
        </a:p>
      </dgm:t>
    </dgm:pt>
    <dgm:pt modelId="{5B3D35BB-9FBE-4183-B734-587224540C39}" type="sibTrans" cxnId="{19E74BE1-2DE8-4D09-B9ED-D38E05E9C295}">
      <dgm:prSet/>
      <dgm:spPr/>
      <dgm:t>
        <a:bodyPr/>
        <a:lstStyle/>
        <a:p>
          <a:endParaRPr lang="en-US"/>
        </a:p>
      </dgm:t>
    </dgm:pt>
    <dgm:pt modelId="{FEDCB796-5209-46DB-8A16-C2CB1F944435}">
      <dgm:prSet phldrT="[Text]"/>
      <dgm:spPr/>
      <dgm:t>
        <a:bodyPr/>
        <a:lstStyle/>
        <a:p>
          <a:r>
            <a:rPr lang="en-US" dirty="0"/>
            <a:t>Remove EOS punctuation*</a:t>
          </a:r>
        </a:p>
      </dgm:t>
    </dgm:pt>
    <dgm:pt modelId="{CB0AFFB3-C206-49F5-BBA9-1B5951470AA2}" type="parTrans" cxnId="{9845917D-5900-450F-AC64-F1066389C7B0}">
      <dgm:prSet/>
      <dgm:spPr/>
      <dgm:t>
        <a:bodyPr/>
        <a:lstStyle/>
        <a:p>
          <a:endParaRPr lang="en-US"/>
        </a:p>
      </dgm:t>
    </dgm:pt>
    <dgm:pt modelId="{CCBDF0BE-D671-4A0B-8D7F-29786C32CCB2}" type="sibTrans" cxnId="{9845917D-5900-450F-AC64-F1066389C7B0}">
      <dgm:prSet/>
      <dgm:spPr/>
      <dgm:t>
        <a:bodyPr/>
        <a:lstStyle/>
        <a:p>
          <a:endParaRPr lang="en-US"/>
        </a:p>
      </dgm:t>
    </dgm:pt>
    <dgm:pt modelId="{C7902EBA-9A97-4EBD-9BC0-056724725812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D3C0C2BC-F781-4264-A357-661197C8F55B}" type="parTrans" cxnId="{F025B1D4-3315-43A4-9486-704E3A85CB64}">
      <dgm:prSet/>
      <dgm:spPr/>
      <dgm:t>
        <a:bodyPr/>
        <a:lstStyle/>
        <a:p>
          <a:endParaRPr lang="en-US"/>
        </a:p>
      </dgm:t>
    </dgm:pt>
    <dgm:pt modelId="{1B2511E8-62F6-431B-88A6-5A11D6EA3669}" type="sibTrans" cxnId="{F025B1D4-3315-43A4-9486-704E3A85CB64}">
      <dgm:prSet/>
      <dgm:spPr/>
      <dgm:t>
        <a:bodyPr/>
        <a:lstStyle/>
        <a:p>
          <a:endParaRPr lang="en-US"/>
        </a:p>
      </dgm:t>
    </dgm:pt>
    <dgm:pt modelId="{F5E33099-0127-4347-A4B6-48F446BBD75E}">
      <dgm:prSet phldrT="[Text]"/>
      <dgm:spPr/>
      <dgm:t>
        <a:bodyPr/>
        <a:lstStyle/>
        <a:p>
          <a:r>
            <a:rPr lang="en-US" dirty="0"/>
            <a:t>Final steps</a:t>
          </a:r>
        </a:p>
      </dgm:t>
    </dgm:pt>
    <dgm:pt modelId="{771EBCB3-1EEA-469E-B6B8-2327F9023280}" type="parTrans" cxnId="{16F61D68-339B-43C9-A169-2BD43E4331DA}">
      <dgm:prSet/>
      <dgm:spPr/>
      <dgm:t>
        <a:bodyPr/>
        <a:lstStyle/>
        <a:p>
          <a:endParaRPr lang="en-US"/>
        </a:p>
      </dgm:t>
    </dgm:pt>
    <dgm:pt modelId="{30BC0ABB-79A8-4E33-8EB4-372D37061A78}" type="sibTrans" cxnId="{16F61D68-339B-43C9-A169-2BD43E4331DA}">
      <dgm:prSet/>
      <dgm:spPr/>
      <dgm:t>
        <a:bodyPr/>
        <a:lstStyle/>
        <a:p>
          <a:endParaRPr lang="en-US"/>
        </a:p>
      </dgm:t>
    </dgm:pt>
    <dgm:pt modelId="{EFFE2100-A61F-46EE-BDBD-C5EABABDD1FF}">
      <dgm:prSet phldrT="[Text]"/>
      <dgm:spPr/>
      <dgm:t>
        <a:bodyPr/>
        <a:lstStyle/>
        <a:p>
          <a:r>
            <a:rPr lang="en-US" dirty="0"/>
            <a:t>Collapse EOS punctuation*</a:t>
          </a:r>
        </a:p>
      </dgm:t>
    </dgm:pt>
    <dgm:pt modelId="{943CD53D-6FC3-441A-86BE-7D5265D5D1B2}" type="parTrans" cxnId="{9B4F4135-E82C-440F-9483-E6358370ABCC}">
      <dgm:prSet/>
      <dgm:spPr/>
      <dgm:t>
        <a:bodyPr/>
        <a:lstStyle/>
        <a:p>
          <a:endParaRPr lang="en-US"/>
        </a:p>
      </dgm:t>
    </dgm:pt>
    <dgm:pt modelId="{C040A160-5172-476B-9186-9B47753B6C7D}" type="sibTrans" cxnId="{9B4F4135-E82C-440F-9483-E6358370ABCC}">
      <dgm:prSet/>
      <dgm:spPr/>
      <dgm:t>
        <a:bodyPr/>
        <a:lstStyle/>
        <a:p>
          <a:endParaRPr lang="en-US"/>
        </a:p>
      </dgm:t>
    </dgm:pt>
    <dgm:pt modelId="{AE00E7C1-CF2E-4854-8E2A-7F5AB101F184}">
      <dgm:prSet phldrT="[Text]"/>
      <dgm:spPr/>
      <dgm:t>
        <a:bodyPr/>
        <a:lstStyle/>
        <a:p>
          <a:r>
            <a:rPr lang="en-US" dirty="0"/>
            <a:t>Count tokens</a:t>
          </a:r>
        </a:p>
      </dgm:t>
    </dgm:pt>
    <dgm:pt modelId="{28398294-0763-4815-9AAE-D968D482297D}" type="parTrans" cxnId="{1B949640-E210-457E-BF46-10F903227C4F}">
      <dgm:prSet/>
      <dgm:spPr/>
      <dgm:t>
        <a:bodyPr/>
        <a:lstStyle/>
        <a:p>
          <a:endParaRPr lang="en-US"/>
        </a:p>
      </dgm:t>
    </dgm:pt>
    <dgm:pt modelId="{97F6FFA0-3987-4F28-8904-4194D95A63A8}" type="sibTrans" cxnId="{1B949640-E210-457E-BF46-10F903227C4F}">
      <dgm:prSet/>
      <dgm:spPr/>
      <dgm:t>
        <a:bodyPr/>
        <a:lstStyle/>
        <a:p>
          <a:endParaRPr lang="en-US"/>
        </a:p>
      </dgm:t>
    </dgm:pt>
    <dgm:pt modelId="{334BA91A-1649-45D4-9F63-5E9395AED40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4E5759AF-27AE-49CF-8B8E-6216DC516C50}" type="parTrans" cxnId="{FDBF250F-B747-43EF-9F21-27CB23BD8D63}">
      <dgm:prSet/>
      <dgm:spPr/>
      <dgm:t>
        <a:bodyPr/>
        <a:lstStyle/>
        <a:p>
          <a:endParaRPr lang="en-US"/>
        </a:p>
      </dgm:t>
    </dgm:pt>
    <dgm:pt modelId="{DA92A7EF-0F0F-42E4-9E9F-20DFAAFD3B43}" type="sibTrans" cxnId="{FDBF250F-B747-43EF-9F21-27CB23BD8D63}">
      <dgm:prSet/>
      <dgm:spPr/>
      <dgm:t>
        <a:bodyPr/>
        <a:lstStyle/>
        <a:p>
          <a:endParaRPr lang="en-US"/>
        </a:p>
      </dgm:t>
    </dgm:pt>
    <dgm:pt modelId="{F7387205-43F3-4EDF-ADBC-82EF4F50FD07}" type="pres">
      <dgm:prSet presAssocID="{BA34DBBB-3E75-4EB8-8A56-E9515D9B542B}" presName="Name0" presStyleCnt="0">
        <dgm:presLayoutVars>
          <dgm:chMax val="7"/>
          <dgm:dir/>
          <dgm:animOne val="branch"/>
        </dgm:presLayoutVars>
      </dgm:prSet>
      <dgm:spPr/>
    </dgm:pt>
    <dgm:pt modelId="{33DD6D4F-AA10-4CF5-9508-D72A7CE94EA0}" type="pres">
      <dgm:prSet presAssocID="{A4E8D428-2237-46C4-B221-5BD923A131EE}" presName="parTx1" presStyleLbl="node1" presStyleIdx="0" presStyleCnt="4"/>
      <dgm:spPr/>
    </dgm:pt>
    <dgm:pt modelId="{98D3A6E0-76AB-40FE-9A60-9F0614E0D300}" type="pres">
      <dgm:prSet presAssocID="{A4E8D428-2237-46C4-B221-5BD923A131EE}" presName="spPre1" presStyleCnt="0"/>
      <dgm:spPr/>
    </dgm:pt>
    <dgm:pt modelId="{BB8A3A1C-2FD4-4638-9A04-95A254E63D4E}" type="pres">
      <dgm:prSet presAssocID="{A4E8D428-2237-46C4-B221-5BD923A131EE}" presName="chLin1" presStyleCnt="0"/>
      <dgm:spPr/>
    </dgm:pt>
    <dgm:pt modelId="{DE52189F-FEE6-4307-9FEC-73D2B6BB3680}" type="pres">
      <dgm:prSet presAssocID="{1518E88E-1A88-421F-8CCF-08A3FBCC0E2D}" presName="Name11" presStyleLbl="parChTrans1D1" presStyleIdx="0" presStyleCnt="48"/>
      <dgm:spPr/>
    </dgm:pt>
    <dgm:pt modelId="{9BEE6128-D974-47FD-A677-A9409026A88A}" type="pres">
      <dgm:prSet presAssocID="{1518E88E-1A88-421F-8CCF-08A3FBCC0E2D}" presName="Name31" presStyleLbl="parChTrans1D1" presStyleIdx="1" presStyleCnt="48"/>
      <dgm:spPr/>
    </dgm:pt>
    <dgm:pt modelId="{CD9D66AC-061D-4A7D-9C79-55E2DBA1C9B6}" type="pres">
      <dgm:prSet presAssocID="{718A9726-F98F-4D3E-966E-CF9A9799144E}" presName="txAndLines1" presStyleCnt="0"/>
      <dgm:spPr/>
    </dgm:pt>
    <dgm:pt modelId="{E7EB8519-4B46-43AC-B25C-BF723E7F4D80}" type="pres">
      <dgm:prSet presAssocID="{718A9726-F98F-4D3E-966E-CF9A9799144E}" presName="anchor1" presStyleCnt="0"/>
      <dgm:spPr/>
    </dgm:pt>
    <dgm:pt modelId="{34F43317-BA93-4045-842D-3C4F1F312430}" type="pres">
      <dgm:prSet presAssocID="{718A9726-F98F-4D3E-966E-CF9A9799144E}" presName="backup1" presStyleCnt="0"/>
      <dgm:spPr/>
    </dgm:pt>
    <dgm:pt modelId="{4FCE4A42-42B8-4364-8226-B9224196D378}" type="pres">
      <dgm:prSet presAssocID="{718A9726-F98F-4D3E-966E-CF9A9799144E}" presName="preLine1" presStyleLbl="parChTrans1D1" presStyleIdx="2" presStyleCnt="48"/>
      <dgm:spPr/>
    </dgm:pt>
    <dgm:pt modelId="{F5881C81-CE93-4F0C-837E-8CC36E42BDD9}" type="pres">
      <dgm:prSet presAssocID="{718A9726-F98F-4D3E-966E-CF9A9799144E}" presName="desTx1" presStyleLbl="revTx" presStyleIdx="0" presStyleCnt="0">
        <dgm:presLayoutVars>
          <dgm:bulletEnabled val="1"/>
        </dgm:presLayoutVars>
      </dgm:prSet>
      <dgm:spPr/>
    </dgm:pt>
    <dgm:pt modelId="{56388524-5C94-4EAA-A4C4-B40310B1B41B}" type="pres">
      <dgm:prSet presAssocID="{718A9726-F98F-4D3E-966E-CF9A9799144E}" presName="postLine1" presStyleLbl="parChTrans1D1" presStyleIdx="3" presStyleCnt="48"/>
      <dgm:spPr/>
    </dgm:pt>
    <dgm:pt modelId="{E136CD0C-B700-4D93-A8DF-14E8541CA90C}" type="pres">
      <dgm:prSet presAssocID="{FF486204-65AC-4EE3-9368-37D2ACF6B134}" presName="Name11" presStyleLbl="parChTrans1D1" presStyleIdx="4" presStyleCnt="48"/>
      <dgm:spPr/>
    </dgm:pt>
    <dgm:pt modelId="{0D55873E-9C4C-4E19-B22E-BE3BE5870FB3}" type="pres">
      <dgm:prSet presAssocID="{FF486204-65AC-4EE3-9368-37D2ACF6B134}" presName="Name31" presStyleLbl="parChTrans1D1" presStyleIdx="5" presStyleCnt="48"/>
      <dgm:spPr/>
    </dgm:pt>
    <dgm:pt modelId="{AD68507B-1FD3-4ED4-893C-36739D8A546F}" type="pres">
      <dgm:prSet presAssocID="{B2AB52D4-2570-4110-AD01-2F2FEA13DB1D}" presName="txAndLines1" presStyleCnt="0"/>
      <dgm:spPr/>
    </dgm:pt>
    <dgm:pt modelId="{649CBDBB-1ED7-44FE-8435-A43DABC374EE}" type="pres">
      <dgm:prSet presAssocID="{B2AB52D4-2570-4110-AD01-2F2FEA13DB1D}" presName="anchor1" presStyleCnt="0"/>
      <dgm:spPr/>
    </dgm:pt>
    <dgm:pt modelId="{324F10C9-4821-4387-A87F-49B8519D6E01}" type="pres">
      <dgm:prSet presAssocID="{B2AB52D4-2570-4110-AD01-2F2FEA13DB1D}" presName="backup1" presStyleCnt="0"/>
      <dgm:spPr/>
    </dgm:pt>
    <dgm:pt modelId="{EC57FD3F-8F89-4F68-8E51-A4B559DD7744}" type="pres">
      <dgm:prSet presAssocID="{B2AB52D4-2570-4110-AD01-2F2FEA13DB1D}" presName="preLine1" presStyleLbl="parChTrans1D1" presStyleIdx="6" presStyleCnt="48"/>
      <dgm:spPr/>
    </dgm:pt>
    <dgm:pt modelId="{2C518073-A72B-494B-9B7B-E84053FBBFC1}" type="pres">
      <dgm:prSet presAssocID="{B2AB52D4-2570-4110-AD01-2F2FEA13DB1D}" presName="desTx1" presStyleLbl="revTx" presStyleIdx="0" presStyleCnt="0">
        <dgm:presLayoutVars>
          <dgm:bulletEnabled val="1"/>
        </dgm:presLayoutVars>
      </dgm:prSet>
      <dgm:spPr/>
    </dgm:pt>
    <dgm:pt modelId="{947BA513-96C6-459C-890D-93759D7BF8CA}" type="pres">
      <dgm:prSet presAssocID="{B2AB52D4-2570-4110-AD01-2F2FEA13DB1D}" presName="postLine1" presStyleLbl="parChTrans1D1" presStyleIdx="7" presStyleCnt="48"/>
      <dgm:spPr/>
    </dgm:pt>
    <dgm:pt modelId="{11D9C0C5-1D6A-432F-ABB0-7430134369E2}" type="pres">
      <dgm:prSet presAssocID="{A4E8D428-2237-46C4-B221-5BD923A131EE}" presName="spPost1" presStyleCnt="0"/>
      <dgm:spPr/>
    </dgm:pt>
    <dgm:pt modelId="{D359A072-AF56-4A0D-A73F-50D03E7C57D4}" type="pres">
      <dgm:prSet presAssocID="{DEFC2CEE-9459-4139-890D-44B536069929}" presName="parTx2" presStyleLbl="node1" presStyleIdx="1" presStyleCnt="4"/>
      <dgm:spPr/>
    </dgm:pt>
    <dgm:pt modelId="{D666865B-514B-484F-A903-0A8AE32D2503}" type="pres">
      <dgm:prSet presAssocID="{DEFC2CEE-9459-4139-890D-44B536069929}" presName="spPre2" presStyleCnt="0"/>
      <dgm:spPr/>
    </dgm:pt>
    <dgm:pt modelId="{9DCD591A-725D-47CD-9B0A-FF8E4B9A8349}" type="pres">
      <dgm:prSet presAssocID="{DEFC2CEE-9459-4139-890D-44B536069929}" presName="chLin2" presStyleCnt="0"/>
      <dgm:spPr/>
    </dgm:pt>
    <dgm:pt modelId="{F586F04B-C90C-4E4B-8453-493C6BEF67AF}" type="pres">
      <dgm:prSet presAssocID="{1B73FBA9-D11E-489C-A621-C55E1E912390}" presName="Name45" presStyleLbl="parChTrans1D1" presStyleIdx="8" presStyleCnt="48"/>
      <dgm:spPr/>
    </dgm:pt>
    <dgm:pt modelId="{F9C47F54-F107-438E-BBD1-457A507D8A42}" type="pres">
      <dgm:prSet presAssocID="{1B73FBA9-D11E-489C-A621-C55E1E912390}" presName="Name65" presStyleLbl="parChTrans1D1" presStyleIdx="9" presStyleCnt="48"/>
      <dgm:spPr/>
    </dgm:pt>
    <dgm:pt modelId="{8D1C5CC8-6970-45F5-9509-C37BE8C4D7CD}" type="pres">
      <dgm:prSet presAssocID="{63895FE2-647C-48FB-92D3-6C9D2F4B28B0}" presName="txAndLines2" presStyleCnt="0"/>
      <dgm:spPr/>
    </dgm:pt>
    <dgm:pt modelId="{AF13D2B5-37E4-4842-ABA1-5E458AD91D14}" type="pres">
      <dgm:prSet presAssocID="{63895FE2-647C-48FB-92D3-6C9D2F4B28B0}" presName="anchor2" presStyleCnt="0"/>
      <dgm:spPr/>
    </dgm:pt>
    <dgm:pt modelId="{592D069D-2258-43F5-85A6-B3179CCFE690}" type="pres">
      <dgm:prSet presAssocID="{63895FE2-647C-48FB-92D3-6C9D2F4B28B0}" presName="backup2" presStyleCnt="0"/>
      <dgm:spPr/>
    </dgm:pt>
    <dgm:pt modelId="{B1A2FD1A-2A6B-489D-A406-6DC10C130A2B}" type="pres">
      <dgm:prSet presAssocID="{63895FE2-647C-48FB-92D3-6C9D2F4B28B0}" presName="preLine2" presStyleLbl="parChTrans1D1" presStyleIdx="10" presStyleCnt="48"/>
      <dgm:spPr/>
    </dgm:pt>
    <dgm:pt modelId="{3F69E813-E467-40A2-9C11-C5EF17BBE6C0}" type="pres">
      <dgm:prSet presAssocID="{63895FE2-647C-48FB-92D3-6C9D2F4B28B0}" presName="desTx2" presStyleLbl="revTx" presStyleIdx="0" presStyleCnt="0">
        <dgm:presLayoutVars>
          <dgm:bulletEnabled val="1"/>
        </dgm:presLayoutVars>
      </dgm:prSet>
      <dgm:spPr/>
    </dgm:pt>
    <dgm:pt modelId="{4D04779C-A5EE-47F5-ACB6-D359172CE0DE}" type="pres">
      <dgm:prSet presAssocID="{63895FE2-647C-48FB-92D3-6C9D2F4B28B0}" presName="postLine2" presStyleLbl="parChTrans1D1" presStyleIdx="11" presStyleCnt="48"/>
      <dgm:spPr/>
    </dgm:pt>
    <dgm:pt modelId="{2E7A7592-A137-4D82-B05C-006E70925D6F}" type="pres">
      <dgm:prSet presAssocID="{5B6DD24E-4699-4891-BE43-BECB7E972F80}" presName="Name45" presStyleLbl="parChTrans1D1" presStyleIdx="12" presStyleCnt="48"/>
      <dgm:spPr/>
    </dgm:pt>
    <dgm:pt modelId="{92B0DFC5-6CFE-44AC-B9BE-D5101955BAE9}" type="pres">
      <dgm:prSet presAssocID="{5B6DD24E-4699-4891-BE43-BECB7E972F80}" presName="Name65" presStyleLbl="parChTrans1D1" presStyleIdx="13" presStyleCnt="48"/>
      <dgm:spPr/>
    </dgm:pt>
    <dgm:pt modelId="{57331ECF-00A3-498A-B2D7-700AADCE141B}" type="pres">
      <dgm:prSet presAssocID="{41EFFB02-A3C2-4B1F-828B-A723F58B44AA}" presName="txAndLines2" presStyleCnt="0"/>
      <dgm:spPr/>
    </dgm:pt>
    <dgm:pt modelId="{FD1EAF76-DEAA-491E-A617-526BBC7D69D9}" type="pres">
      <dgm:prSet presAssocID="{41EFFB02-A3C2-4B1F-828B-A723F58B44AA}" presName="anchor2" presStyleCnt="0"/>
      <dgm:spPr/>
    </dgm:pt>
    <dgm:pt modelId="{54B86787-59BF-4695-B5D6-30BBAD2CC1F0}" type="pres">
      <dgm:prSet presAssocID="{41EFFB02-A3C2-4B1F-828B-A723F58B44AA}" presName="backup2" presStyleCnt="0"/>
      <dgm:spPr/>
    </dgm:pt>
    <dgm:pt modelId="{1BC813AE-AE45-4217-99D9-C7A041FD85E9}" type="pres">
      <dgm:prSet presAssocID="{41EFFB02-A3C2-4B1F-828B-A723F58B44AA}" presName="preLine2" presStyleLbl="parChTrans1D1" presStyleIdx="14" presStyleCnt="48"/>
      <dgm:spPr/>
    </dgm:pt>
    <dgm:pt modelId="{05CA6DE2-0420-48D4-9399-BA9BE455B421}" type="pres">
      <dgm:prSet presAssocID="{41EFFB02-A3C2-4B1F-828B-A723F58B44AA}" presName="desTx2" presStyleLbl="revTx" presStyleIdx="0" presStyleCnt="0">
        <dgm:presLayoutVars>
          <dgm:bulletEnabled val="1"/>
        </dgm:presLayoutVars>
      </dgm:prSet>
      <dgm:spPr/>
    </dgm:pt>
    <dgm:pt modelId="{A6B20BF0-64CA-498D-B225-4B6A5A070EB5}" type="pres">
      <dgm:prSet presAssocID="{41EFFB02-A3C2-4B1F-828B-A723F58B44AA}" presName="postLine2" presStyleLbl="parChTrans1D1" presStyleIdx="15" presStyleCnt="48"/>
      <dgm:spPr/>
    </dgm:pt>
    <dgm:pt modelId="{81A5DF75-5648-407C-B293-194185C8B2B7}" type="pres">
      <dgm:prSet presAssocID="{A5F418B8-E2C2-4851-B577-5E48D0714D90}" presName="Name45" presStyleLbl="parChTrans1D1" presStyleIdx="16" presStyleCnt="48"/>
      <dgm:spPr/>
    </dgm:pt>
    <dgm:pt modelId="{CB942C8E-89AE-406B-987D-E023361BC8DD}" type="pres">
      <dgm:prSet presAssocID="{A5F418B8-E2C2-4851-B577-5E48D0714D90}" presName="Name65" presStyleLbl="parChTrans1D1" presStyleIdx="17" presStyleCnt="48"/>
      <dgm:spPr/>
    </dgm:pt>
    <dgm:pt modelId="{091E5AD7-7379-4A4B-AFDD-A6FC00355E48}" type="pres">
      <dgm:prSet presAssocID="{EA468A1D-6E8D-40E7-8AAC-910A32CA71C6}" presName="txAndLines2" presStyleCnt="0"/>
      <dgm:spPr/>
    </dgm:pt>
    <dgm:pt modelId="{065309B5-94A4-494C-914F-A8B74A185B46}" type="pres">
      <dgm:prSet presAssocID="{EA468A1D-6E8D-40E7-8AAC-910A32CA71C6}" presName="anchor2" presStyleCnt="0"/>
      <dgm:spPr/>
    </dgm:pt>
    <dgm:pt modelId="{43697156-5BFE-49F8-9D0E-58AF236D8589}" type="pres">
      <dgm:prSet presAssocID="{EA468A1D-6E8D-40E7-8AAC-910A32CA71C6}" presName="backup2" presStyleCnt="0"/>
      <dgm:spPr/>
    </dgm:pt>
    <dgm:pt modelId="{1EDA5751-5CF8-47E6-84F6-F11202196401}" type="pres">
      <dgm:prSet presAssocID="{EA468A1D-6E8D-40E7-8AAC-910A32CA71C6}" presName="preLine2" presStyleLbl="parChTrans1D1" presStyleIdx="18" presStyleCnt="48"/>
      <dgm:spPr/>
    </dgm:pt>
    <dgm:pt modelId="{964C0049-3616-40C7-BD1F-C7ED35488A40}" type="pres">
      <dgm:prSet presAssocID="{EA468A1D-6E8D-40E7-8AAC-910A32CA71C6}" presName="desTx2" presStyleLbl="revTx" presStyleIdx="0" presStyleCnt="0">
        <dgm:presLayoutVars>
          <dgm:bulletEnabled val="1"/>
        </dgm:presLayoutVars>
      </dgm:prSet>
      <dgm:spPr/>
    </dgm:pt>
    <dgm:pt modelId="{0DC558DF-993F-4F69-A046-CA1C8B7F58C5}" type="pres">
      <dgm:prSet presAssocID="{EA468A1D-6E8D-40E7-8AAC-910A32CA71C6}" presName="postLine2" presStyleLbl="parChTrans1D1" presStyleIdx="19" presStyleCnt="48"/>
      <dgm:spPr/>
    </dgm:pt>
    <dgm:pt modelId="{85948515-84CC-46E2-B14F-1D6B5847A745}" type="pres">
      <dgm:prSet presAssocID="{5BB4E7C7-1199-4638-B12F-FA7E2442DC74}" presName="Name45" presStyleLbl="parChTrans1D1" presStyleIdx="20" presStyleCnt="48"/>
      <dgm:spPr/>
    </dgm:pt>
    <dgm:pt modelId="{D3E6B6D0-C124-486A-8C65-E192A9D35EF3}" type="pres">
      <dgm:prSet presAssocID="{5BB4E7C7-1199-4638-B12F-FA7E2442DC74}" presName="Name65" presStyleLbl="parChTrans1D1" presStyleIdx="21" presStyleCnt="48"/>
      <dgm:spPr/>
    </dgm:pt>
    <dgm:pt modelId="{1CDED6AC-0AEB-4B0E-92E2-6420A3B5BACC}" type="pres">
      <dgm:prSet presAssocID="{61701A60-F023-420E-A487-7EC4D7EBC014}" presName="txAndLines2" presStyleCnt="0"/>
      <dgm:spPr/>
    </dgm:pt>
    <dgm:pt modelId="{D1DEA945-CE4A-44E9-91FC-55EFCBFBA10F}" type="pres">
      <dgm:prSet presAssocID="{61701A60-F023-420E-A487-7EC4D7EBC014}" presName="anchor2" presStyleCnt="0"/>
      <dgm:spPr/>
    </dgm:pt>
    <dgm:pt modelId="{0A054111-0867-467A-8BD7-DCEAD9BFF4CD}" type="pres">
      <dgm:prSet presAssocID="{61701A60-F023-420E-A487-7EC4D7EBC014}" presName="backup2" presStyleCnt="0"/>
      <dgm:spPr/>
    </dgm:pt>
    <dgm:pt modelId="{2E2EBC83-45ED-4ACC-B804-A551DF23A889}" type="pres">
      <dgm:prSet presAssocID="{61701A60-F023-420E-A487-7EC4D7EBC014}" presName="preLine2" presStyleLbl="parChTrans1D1" presStyleIdx="22" presStyleCnt="48"/>
      <dgm:spPr/>
    </dgm:pt>
    <dgm:pt modelId="{CDB1A997-307E-4D62-BFF9-C82145D40EA5}" type="pres">
      <dgm:prSet presAssocID="{61701A60-F023-420E-A487-7EC4D7EBC014}" presName="desTx2" presStyleLbl="revTx" presStyleIdx="0" presStyleCnt="0">
        <dgm:presLayoutVars>
          <dgm:bulletEnabled val="1"/>
        </dgm:presLayoutVars>
      </dgm:prSet>
      <dgm:spPr/>
    </dgm:pt>
    <dgm:pt modelId="{A3566DBA-4D14-4137-8CF0-10904CF556DF}" type="pres">
      <dgm:prSet presAssocID="{61701A60-F023-420E-A487-7EC4D7EBC014}" presName="postLine2" presStyleLbl="parChTrans1D1" presStyleIdx="23" presStyleCnt="48"/>
      <dgm:spPr/>
    </dgm:pt>
    <dgm:pt modelId="{A8E59067-80AF-485A-B7CD-23DB25348D81}" type="pres">
      <dgm:prSet presAssocID="{B93BA93F-6D90-474F-BF03-1EBE0505EC2E}" presName="Name45" presStyleLbl="parChTrans1D1" presStyleIdx="24" presStyleCnt="48"/>
      <dgm:spPr/>
    </dgm:pt>
    <dgm:pt modelId="{01346D6A-0D18-4A84-9ACF-D5E3B7BBA4E2}" type="pres">
      <dgm:prSet presAssocID="{B93BA93F-6D90-474F-BF03-1EBE0505EC2E}" presName="Name65" presStyleLbl="parChTrans1D1" presStyleIdx="25" presStyleCnt="48"/>
      <dgm:spPr/>
    </dgm:pt>
    <dgm:pt modelId="{AFA302F2-F425-4A08-BB9D-44CE9D0CEEA8}" type="pres">
      <dgm:prSet presAssocID="{32CD2F34-507D-4CD8-89C8-EEF01E95462B}" presName="txAndLines2" presStyleCnt="0"/>
      <dgm:spPr/>
    </dgm:pt>
    <dgm:pt modelId="{A01EF31E-03A6-49C6-9106-BC114178FB22}" type="pres">
      <dgm:prSet presAssocID="{32CD2F34-507D-4CD8-89C8-EEF01E95462B}" presName="anchor2" presStyleCnt="0"/>
      <dgm:spPr/>
    </dgm:pt>
    <dgm:pt modelId="{827646EB-63C5-40B6-98B7-592D1B74F57E}" type="pres">
      <dgm:prSet presAssocID="{32CD2F34-507D-4CD8-89C8-EEF01E95462B}" presName="backup2" presStyleCnt="0"/>
      <dgm:spPr/>
    </dgm:pt>
    <dgm:pt modelId="{C6637EF5-E690-4CDD-909C-EBBC8C564CBA}" type="pres">
      <dgm:prSet presAssocID="{32CD2F34-507D-4CD8-89C8-EEF01E95462B}" presName="preLine2" presStyleLbl="parChTrans1D1" presStyleIdx="26" presStyleCnt="48"/>
      <dgm:spPr/>
    </dgm:pt>
    <dgm:pt modelId="{282449CF-6F32-4B2B-831F-38DFCDF7127C}" type="pres">
      <dgm:prSet presAssocID="{32CD2F34-507D-4CD8-89C8-EEF01E95462B}" presName="desTx2" presStyleLbl="revTx" presStyleIdx="0" presStyleCnt="0">
        <dgm:presLayoutVars>
          <dgm:bulletEnabled val="1"/>
        </dgm:presLayoutVars>
      </dgm:prSet>
      <dgm:spPr/>
    </dgm:pt>
    <dgm:pt modelId="{E30A2018-CF02-4720-9740-F1220D8F9E26}" type="pres">
      <dgm:prSet presAssocID="{32CD2F34-507D-4CD8-89C8-EEF01E95462B}" presName="postLine2" presStyleLbl="parChTrans1D1" presStyleIdx="27" presStyleCnt="48"/>
      <dgm:spPr/>
    </dgm:pt>
    <dgm:pt modelId="{9C3DC1DE-6271-47C3-8295-D3BB818D1AC6}" type="pres">
      <dgm:prSet presAssocID="{8A577D04-7016-4998-B416-D0A45309D08B}" presName="Name45" presStyleLbl="parChTrans1D1" presStyleIdx="28" presStyleCnt="48"/>
      <dgm:spPr/>
    </dgm:pt>
    <dgm:pt modelId="{A7740B6A-4107-4ACE-95F2-07795D2F31F8}" type="pres">
      <dgm:prSet presAssocID="{8A577D04-7016-4998-B416-D0A45309D08B}" presName="Name65" presStyleLbl="parChTrans1D1" presStyleIdx="29" presStyleCnt="48"/>
      <dgm:spPr/>
    </dgm:pt>
    <dgm:pt modelId="{1BDF1D5A-BAD8-438E-950E-5D6FE3DB719B}" type="pres">
      <dgm:prSet presAssocID="{BFA950BE-EA68-4A6C-9C59-655051D69DA7}" presName="txAndLines2" presStyleCnt="0"/>
      <dgm:spPr/>
    </dgm:pt>
    <dgm:pt modelId="{9796EB66-2177-4E4F-97D1-C529E678616E}" type="pres">
      <dgm:prSet presAssocID="{BFA950BE-EA68-4A6C-9C59-655051D69DA7}" presName="anchor2" presStyleCnt="0"/>
      <dgm:spPr/>
    </dgm:pt>
    <dgm:pt modelId="{0E845FB9-F9F8-4C5E-A789-6B4FED2F98EB}" type="pres">
      <dgm:prSet presAssocID="{BFA950BE-EA68-4A6C-9C59-655051D69DA7}" presName="backup2" presStyleCnt="0"/>
      <dgm:spPr/>
    </dgm:pt>
    <dgm:pt modelId="{F222C01E-BEB8-446E-A691-E025D90FB835}" type="pres">
      <dgm:prSet presAssocID="{BFA950BE-EA68-4A6C-9C59-655051D69DA7}" presName="preLine2" presStyleLbl="parChTrans1D1" presStyleIdx="30" presStyleCnt="48"/>
      <dgm:spPr/>
    </dgm:pt>
    <dgm:pt modelId="{546EC7F9-A437-441C-A878-7175C9DDF3D8}" type="pres">
      <dgm:prSet presAssocID="{BFA950BE-EA68-4A6C-9C59-655051D69DA7}" presName="desTx2" presStyleLbl="revTx" presStyleIdx="0" presStyleCnt="0">
        <dgm:presLayoutVars>
          <dgm:bulletEnabled val="1"/>
        </dgm:presLayoutVars>
      </dgm:prSet>
      <dgm:spPr/>
    </dgm:pt>
    <dgm:pt modelId="{3AD31C58-30B2-4740-8FC6-246499D3B8AA}" type="pres">
      <dgm:prSet presAssocID="{BFA950BE-EA68-4A6C-9C59-655051D69DA7}" presName="postLine2" presStyleLbl="parChTrans1D1" presStyleIdx="31" presStyleCnt="48"/>
      <dgm:spPr/>
    </dgm:pt>
    <dgm:pt modelId="{879CAAF3-C414-4953-AAA9-E7C2833228D4}" type="pres">
      <dgm:prSet presAssocID="{182DDE1C-D246-4187-A61F-3AD55BFD2992}" presName="Name45" presStyleLbl="parChTrans1D1" presStyleIdx="32" presStyleCnt="48"/>
      <dgm:spPr/>
    </dgm:pt>
    <dgm:pt modelId="{2CD1971B-692E-4162-8E99-B6D5AAB60F8E}" type="pres">
      <dgm:prSet presAssocID="{182DDE1C-D246-4187-A61F-3AD55BFD2992}" presName="Name65" presStyleLbl="parChTrans1D1" presStyleIdx="33" presStyleCnt="48"/>
      <dgm:spPr/>
    </dgm:pt>
    <dgm:pt modelId="{F8005E0B-599E-4D89-A29D-1E1246673078}" type="pres">
      <dgm:prSet presAssocID="{028B796C-ACA7-4F4C-AE19-4F03E69D615A}" presName="txAndLines2" presStyleCnt="0"/>
      <dgm:spPr/>
    </dgm:pt>
    <dgm:pt modelId="{7BC403B2-B943-43C2-AD90-85C6ACE2F19A}" type="pres">
      <dgm:prSet presAssocID="{028B796C-ACA7-4F4C-AE19-4F03E69D615A}" presName="anchor2" presStyleCnt="0"/>
      <dgm:spPr/>
    </dgm:pt>
    <dgm:pt modelId="{372EED40-6703-4AA1-B71E-307134188D57}" type="pres">
      <dgm:prSet presAssocID="{028B796C-ACA7-4F4C-AE19-4F03E69D615A}" presName="backup2" presStyleCnt="0"/>
      <dgm:spPr/>
    </dgm:pt>
    <dgm:pt modelId="{78D7D1F9-4754-4954-B1C0-CC0C4125C70A}" type="pres">
      <dgm:prSet presAssocID="{028B796C-ACA7-4F4C-AE19-4F03E69D615A}" presName="preLine2" presStyleLbl="parChTrans1D1" presStyleIdx="34" presStyleCnt="48"/>
      <dgm:spPr/>
    </dgm:pt>
    <dgm:pt modelId="{61A7BCED-AA9F-44FF-88E6-61D44D71CF7F}" type="pres">
      <dgm:prSet presAssocID="{028B796C-ACA7-4F4C-AE19-4F03E69D615A}" presName="desTx2" presStyleLbl="revTx" presStyleIdx="0" presStyleCnt="0">
        <dgm:presLayoutVars>
          <dgm:bulletEnabled val="1"/>
        </dgm:presLayoutVars>
      </dgm:prSet>
      <dgm:spPr/>
    </dgm:pt>
    <dgm:pt modelId="{F44F35F7-2281-48B9-A685-F787E5AA2CA0}" type="pres">
      <dgm:prSet presAssocID="{028B796C-ACA7-4F4C-AE19-4F03E69D615A}" presName="postLine2" presStyleLbl="parChTrans1D1" presStyleIdx="35" presStyleCnt="48"/>
      <dgm:spPr/>
    </dgm:pt>
    <dgm:pt modelId="{AAA1072D-8801-4C75-BBA9-B9CF6073A7A5}" type="pres">
      <dgm:prSet presAssocID="{CB0AFFB3-C206-49F5-BBA9-1B5951470AA2}" presName="Name45" presStyleLbl="parChTrans1D1" presStyleIdx="36" presStyleCnt="48"/>
      <dgm:spPr/>
    </dgm:pt>
    <dgm:pt modelId="{BFCFC08A-1F59-4155-A758-53C39C1F48EE}" type="pres">
      <dgm:prSet presAssocID="{CB0AFFB3-C206-49F5-BBA9-1B5951470AA2}" presName="Name65" presStyleLbl="parChTrans1D1" presStyleIdx="37" presStyleCnt="48"/>
      <dgm:spPr/>
    </dgm:pt>
    <dgm:pt modelId="{BF2E81BC-8309-4DEB-83C3-C99A670D8062}" type="pres">
      <dgm:prSet presAssocID="{FEDCB796-5209-46DB-8A16-C2CB1F944435}" presName="txAndLines2" presStyleCnt="0"/>
      <dgm:spPr/>
    </dgm:pt>
    <dgm:pt modelId="{C2A299CE-B9FA-492B-B674-087902882A0E}" type="pres">
      <dgm:prSet presAssocID="{FEDCB796-5209-46DB-8A16-C2CB1F944435}" presName="anchor2" presStyleCnt="0"/>
      <dgm:spPr/>
    </dgm:pt>
    <dgm:pt modelId="{0A4FE0CF-9BA7-44C4-A778-4CA9DE0EEB00}" type="pres">
      <dgm:prSet presAssocID="{FEDCB796-5209-46DB-8A16-C2CB1F944435}" presName="backup2" presStyleCnt="0"/>
      <dgm:spPr/>
    </dgm:pt>
    <dgm:pt modelId="{D76704F2-CE12-4344-8FFA-C493066A2045}" type="pres">
      <dgm:prSet presAssocID="{FEDCB796-5209-46DB-8A16-C2CB1F944435}" presName="preLine2" presStyleLbl="parChTrans1D1" presStyleIdx="38" presStyleCnt="48"/>
      <dgm:spPr/>
    </dgm:pt>
    <dgm:pt modelId="{F2C43F62-65FA-4F8E-8857-65DFA8E5E42E}" type="pres">
      <dgm:prSet presAssocID="{FEDCB796-5209-46DB-8A16-C2CB1F944435}" presName="desTx2" presStyleLbl="revTx" presStyleIdx="0" presStyleCnt="0">
        <dgm:presLayoutVars>
          <dgm:bulletEnabled val="1"/>
        </dgm:presLayoutVars>
      </dgm:prSet>
      <dgm:spPr/>
    </dgm:pt>
    <dgm:pt modelId="{D2A44430-BCFB-4823-8CF1-13CADF257A94}" type="pres">
      <dgm:prSet presAssocID="{FEDCB796-5209-46DB-8A16-C2CB1F944435}" presName="postLine2" presStyleLbl="parChTrans1D1" presStyleIdx="39" presStyleCnt="48"/>
      <dgm:spPr/>
    </dgm:pt>
    <dgm:pt modelId="{3C5E9F60-FD34-4240-A6B2-D9C4300A9D42}" type="pres">
      <dgm:prSet presAssocID="{DEFC2CEE-9459-4139-890D-44B536069929}" presName="spPost2" presStyleCnt="0"/>
      <dgm:spPr/>
    </dgm:pt>
    <dgm:pt modelId="{2F6B9CCA-8FE2-493F-BC41-3C1328D079CF}" type="pres">
      <dgm:prSet presAssocID="{C7902EBA-9A97-4EBD-9BC0-056724725812}" presName="parTx3" presStyleLbl="node1" presStyleIdx="2" presStyleCnt="4"/>
      <dgm:spPr/>
    </dgm:pt>
    <dgm:pt modelId="{EE485BD7-BD31-4BBD-BE31-CB8ACDE97829}" type="pres">
      <dgm:prSet presAssocID="{C7902EBA-9A97-4EBD-9BC0-056724725812}" presName="spPre3" presStyleCnt="0"/>
      <dgm:spPr/>
    </dgm:pt>
    <dgm:pt modelId="{24E0AD65-F126-4301-AB67-F83DDDA3677C}" type="pres">
      <dgm:prSet presAssocID="{C7902EBA-9A97-4EBD-9BC0-056724725812}" presName="chLin3" presStyleCnt="0"/>
      <dgm:spPr/>
    </dgm:pt>
    <dgm:pt modelId="{FA7FD2AC-6E15-45D8-AB9F-E8DB64D18CAE}" type="pres">
      <dgm:prSet presAssocID="{4E5759AF-27AE-49CF-8B8E-6216DC516C50}" presName="Name79" presStyleLbl="parChTrans1D1" presStyleIdx="40" presStyleCnt="48"/>
      <dgm:spPr/>
    </dgm:pt>
    <dgm:pt modelId="{57E9E9B8-056A-40A3-9593-DBD1B5A297EA}" type="pres">
      <dgm:prSet presAssocID="{4E5759AF-27AE-49CF-8B8E-6216DC516C50}" presName="Name99" presStyleLbl="parChTrans1D1" presStyleIdx="41" presStyleCnt="48"/>
      <dgm:spPr/>
    </dgm:pt>
    <dgm:pt modelId="{19B2CE2C-22B6-442B-A787-F6F838968A92}" type="pres">
      <dgm:prSet presAssocID="{334BA91A-1649-45D4-9F63-5E9395AED401}" presName="top3" presStyleCnt="0"/>
      <dgm:spPr/>
    </dgm:pt>
    <dgm:pt modelId="{305B717B-F88F-4CCC-9A51-FEA8EFD80DA8}" type="pres">
      <dgm:prSet presAssocID="{334BA91A-1649-45D4-9F63-5E9395AED401}" presName="txAndLines3" presStyleCnt="0"/>
      <dgm:spPr/>
    </dgm:pt>
    <dgm:pt modelId="{89112E8C-ADE1-4981-8AE7-79E1B622DD9D}" type="pres">
      <dgm:prSet presAssocID="{334BA91A-1649-45D4-9F63-5E9395AED401}" presName="anchor3" presStyleCnt="0"/>
      <dgm:spPr/>
    </dgm:pt>
    <dgm:pt modelId="{7BF12109-A374-481C-A27A-103953C47E95}" type="pres">
      <dgm:prSet presAssocID="{334BA91A-1649-45D4-9F63-5E9395AED401}" presName="backup3" presStyleCnt="0"/>
      <dgm:spPr/>
    </dgm:pt>
    <dgm:pt modelId="{FFD634BA-F29B-49AB-A791-29E2CDC21BED}" type="pres">
      <dgm:prSet presAssocID="{334BA91A-1649-45D4-9F63-5E9395AED401}" presName="preLine3" presStyleLbl="parChTrans1D1" presStyleIdx="42" presStyleCnt="48"/>
      <dgm:spPr/>
    </dgm:pt>
    <dgm:pt modelId="{9630D969-4CCD-4361-A294-5C13325E357B}" type="pres">
      <dgm:prSet presAssocID="{334BA91A-1649-45D4-9F63-5E9395AED401}" presName="desTx3" presStyleLbl="revTx" presStyleIdx="0" presStyleCnt="0">
        <dgm:presLayoutVars>
          <dgm:bulletEnabled val="1"/>
        </dgm:presLayoutVars>
      </dgm:prSet>
      <dgm:spPr/>
    </dgm:pt>
    <dgm:pt modelId="{8543E391-7ABE-4468-B9B0-57F0E4D87110}" type="pres">
      <dgm:prSet presAssocID="{334BA91A-1649-45D4-9F63-5E9395AED401}" presName="postLine3" presStyleLbl="parChTrans1D1" presStyleIdx="43" presStyleCnt="48"/>
      <dgm:spPr/>
    </dgm:pt>
    <dgm:pt modelId="{0BDE6AD8-7F46-4BFF-822F-219D95D1EDD1}" type="pres">
      <dgm:prSet presAssocID="{C7902EBA-9A97-4EBD-9BC0-056724725812}" presName="spPost3" presStyleCnt="0"/>
      <dgm:spPr/>
    </dgm:pt>
    <dgm:pt modelId="{F3425CCC-CB8A-4EFD-A0D9-C9DB3656800B}" type="pres">
      <dgm:prSet presAssocID="{F5E33099-0127-4347-A4B6-48F446BBD75E}" presName="parTx4" presStyleLbl="node1" presStyleIdx="3" presStyleCnt="4"/>
      <dgm:spPr/>
    </dgm:pt>
    <dgm:pt modelId="{85874CC5-2C8A-48EE-BFBE-47D5CB0B98C3}" type="pres">
      <dgm:prSet presAssocID="{F5E33099-0127-4347-A4B6-48F446BBD75E}" presName="spPre4" presStyleCnt="0"/>
      <dgm:spPr/>
    </dgm:pt>
    <dgm:pt modelId="{61F06DC4-1432-48B7-B6EC-D3A59DA80785}" type="pres">
      <dgm:prSet presAssocID="{F5E33099-0127-4347-A4B6-48F446BBD75E}" presName="chLin4" presStyleCnt="0"/>
      <dgm:spPr/>
    </dgm:pt>
    <dgm:pt modelId="{E03979A6-06D8-4D60-B188-D254E95BBD28}" type="pres">
      <dgm:prSet presAssocID="{943CD53D-6FC3-441A-86BE-7D5265D5D1B2}" presName="Name113" presStyleLbl="parChTrans1D1" presStyleIdx="44" presStyleCnt="48"/>
      <dgm:spPr/>
    </dgm:pt>
    <dgm:pt modelId="{71D648E9-F779-4F22-BABD-95961518F7C3}" type="pres">
      <dgm:prSet presAssocID="{EFFE2100-A61F-46EE-BDBD-C5EABABDD1FF}" presName="txAndLines4" presStyleCnt="0"/>
      <dgm:spPr/>
    </dgm:pt>
    <dgm:pt modelId="{BE15B933-9D9D-459B-9EEA-A06DA05079DC}" type="pres">
      <dgm:prSet presAssocID="{EFFE2100-A61F-46EE-BDBD-C5EABABDD1FF}" presName="anchor4" presStyleCnt="0"/>
      <dgm:spPr/>
    </dgm:pt>
    <dgm:pt modelId="{305FA043-DA11-41EB-B7A5-F5D04D694110}" type="pres">
      <dgm:prSet presAssocID="{EFFE2100-A61F-46EE-BDBD-C5EABABDD1FF}" presName="backup4" presStyleCnt="0"/>
      <dgm:spPr/>
    </dgm:pt>
    <dgm:pt modelId="{3F99674F-BAE8-4138-819C-B1734531FF60}" type="pres">
      <dgm:prSet presAssocID="{EFFE2100-A61F-46EE-BDBD-C5EABABDD1FF}" presName="preLine4" presStyleLbl="parChTrans1D1" presStyleIdx="45" presStyleCnt="48"/>
      <dgm:spPr/>
    </dgm:pt>
    <dgm:pt modelId="{9AC82860-75D4-4F3E-8DA1-A40E47FD7633}" type="pres">
      <dgm:prSet presAssocID="{EFFE2100-A61F-46EE-BDBD-C5EABABDD1FF}" presName="desTx4" presStyleLbl="revTx" presStyleIdx="0" presStyleCnt="0">
        <dgm:presLayoutVars>
          <dgm:bulletEnabled val="1"/>
        </dgm:presLayoutVars>
      </dgm:prSet>
      <dgm:spPr/>
    </dgm:pt>
    <dgm:pt modelId="{2908BFA3-6FD4-4AB8-9011-AB8532C32E77}" type="pres">
      <dgm:prSet presAssocID="{28398294-0763-4815-9AAE-D968D482297D}" presName="Name113" presStyleLbl="parChTrans1D1" presStyleIdx="46" presStyleCnt="48"/>
      <dgm:spPr/>
    </dgm:pt>
    <dgm:pt modelId="{AED25121-D22D-43A8-B03D-B35D81B920C6}" type="pres">
      <dgm:prSet presAssocID="{AE00E7C1-CF2E-4854-8E2A-7F5AB101F184}" presName="txAndLines4" presStyleCnt="0"/>
      <dgm:spPr/>
    </dgm:pt>
    <dgm:pt modelId="{215EE617-29F5-48E4-BD58-58AA7EBF10B2}" type="pres">
      <dgm:prSet presAssocID="{AE00E7C1-CF2E-4854-8E2A-7F5AB101F184}" presName="anchor4" presStyleCnt="0"/>
      <dgm:spPr/>
    </dgm:pt>
    <dgm:pt modelId="{7568B497-AB0B-44B6-8FFB-54E8A65FCA9B}" type="pres">
      <dgm:prSet presAssocID="{AE00E7C1-CF2E-4854-8E2A-7F5AB101F184}" presName="backup4" presStyleCnt="0"/>
      <dgm:spPr/>
    </dgm:pt>
    <dgm:pt modelId="{D3852273-0C41-4BF0-B142-C4EEEAC1FCB8}" type="pres">
      <dgm:prSet presAssocID="{AE00E7C1-CF2E-4854-8E2A-7F5AB101F184}" presName="preLine4" presStyleLbl="parChTrans1D1" presStyleIdx="47" presStyleCnt="48"/>
      <dgm:spPr/>
    </dgm:pt>
    <dgm:pt modelId="{685D66B4-889F-4B55-B9D2-FAB6857CFAEE}" type="pres">
      <dgm:prSet presAssocID="{AE00E7C1-CF2E-4854-8E2A-7F5AB101F184}" presName="desTx4" presStyleLbl="revTx" presStyleIdx="0" presStyleCnt="0">
        <dgm:presLayoutVars>
          <dgm:bulletEnabled val="1"/>
        </dgm:presLayoutVars>
      </dgm:prSet>
      <dgm:spPr/>
    </dgm:pt>
  </dgm:ptLst>
  <dgm:cxnLst>
    <dgm:cxn modelId="{FDBF250F-B747-43EF-9F21-27CB23BD8D63}" srcId="{C7902EBA-9A97-4EBD-9BC0-056724725812}" destId="{334BA91A-1649-45D4-9F63-5E9395AED401}" srcOrd="0" destOrd="0" parTransId="{4E5759AF-27AE-49CF-8B8E-6216DC516C50}" sibTransId="{DA92A7EF-0F0F-42E4-9E9F-20DFAAFD3B43}"/>
    <dgm:cxn modelId="{D62A991B-3C54-4481-AF14-DF451CA240BD}" srcId="{DEFC2CEE-9459-4139-890D-44B536069929}" destId="{EA468A1D-6E8D-40E7-8AAC-910A32CA71C6}" srcOrd="2" destOrd="0" parTransId="{A5F418B8-E2C2-4851-B577-5E48D0714D90}" sibTransId="{E14D982D-4529-428F-8540-F7C10381B09A}"/>
    <dgm:cxn modelId="{287D891D-621C-4E61-B336-028A21E8D745}" type="presOf" srcId="{EFFE2100-A61F-46EE-BDBD-C5EABABDD1FF}" destId="{9AC82860-75D4-4F3E-8DA1-A40E47FD7633}" srcOrd="0" destOrd="0" presId="urn:microsoft.com/office/officeart/2009/3/layout/SubStepProcess"/>
    <dgm:cxn modelId="{8A0DC221-2152-4AFC-B0D3-82DF201D7344}" type="presOf" srcId="{028B796C-ACA7-4F4C-AE19-4F03E69D615A}" destId="{61A7BCED-AA9F-44FF-88E6-61D44D71CF7F}" srcOrd="0" destOrd="0" presId="urn:microsoft.com/office/officeart/2009/3/layout/SubStepProcess"/>
    <dgm:cxn modelId="{6DB5D32B-ED81-4708-B780-6D2FBBB20996}" srcId="{DEFC2CEE-9459-4139-890D-44B536069929}" destId="{BFA950BE-EA68-4A6C-9C59-655051D69DA7}" srcOrd="5" destOrd="0" parTransId="{8A577D04-7016-4998-B416-D0A45309D08B}" sibTransId="{3362F898-1848-4784-A042-A7EC65CB18E5}"/>
    <dgm:cxn modelId="{1DE4262D-4CE8-49D9-92BB-3293FDA34B48}" type="presOf" srcId="{61701A60-F023-420E-A487-7EC4D7EBC014}" destId="{CDB1A997-307E-4D62-BFF9-C82145D40EA5}" srcOrd="0" destOrd="0" presId="urn:microsoft.com/office/officeart/2009/3/layout/SubStepProcess"/>
    <dgm:cxn modelId="{9B4F4135-E82C-440F-9483-E6358370ABCC}" srcId="{F5E33099-0127-4347-A4B6-48F446BBD75E}" destId="{EFFE2100-A61F-46EE-BDBD-C5EABABDD1FF}" srcOrd="0" destOrd="0" parTransId="{943CD53D-6FC3-441A-86BE-7D5265D5D1B2}" sibTransId="{C040A160-5172-476B-9186-9B47753B6C7D}"/>
    <dgm:cxn modelId="{4E36763F-75C2-4ED3-B3B2-A1ECC585C906}" type="presOf" srcId="{32CD2F34-507D-4CD8-89C8-EEF01E95462B}" destId="{282449CF-6F32-4B2B-831F-38DFCDF7127C}" srcOrd="0" destOrd="0" presId="urn:microsoft.com/office/officeart/2009/3/layout/SubStepProcess"/>
    <dgm:cxn modelId="{69DC793F-7209-43C5-BBBD-A530E1226665}" type="presOf" srcId="{C7902EBA-9A97-4EBD-9BC0-056724725812}" destId="{2F6B9CCA-8FE2-493F-BC41-3C1328D079CF}" srcOrd="0" destOrd="0" presId="urn:microsoft.com/office/officeart/2009/3/layout/SubStepProcess"/>
    <dgm:cxn modelId="{1B949640-E210-457E-BF46-10F903227C4F}" srcId="{F5E33099-0127-4347-A4B6-48F446BBD75E}" destId="{AE00E7C1-CF2E-4854-8E2A-7F5AB101F184}" srcOrd="1" destOrd="0" parTransId="{28398294-0763-4815-9AAE-D968D482297D}" sibTransId="{97F6FFA0-3987-4F28-8904-4194D95A63A8}"/>
    <dgm:cxn modelId="{3A01A940-F17E-49DF-AFFF-EC856EE5EE5B}" type="presOf" srcId="{63895FE2-647C-48FB-92D3-6C9D2F4B28B0}" destId="{3F69E813-E467-40A2-9C11-C5EF17BBE6C0}" srcOrd="0" destOrd="0" presId="urn:microsoft.com/office/officeart/2009/3/layout/SubStepProcess"/>
    <dgm:cxn modelId="{9F44CC5C-057C-4324-8AF0-8282761CA16E}" srcId="{DEFC2CEE-9459-4139-890D-44B536069929}" destId="{41EFFB02-A3C2-4B1F-828B-A723F58B44AA}" srcOrd="1" destOrd="0" parTransId="{5B6DD24E-4699-4891-BE43-BECB7E972F80}" sibTransId="{678BB154-939F-4107-9B3E-7C9CE818E5C4}"/>
    <dgm:cxn modelId="{F700CE66-EBB5-4BE5-A0BA-248D69B3327D}" type="presOf" srcId="{BA34DBBB-3E75-4EB8-8A56-E9515D9B542B}" destId="{F7387205-43F3-4EDF-ADBC-82EF4F50FD07}" srcOrd="0" destOrd="0" presId="urn:microsoft.com/office/officeart/2009/3/layout/SubStepProcess"/>
    <dgm:cxn modelId="{94654467-437F-4C09-B101-8E5408FD98B2}" type="presOf" srcId="{718A9726-F98F-4D3E-966E-CF9A9799144E}" destId="{F5881C81-CE93-4F0C-837E-8CC36E42BDD9}" srcOrd="0" destOrd="0" presId="urn:microsoft.com/office/officeart/2009/3/layout/SubStepProcess"/>
    <dgm:cxn modelId="{16F61D68-339B-43C9-A169-2BD43E4331DA}" srcId="{BA34DBBB-3E75-4EB8-8A56-E9515D9B542B}" destId="{F5E33099-0127-4347-A4B6-48F446BBD75E}" srcOrd="3" destOrd="0" parTransId="{771EBCB3-1EEA-469E-B6B8-2327F9023280}" sibTransId="{30BC0ABB-79A8-4E33-8EB4-372D37061A78}"/>
    <dgm:cxn modelId="{0E03F150-678F-40F6-95FE-A22F1ECBC4ED}" type="presOf" srcId="{EA468A1D-6E8D-40E7-8AAC-910A32CA71C6}" destId="{964C0049-3616-40C7-BD1F-C7ED35488A40}" srcOrd="0" destOrd="0" presId="urn:microsoft.com/office/officeart/2009/3/layout/SubStepProcess"/>
    <dgm:cxn modelId="{599F8A71-6CC8-472E-AB05-E60FD1FEE8BB}" srcId="{DEFC2CEE-9459-4139-890D-44B536069929}" destId="{32CD2F34-507D-4CD8-89C8-EEF01E95462B}" srcOrd="4" destOrd="0" parTransId="{B93BA93F-6D90-474F-BF03-1EBE0505EC2E}" sibTransId="{42BBA982-A775-4B1B-8FE5-A97E95E79CEA}"/>
    <dgm:cxn modelId="{1F654A72-E902-48CD-8AD5-F2FF0C2A1F61}" type="presOf" srcId="{FEDCB796-5209-46DB-8A16-C2CB1F944435}" destId="{F2C43F62-65FA-4F8E-8857-65DFA8E5E42E}" srcOrd="0" destOrd="0" presId="urn:microsoft.com/office/officeart/2009/3/layout/SubStepProcess"/>
    <dgm:cxn modelId="{313AC554-CA79-4B0A-B355-3BF7EDC1C2FC}" type="presOf" srcId="{BFA950BE-EA68-4A6C-9C59-655051D69DA7}" destId="{546EC7F9-A437-441C-A878-7175C9DDF3D8}" srcOrd="0" destOrd="0" presId="urn:microsoft.com/office/officeart/2009/3/layout/SubStepProcess"/>
    <dgm:cxn modelId="{9845917D-5900-450F-AC64-F1066389C7B0}" srcId="{DEFC2CEE-9459-4139-890D-44B536069929}" destId="{FEDCB796-5209-46DB-8A16-C2CB1F944435}" srcOrd="7" destOrd="0" parTransId="{CB0AFFB3-C206-49F5-BBA9-1B5951470AA2}" sibTransId="{CCBDF0BE-D671-4A0B-8D7F-29786C32CCB2}"/>
    <dgm:cxn modelId="{FFA91094-682D-4934-B413-FB89718C8F8F}" type="presOf" srcId="{334BA91A-1649-45D4-9F63-5E9395AED401}" destId="{9630D969-4CCD-4361-A294-5C13325E357B}" srcOrd="0" destOrd="0" presId="urn:microsoft.com/office/officeart/2009/3/layout/SubStepProcess"/>
    <dgm:cxn modelId="{39340DA2-433C-4EE4-93B7-8C19CAC5DBF7}" type="presOf" srcId="{DEFC2CEE-9459-4139-890D-44B536069929}" destId="{D359A072-AF56-4A0D-A73F-50D03E7C57D4}" srcOrd="0" destOrd="0" presId="urn:microsoft.com/office/officeart/2009/3/layout/SubStepProcess"/>
    <dgm:cxn modelId="{82F760A6-196B-4842-9A74-FBE34F85B412}" type="presOf" srcId="{A4E8D428-2237-46C4-B221-5BD923A131EE}" destId="{33DD6D4F-AA10-4CF5-9508-D72A7CE94EA0}" srcOrd="0" destOrd="0" presId="urn:microsoft.com/office/officeart/2009/3/layout/SubStepProcess"/>
    <dgm:cxn modelId="{1EE1F2A7-C79F-4B62-AE9A-35159914FA20}" type="presOf" srcId="{41EFFB02-A3C2-4B1F-828B-A723F58B44AA}" destId="{05CA6DE2-0420-48D4-9399-BA9BE455B421}" srcOrd="0" destOrd="0" presId="urn:microsoft.com/office/officeart/2009/3/layout/SubStepProcess"/>
    <dgm:cxn modelId="{B3D3A1A8-0F4D-4246-947D-4831D3FDF845}" type="presOf" srcId="{B2AB52D4-2570-4110-AD01-2F2FEA13DB1D}" destId="{2C518073-A72B-494B-9B7B-E84053FBBFC1}" srcOrd="0" destOrd="0" presId="urn:microsoft.com/office/officeart/2009/3/layout/SubStepProcess"/>
    <dgm:cxn modelId="{4251CBA8-ACE3-47C0-9BD3-B84A1D4CBCCC}" srcId="{A4E8D428-2237-46C4-B221-5BD923A131EE}" destId="{B2AB52D4-2570-4110-AD01-2F2FEA13DB1D}" srcOrd="1" destOrd="0" parTransId="{FF486204-65AC-4EE3-9368-37D2ACF6B134}" sibTransId="{55E2A218-37C0-4E21-8332-DE0653EC74BC}"/>
    <dgm:cxn modelId="{457882B0-0DE6-4A80-9A42-13E65DB0B9EA}" srcId="{DEFC2CEE-9459-4139-890D-44B536069929}" destId="{61701A60-F023-420E-A487-7EC4D7EBC014}" srcOrd="3" destOrd="0" parTransId="{5BB4E7C7-1199-4638-B12F-FA7E2442DC74}" sibTransId="{04A4EE70-8394-42AA-BDB6-39FE9888EC6C}"/>
    <dgm:cxn modelId="{44C959B8-A183-4499-B44E-4B906C807CD9}" type="presOf" srcId="{F5E33099-0127-4347-A4B6-48F446BBD75E}" destId="{F3425CCC-CB8A-4EFD-A0D9-C9DB3656800B}" srcOrd="0" destOrd="0" presId="urn:microsoft.com/office/officeart/2009/3/layout/SubStepProcess"/>
    <dgm:cxn modelId="{BC8CF2C4-DD97-4D1E-9785-4AFC21B6EB86}" srcId="{A4E8D428-2237-46C4-B221-5BD923A131EE}" destId="{718A9726-F98F-4D3E-966E-CF9A9799144E}" srcOrd="0" destOrd="0" parTransId="{1518E88E-1A88-421F-8CCF-08A3FBCC0E2D}" sibTransId="{067F2329-D431-4810-9673-741A3A78B548}"/>
    <dgm:cxn modelId="{F26D5CCA-EA08-4E89-8742-4B4FD150D1B7}" srcId="{BA34DBBB-3E75-4EB8-8A56-E9515D9B542B}" destId="{A4E8D428-2237-46C4-B221-5BD923A131EE}" srcOrd="0" destOrd="0" parTransId="{6BBEDAC4-A45C-4396-8F3D-03DA4ACAA2DB}" sibTransId="{7BBFBA8E-4407-4B72-A373-F99D5FDC42D7}"/>
    <dgm:cxn modelId="{F025B1D4-3315-43A4-9486-704E3A85CB64}" srcId="{BA34DBBB-3E75-4EB8-8A56-E9515D9B542B}" destId="{C7902EBA-9A97-4EBD-9BC0-056724725812}" srcOrd="2" destOrd="0" parTransId="{D3C0C2BC-F781-4264-A357-661197C8F55B}" sibTransId="{1B2511E8-62F6-431B-88A6-5A11D6EA3669}"/>
    <dgm:cxn modelId="{19E74BE1-2DE8-4D09-B9ED-D38E05E9C295}" srcId="{DEFC2CEE-9459-4139-890D-44B536069929}" destId="{028B796C-ACA7-4F4C-AE19-4F03E69D615A}" srcOrd="6" destOrd="0" parTransId="{182DDE1C-D246-4187-A61F-3AD55BFD2992}" sibTransId="{5B3D35BB-9FBE-4183-B734-587224540C39}"/>
    <dgm:cxn modelId="{53B5DEE3-1079-4F54-BBF6-8D2D8993779A}" type="presOf" srcId="{AE00E7C1-CF2E-4854-8E2A-7F5AB101F184}" destId="{685D66B4-889F-4B55-B9D2-FAB6857CFAEE}" srcOrd="0" destOrd="0" presId="urn:microsoft.com/office/officeart/2009/3/layout/SubStepProcess"/>
    <dgm:cxn modelId="{EE92B5EC-A8CC-4C22-BE65-50F4C8EA47C9}" srcId="{DEFC2CEE-9459-4139-890D-44B536069929}" destId="{63895FE2-647C-48FB-92D3-6C9D2F4B28B0}" srcOrd="0" destOrd="0" parTransId="{1B73FBA9-D11E-489C-A621-C55E1E912390}" sibTransId="{EADC7D64-9672-4B5E-9AA0-D5C511CBFE18}"/>
    <dgm:cxn modelId="{22482BFC-26F6-42E7-BE2A-D2A32154BF50}" srcId="{BA34DBBB-3E75-4EB8-8A56-E9515D9B542B}" destId="{DEFC2CEE-9459-4139-890D-44B536069929}" srcOrd="1" destOrd="0" parTransId="{15E59A8B-2BF9-481F-999C-45C1F393029E}" sibTransId="{0FCC6CF6-4172-4C64-9BA2-B45B3A3975E9}"/>
    <dgm:cxn modelId="{8FFFC07C-60B1-45AC-9132-FB5092519B93}" type="presParOf" srcId="{F7387205-43F3-4EDF-ADBC-82EF4F50FD07}" destId="{33DD6D4F-AA10-4CF5-9508-D72A7CE94EA0}" srcOrd="0" destOrd="0" presId="urn:microsoft.com/office/officeart/2009/3/layout/SubStepProcess"/>
    <dgm:cxn modelId="{988A3138-47DA-4142-92B7-6B1EEAB8EE33}" type="presParOf" srcId="{F7387205-43F3-4EDF-ADBC-82EF4F50FD07}" destId="{98D3A6E0-76AB-40FE-9A60-9F0614E0D300}" srcOrd="1" destOrd="0" presId="urn:microsoft.com/office/officeart/2009/3/layout/SubStepProcess"/>
    <dgm:cxn modelId="{419CCA21-2406-488C-8EAD-80E69345E469}" type="presParOf" srcId="{F7387205-43F3-4EDF-ADBC-82EF4F50FD07}" destId="{BB8A3A1C-2FD4-4638-9A04-95A254E63D4E}" srcOrd="2" destOrd="0" presId="urn:microsoft.com/office/officeart/2009/3/layout/SubStepProcess"/>
    <dgm:cxn modelId="{CC03F17E-0E0A-454E-930B-5FB86C0F9261}" type="presParOf" srcId="{BB8A3A1C-2FD4-4638-9A04-95A254E63D4E}" destId="{DE52189F-FEE6-4307-9FEC-73D2B6BB3680}" srcOrd="0" destOrd="0" presId="urn:microsoft.com/office/officeart/2009/3/layout/SubStepProcess"/>
    <dgm:cxn modelId="{F541AA39-32B3-445D-8D2B-A14A77FF87A6}" type="presParOf" srcId="{BB8A3A1C-2FD4-4638-9A04-95A254E63D4E}" destId="{9BEE6128-D974-47FD-A677-A9409026A88A}" srcOrd="1" destOrd="0" presId="urn:microsoft.com/office/officeart/2009/3/layout/SubStepProcess"/>
    <dgm:cxn modelId="{54FC8BDC-AA64-47CD-9280-EB78DD087775}" type="presParOf" srcId="{BB8A3A1C-2FD4-4638-9A04-95A254E63D4E}" destId="{CD9D66AC-061D-4A7D-9C79-55E2DBA1C9B6}" srcOrd="2" destOrd="0" presId="urn:microsoft.com/office/officeart/2009/3/layout/SubStepProcess"/>
    <dgm:cxn modelId="{2B861C56-3E83-4B36-AD76-39EA92A33C7A}" type="presParOf" srcId="{CD9D66AC-061D-4A7D-9C79-55E2DBA1C9B6}" destId="{E7EB8519-4B46-43AC-B25C-BF723E7F4D80}" srcOrd="0" destOrd="0" presId="urn:microsoft.com/office/officeart/2009/3/layout/SubStepProcess"/>
    <dgm:cxn modelId="{49238F28-63FE-427F-B00B-52523C231E60}" type="presParOf" srcId="{CD9D66AC-061D-4A7D-9C79-55E2DBA1C9B6}" destId="{34F43317-BA93-4045-842D-3C4F1F312430}" srcOrd="1" destOrd="0" presId="urn:microsoft.com/office/officeart/2009/3/layout/SubStepProcess"/>
    <dgm:cxn modelId="{00875F6A-0AE8-44C2-AC29-D53219C22BEA}" type="presParOf" srcId="{CD9D66AC-061D-4A7D-9C79-55E2DBA1C9B6}" destId="{4FCE4A42-42B8-4364-8226-B9224196D378}" srcOrd="2" destOrd="0" presId="urn:microsoft.com/office/officeart/2009/3/layout/SubStepProcess"/>
    <dgm:cxn modelId="{C99E4552-12F3-4E45-9D08-7D5E04A8E28A}" type="presParOf" srcId="{CD9D66AC-061D-4A7D-9C79-55E2DBA1C9B6}" destId="{F5881C81-CE93-4F0C-837E-8CC36E42BDD9}" srcOrd="3" destOrd="0" presId="urn:microsoft.com/office/officeart/2009/3/layout/SubStepProcess"/>
    <dgm:cxn modelId="{3EB60317-1302-49C3-A5D8-BF00AAF55850}" type="presParOf" srcId="{CD9D66AC-061D-4A7D-9C79-55E2DBA1C9B6}" destId="{56388524-5C94-4EAA-A4C4-B40310B1B41B}" srcOrd="4" destOrd="0" presId="urn:microsoft.com/office/officeart/2009/3/layout/SubStepProcess"/>
    <dgm:cxn modelId="{8EA65643-D920-4008-9793-7C0732A24A48}" type="presParOf" srcId="{BB8A3A1C-2FD4-4638-9A04-95A254E63D4E}" destId="{E136CD0C-B700-4D93-A8DF-14E8541CA90C}" srcOrd="3" destOrd="0" presId="urn:microsoft.com/office/officeart/2009/3/layout/SubStepProcess"/>
    <dgm:cxn modelId="{787E1898-3657-4FBF-BE99-605F7941BCF7}" type="presParOf" srcId="{BB8A3A1C-2FD4-4638-9A04-95A254E63D4E}" destId="{0D55873E-9C4C-4E19-B22E-BE3BE5870FB3}" srcOrd="4" destOrd="0" presId="urn:microsoft.com/office/officeart/2009/3/layout/SubStepProcess"/>
    <dgm:cxn modelId="{1427F556-AD88-42B4-AEBB-D133E779007E}" type="presParOf" srcId="{BB8A3A1C-2FD4-4638-9A04-95A254E63D4E}" destId="{AD68507B-1FD3-4ED4-893C-36739D8A546F}" srcOrd="5" destOrd="0" presId="urn:microsoft.com/office/officeart/2009/3/layout/SubStepProcess"/>
    <dgm:cxn modelId="{D1EF9924-6A45-423F-B7DC-531C7CE7AF15}" type="presParOf" srcId="{AD68507B-1FD3-4ED4-893C-36739D8A546F}" destId="{649CBDBB-1ED7-44FE-8435-A43DABC374EE}" srcOrd="0" destOrd="0" presId="urn:microsoft.com/office/officeart/2009/3/layout/SubStepProcess"/>
    <dgm:cxn modelId="{2F3DC6E3-BC56-4138-946B-78421D051568}" type="presParOf" srcId="{AD68507B-1FD3-4ED4-893C-36739D8A546F}" destId="{324F10C9-4821-4387-A87F-49B8519D6E01}" srcOrd="1" destOrd="0" presId="urn:microsoft.com/office/officeart/2009/3/layout/SubStepProcess"/>
    <dgm:cxn modelId="{79DC73BD-640A-4A0A-BCF3-BE3644919082}" type="presParOf" srcId="{AD68507B-1FD3-4ED4-893C-36739D8A546F}" destId="{EC57FD3F-8F89-4F68-8E51-A4B559DD7744}" srcOrd="2" destOrd="0" presId="urn:microsoft.com/office/officeart/2009/3/layout/SubStepProcess"/>
    <dgm:cxn modelId="{D3748ADB-9129-4730-AA6F-25DDC77AF382}" type="presParOf" srcId="{AD68507B-1FD3-4ED4-893C-36739D8A546F}" destId="{2C518073-A72B-494B-9B7B-E84053FBBFC1}" srcOrd="3" destOrd="0" presId="urn:microsoft.com/office/officeart/2009/3/layout/SubStepProcess"/>
    <dgm:cxn modelId="{71546AE4-5E5E-4630-BFA4-A46C6D3BB915}" type="presParOf" srcId="{AD68507B-1FD3-4ED4-893C-36739D8A546F}" destId="{947BA513-96C6-459C-890D-93759D7BF8CA}" srcOrd="4" destOrd="0" presId="urn:microsoft.com/office/officeart/2009/3/layout/SubStepProcess"/>
    <dgm:cxn modelId="{6B572CFE-588A-44B2-8F02-6B7E64788E42}" type="presParOf" srcId="{F7387205-43F3-4EDF-ADBC-82EF4F50FD07}" destId="{11D9C0C5-1D6A-432F-ABB0-7430134369E2}" srcOrd="3" destOrd="0" presId="urn:microsoft.com/office/officeart/2009/3/layout/SubStepProcess"/>
    <dgm:cxn modelId="{2C529173-C6C0-40B8-9AA4-6FC1D22522C0}" type="presParOf" srcId="{F7387205-43F3-4EDF-ADBC-82EF4F50FD07}" destId="{D359A072-AF56-4A0D-A73F-50D03E7C57D4}" srcOrd="4" destOrd="0" presId="urn:microsoft.com/office/officeart/2009/3/layout/SubStepProcess"/>
    <dgm:cxn modelId="{1E53E54B-9683-4775-9B11-DCFB3EACCA75}" type="presParOf" srcId="{F7387205-43F3-4EDF-ADBC-82EF4F50FD07}" destId="{D666865B-514B-484F-A903-0A8AE32D2503}" srcOrd="5" destOrd="0" presId="urn:microsoft.com/office/officeart/2009/3/layout/SubStepProcess"/>
    <dgm:cxn modelId="{96AD53EF-99C0-43DC-8DF6-B3A4129B41EF}" type="presParOf" srcId="{F7387205-43F3-4EDF-ADBC-82EF4F50FD07}" destId="{9DCD591A-725D-47CD-9B0A-FF8E4B9A8349}" srcOrd="6" destOrd="0" presId="urn:microsoft.com/office/officeart/2009/3/layout/SubStepProcess"/>
    <dgm:cxn modelId="{3BF5F0B3-1A8F-4D3D-B374-353465DF0224}" type="presParOf" srcId="{9DCD591A-725D-47CD-9B0A-FF8E4B9A8349}" destId="{F586F04B-C90C-4E4B-8453-493C6BEF67AF}" srcOrd="0" destOrd="0" presId="urn:microsoft.com/office/officeart/2009/3/layout/SubStepProcess"/>
    <dgm:cxn modelId="{0EDB4CFE-593A-4DCE-B847-226C087AE940}" type="presParOf" srcId="{9DCD591A-725D-47CD-9B0A-FF8E4B9A8349}" destId="{F9C47F54-F107-438E-BBD1-457A507D8A42}" srcOrd="1" destOrd="0" presId="urn:microsoft.com/office/officeart/2009/3/layout/SubStepProcess"/>
    <dgm:cxn modelId="{623DAB4B-A120-4AE3-B52A-8D8797D5398A}" type="presParOf" srcId="{9DCD591A-725D-47CD-9B0A-FF8E4B9A8349}" destId="{8D1C5CC8-6970-45F5-9509-C37BE8C4D7CD}" srcOrd="2" destOrd="0" presId="urn:microsoft.com/office/officeart/2009/3/layout/SubStepProcess"/>
    <dgm:cxn modelId="{6DD25AE6-D596-45CD-9CE8-034BE30BB838}" type="presParOf" srcId="{8D1C5CC8-6970-45F5-9509-C37BE8C4D7CD}" destId="{AF13D2B5-37E4-4842-ABA1-5E458AD91D14}" srcOrd="0" destOrd="0" presId="urn:microsoft.com/office/officeart/2009/3/layout/SubStepProcess"/>
    <dgm:cxn modelId="{808205D0-9381-40B1-BEAC-7884A923D68C}" type="presParOf" srcId="{8D1C5CC8-6970-45F5-9509-C37BE8C4D7CD}" destId="{592D069D-2258-43F5-85A6-B3179CCFE690}" srcOrd="1" destOrd="0" presId="urn:microsoft.com/office/officeart/2009/3/layout/SubStepProcess"/>
    <dgm:cxn modelId="{4D6A766D-6F7D-4182-A91C-3DE8B0B964B1}" type="presParOf" srcId="{8D1C5CC8-6970-45F5-9509-C37BE8C4D7CD}" destId="{B1A2FD1A-2A6B-489D-A406-6DC10C130A2B}" srcOrd="2" destOrd="0" presId="urn:microsoft.com/office/officeart/2009/3/layout/SubStepProcess"/>
    <dgm:cxn modelId="{432C0031-93E7-49A4-B10E-37B44DE0A7DD}" type="presParOf" srcId="{8D1C5CC8-6970-45F5-9509-C37BE8C4D7CD}" destId="{3F69E813-E467-40A2-9C11-C5EF17BBE6C0}" srcOrd="3" destOrd="0" presId="urn:microsoft.com/office/officeart/2009/3/layout/SubStepProcess"/>
    <dgm:cxn modelId="{3058F347-39C0-4F0D-BEFA-617DD441157F}" type="presParOf" srcId="{8D1C5CC8-6970-45F5-9509-C37BE8C4D7CD}" destId="{4D04779C-A5EE-47F5-ACB6-D359172CE0DE}" srcOrd="4" destOrd="0" presId="urn:microsoft.com/office/officeart/2009/3/layout/SubStepProcess"/>
    <dgm:cxn modelId="{18CC7B2A-5993-4589-906E-3BD247E95108}" type="presParOf" srcId="{9DCD591A-725D-47CD-9B0A-FF8E4B9A8349}" destId="{2E7A7592-A137-4D82-B05C-006E70925D6F}" srcOrd="3" destOrd="0" presId="urn:microsoft.com/office/officeart/2009/3/layout/SubStepProcess"/>
    <dgm:cxn modelId="{71988B7A-B032-48B2-8FD1-E2C33DD8802F}" type="presParOf" srcId="{9DCD591A-725D-47CD-9B0A-FF8E4B9A8349}" destId="{92B0DFC5-6CFE-44AC-B9BE-D5101955BAE9}" srcOrd="4" destOrd="0" presId="urn:microsoft.com/office/officeart/2009/3/layout/SubStepProcess"/>
    <dgm:cxn modelId="{A0002AF4-694D-4B44-B129-E2EA9B834E08}" type="presParOf" srcId="{9DCD591A-725D-47CD-9B0A-FF8E4B9A8349}" destId="{57331ECF-00A3-498A-B2D7-700AADCE141B}" srcOrd="5" destOrd="0" presId="urn:microsoft.com/office/officeart/2009/3/layout/SubStepProcess"/>
    <dgm:cxn modelId="{97228054-1B78-450E-82A5-2E7FBCC38B4C}" type="presParOf" srcId="{57331ECF-00A3-498A-B2D7-700AADCE141B}" destId="{FD1EAF76-DEAA-491E-A617-526BBC7D69D9}" srcOrd="0" destOrd="0" presId="urn:microsoft.com/office/officeart/2009/3/layout/SubStepProcess"/>
    <dgm:cxn modelId="{8A437B61-258D-401F-AAA0-69754503FEF4}" type="presParOf" srcId="{57331ECF-00A3-498A-B2D7-700AADCE141B}" destId="{54B86787-59BF-4695-B5D6-30BBAD2CC1F0}" srcOrd="1" destOrd="0" presId="urn:microsoft.com/office/officeart/2009/3/layout/SubStepProcess"/>
    <dgm:cxn modelId="{D700133F-CE95-4675-9922-543FAD8A506D}" type="presParOf" srcId="{57331ECF-00A3-498A-B2D7-700AADCE141B}" destId="{1BC813AE-AE45-4217-99D9-C7A041FD85E9}" srcOrd="2" destOrd="0" presId="urn:microsoft.com/office/officeart/2009/3/layout/SubStepProcess"/>
    <dgm:cxn modelId="{6F9534E2-0C99-41F1-A8F8-E78633F62833}" type="presParOf" srcId="{57331ECF-00A3-498A-B2D7-700AADCE141B}" destId="{05CA6DE2-0420-48D4-9399-BA9BE455B421}" srcOrd="3" destOrd="0" presId="urn:microsoft.com/office/officeart/2009/3/layout/SubStepProcess"/>
    <dgm:cxn modelId="{8A00DA8B-17C8-4320-9681-5098AEDCB03A}" type="presParOf" srcId="{57331ECF-00A3-498A-B2D7-700AADCE141B}" destId="{A6B20BF0-64CA-498D-B225-4B6A5A070EB5}" srcOrd="4" destOrd="0" presId="urn:microsoft.com/office/officeart/2009/3/layout/SubStepProcess"/>
    <dgm:cxn modelId="{079F4157-7A30-4AEE-A044-C3CCFEA48458}" type="presParOf" srcId="{9DCD591A-725D-47CD-9B0A-FF8E4B9A8349}" destId="{81A5DF75-5648-407C-B293-194185C8B2B7}" srcOrd="6" destOrd="0" presId="urn:microsoft.com/office/officeart/2009/3/layout/SubStepProcess"/>
    <dgm:cxn modelId="{97EDBF8D-6285-4C7B-A32C-110D35C97837}" type="presParOf" srcId="{9DCD591A-725D-47CD-9B0A-FF8E4B9A8349}" destId="{CB942C8E-89AE-406B-987D-E023361BC8DD}" srcOrd="7" destOrd="0" presId="urn:microsoft.com/office/officeart/2009/3/layout/SubStepProcess"/>
    <dgm:cxn modelId="{38DC99C4-5F61-4029-AF8A-DE64B6C1F067}" type="presParOf" srcId="{9DCD591A-725D-47CD-9B0A-FF8E4B9A8349}" destId="{091E5AD7-7379-4A4B-AFDD-A6FC00355E48}" srcOrd="8" destOrd="0" presId="urn:microsoft.com/office/officeart/2009/3/layout/SubStepProcess"/>
    <dgm:cxn modelId="{75D1DBAA-A3E6-4D39-B515-E3A33A8B1F8E}" type="presParOf" srcId="{091E5AD7-7379-4A4B-AFDD-A6FC00355E48}" destId="{065309B5-94A4-494C-914F-A8B74A185B46}" srcOrd="0" destOrd="0" presId="urn:microsoft.com/office/officeart/2009/3/layout/SubStepProcess"/>
    <dgm:cxn modelId="{0E1586A1-10B0-4EEA-96E3-B6B51F37620D}" type="presParOf" srcId="{091E5AD7-7379-4A4B-AFDD-A6FC00355E48}" destId="{43697156-5BFE-49F8-9D0E-58AF236D8589}" srcOrd="1" destOrd="0" presId="urn:microsoft.com/office/officeart/2009/3/layout/SubStepProcess"/>
    <dgm:cxn modelId="{E0D04249-6E2C-4E35-8155-7CC89C0988B7}" type="presParOf" srcId="{091E5AD7-7379-4A4B-AFDD-A6FC00355E48}" destId="{1EDA5751-5CF8-47E6-84F6-F11202196401}" srcOrd="2" destOrd="0" presId="urn:microsoft.com/office/officeart/2009/3/layout/SubStepProcess"/>
    <dgm:cxn modelId="{921302E8-6886-4E3D-B033-A8157DD0E286}" type="presParOf" srcId="{091E5AD7-7379-4A4B-AFDD-A6FC00355E48}" destId="{964C0049-3616-40C7-BD1F-C7ED35488A40}" srcOrd="3" destOrd="0" presId="urn:microsoft.com/office/officeart/2009/3/layout/SubStepProcess"/>
    <dgm:cxn modelId="{72336C50-BE7C-4D4A-A0C4-71968EC10A43}" type="presParOf" srcId="{091E5AD7-7379-4A4B-AFDD-A6FC00355E48}" destId="{0DC558DF-993F-4F69-A046-CA1C8B7F58C5}" srcOrd="4" destOrd="0" presId="urn:microsoft.com/office/officeart/2009/3/layout/SubStepProcess"/>
    <dgm:cxn modelId="{F8C4CDAA-A742-44E3-8CAF-D7E4647C137C}" type="presParOf" srcId="{9DCD591A-725D-47CD-9B0A-FF8E4B9A8349}" destId="{85948515-84CC-46E2-B14F-1D6B5847A745}" srcOrd="9" destOrd="0" presId="urn:microsoft.com/office/officeart/2009/3/layout/SubStepProcess"/>
    <dgm:cxn modelId="{C79A3CAF-4822-4730-962C-8352C6490317}" type="presParOf" srcId="{9DCD591A-725D-47CD-9B0A-FF8E4B9A8349}" destId="{D3E6B6D0-C124-486A-8C65-E192A9D35EF3}" srcOrd="10" destOrd="0" presId="urn:microsoft.com/office/officeart/2009/3/layout/SubStepProcess"/>
    <dgm:cxn modelId="{D3DC68F3-35EC-4375-8E74-28EB61A18542}" type="presParOf" srcId="{9DCD591A-725D-47CD-9B0A-FF8E4B9A8349}" destId="{1CDED6AC-0AEB-4B0E-92E2-6420A3B5BACC}" srcOrd="11" destOrd="0" presId="urn:microsoft.com/office/officeart/2009/3/layout/SubStepProcess"/>
    <dgm:cxn modelId="{9A928427-5CCE-4D17-B4BA-C00B33F0E288}" type="presParOf" srcId="{1CDED6AC-0AEB-4B0E-92E2-6420A3B5BACC}" destId="{D1DEA945-CE4A-44E9-91FC-55EFCBFBA10F}" srcOrd="0" destOrd="0" presId="urn:microsoft.com/office/officeart/2009/3/layout/SubStepProcess"/>
    <dgm:cxn modelId="{16261B8B-B88B-4B93-937F-F3EAAC862B79}" type="presParOf" srcId="{1CDED6AC-0AEB-4B0E-92E2-6420A3B5BACC}" destId="{0A054111-0867-467A-8BD7-DCEAD9BFF4CD}" srcOrd="1" destOrd="0" presId="urn:microsoft.com/office/officeart/2009/3/layout/SubStepProcess"/>
    <dgm:cxn modelId="{27D53038-BDC2-4242-9298-881A08E5BBE6}" type="presParOf" srcId="{1CDED6AC-0AEB-4B0E-92E2-6420A3B5BACC}" destId="{2E2EBC83-45ED-4ACC-B804-A551DF23A889}" srcOrd="2" destOrd="0" presId="urn:microsoft.com/office/officeart/2009/3/layout/SubStepProcess"/>
    <dgm:cxn modelId="{A8B0CE4B-BC02-4BD9-BAD1-F7DC663FD55C}" type="presParOf" srcId="{1CDED6AC-0AEB-4B0E-92E2-6420A3B5BACC}" destId="{CDB1A997-307E-4D62-BFF9-C82145D40EA5}" srcOrd="3" destOrd="0" presId="urn:microsoft.com/office/officeart/2009/3/layout/SubStepProcess"/>
    <dgm:cxn modelId="{F476A98D-E15B-44EE-81C5-A9CFE0A34D6E}" type="presParOf" srcId="{1CDED6AC-0AEB-4B0E-92E2-6420A3B5BACC}" destId="{A3566DBA-4D14-4137-8CF0-10904CF556DF}" srcOrd="4" destOrd="0" presId="urn:microsoft.com/office/officeart/2009/3/layout/SubStepProcess"/>
    <dgm:cxn modelId="{389646C8-C953-46F3-A594-AD5467BD987C}" type="presParOf" srcId="{9DCD591A-725D-47CD-9B0A-FF8E4B9A8349}" destId="{A8E59067-80AF-485A-B7CD-23DB25348D81}" srcOrd="12" destOrd="0" presId="urn:microsoft.com/office/officeart/2009/3/layout/SubStepProcess"/>
    <dgm:cxn modelId="{144BDD61-F577-4A66-A2D9-2018B8A54EEF}" type="presParOf" srcId="{9DCD591A-725D-47CD-9B0A-FF8E4B9A8349}" destId="{01346D6A-0D18-4A84-9ACF-D5E3B7BBA4E2}" srcOrd="13" destOrd="0" presId="urn:microsoft.com/office/officeart/2009/3/layout/SubStepProcess"/>
    <dgm:cxn modelId="{455981FB-02B2-4F0E-A823-4D388C508A77}" type="presParOf" srcId="{9DCD591A-725D-47CD-9B0A-FF8E4B9A8349}" destId="{AFA302F2-F425-4A08-BB9D-44CE9D0CEEA8}" srcOrd="14" destOrd="0" presId="urn:microsoft.com/office/officeart/2009/3/layout/SubStepProcess"/>
    <dgm:cxn modelId="{D7CBF4E1-E2CA-4AEB-B97F-27069C0C4BB0}" type="presParOf" srcId="{AFA302F2-F425-4A08-BB9D-44CE9D0CEEA8}" destId="{A01EF31E-03A6-49C6-9106-BC114178FB22}" srcOrd="0" destOrd="0" presId="urn:microsoft.com/office/officeart/2009/3/layout/SubStepProcess"/>
    <dgm:cxn modelId="{3C9E4600-684D-448B-B231-39C41B5918F1}" type="presParOf" srcId="{AFA302F2-F425-4A08-BB9D-44CE9D0CEEA8}" destId="{827646EB-63C5-40B6-98B7-592D1B74F57E}" srcOrd="1" destOrd="0" presId="urn:microsoft.com/office/officeart/2009/3/layout/SubStepProcess"/>
    <dgm:cxn modelId="{8607A291-DABF-48F2-9F9C-E0E71F95B2A1}" type="presParOf" srcId="{AFA302F2-F425-4A08-BB9D-44CE9D0CEEA8}" destId="{C6637EF5-E690-4CDD-909C-EBBC8C564CBA}" srcOrd="2" destOrd="0" presId="urn:microsoft.com/office/officeart/2009/3/layout/SubStepProcess"/>
    <dgm:cxn modelId="{0313DDFA-7504-4D0F-8471-FFF0DE8E73F9}" type="presParOf" srcId="{AFA302F2-F425-4A08-BB9D-44CE9D0CEEA8}" destId="{282449CF-6F32-4B2B-831F-38DFCDF7127C}" srcOrd="3" destOrd="0" presId="urn:microsoft.com/office/officeart/2009/3/layout/SubStepProcess"/>
    <dgm:cxn modelId="{154B78BB-6071-42D9-B13D-E8CC3098C8FC}" type="presParOf" srcId="{AFA302F2-F425-4A08-BB9D-44CE9D0CEEA8}" destId="{E30A2018-CF02-4720-9740-F1220D8F9E26}" srcOrd="4" destOrd="0" presId="urn:microsoft.com/office/officeart/2009/3/layout/SubStepProcess"/>
    <dgm:cxn modelId="{46BF7D36-3DE6-412E-9A10-188D5B592F1C}" type="presParOf" srcId="{9DCD591A-725D-47CD-9B0A-FF8E4B9A8349}" destId="{9C3DC1DE-6271-47C3-8295-D3BB818D1AC6}" srcOrd="15" destOrd="0" presId="urn:microsoft.com/office/officeart/2009/3/layout/SubStepProcess"/>
    <dgm:cxn modelId="{1A812372-14C7-40C6-A18C-C721A81AF1B4}" type="presParOf" srcId="{9DCD591A-725D-47CD-9B0A-FF8E4B9A8349}" destId="{A7740B6A-4107-4ACE-95F2-07795D2F31F8}" srcOrd="16" destOrd="0" presId="urn:microsoft.com/office/officeart/2009/3/layout/SubStepProcess"/>
    <dgm:cxn modelId="{24140D37-FF3C-40CE-B5BE-4D04A0D82709}" type="presParOf" srcId="{9DCD591A-725D-47CD-9B0A-FF8E4B9A8349}" destId="{1BDF1D5A-BAD8-438E-950E-5D6FE3DB719B}" srcOrd="17" destOrd="0" presId="urn:microsoft.com/office/officeart/2009/3/layout/SubStepProcess"/>
    <dgm:cxn modelId="{795ABB9B-B2DD-4E23-97FB-2E50EB188107}" type="presParOf" srcId="{1BDF1D5A-BAD8-438E-950E-5D6FE3DB719B}" destId="{9796EB66-2177-4E4F-97D1-C529E678616E}" srcOrd="0" destOrd="0" presId="urn:microsoft.com/office/officeart/2009/3/layout/SubStepProcess"/>
    <dgm:cxn modelId="{5805986F-BF92-4A03-9499-C9F873E4A001}" type="presParOf" srcId="{1BDF1D5A-BAD8-438E-950E-5D6FE3DB719B}" destId="{0E845FB9-F9F8-4C5E-A789-6B4FED2F98EB}" srcOrd="1" destOrd="0" presId="urn:microsoft.com/office/officeart/2009/3/layout/SubStepProcess"/>
    <dgm:cxn modelId="{0F73373F-B9C4-4EB9-AC2C-99FE36854EAC}" type="presParOf" srcId="{1BDF1D5A-BAD8-438E-950E-5D6FE3DB719B}" destId="{F222C01E-BEB8-446E-A691-E025D90FB835}" srcOrd="2" destOrd="0" presId="urn:microsoft.com/office/officeart/2009/3/layout/SubStepProcess"/>
    <dgm:cxn modelId="{C889A069-B449-4BFF-B408-49094AA864B6}" type="presParOf" srcId="{1BDF1D5A-BAD8-438E-950E-5D6FE3DB719B}" destId="{546EC7F9-A437-441C-A878-7175C9DDF3D8}" srcOrd="3" destOrd="0" presId="urn:microsoft.com/office/officeart/2009/3/layout/SubStepProcess"/>
    <dgm:cxn modelId="{0A4A7C8D-820D-40FB-B35F-76870DC46FC2}" type="presParOf" srcId="{1BDF1D5A-BAD8-438E-950E-5D6FE3DB719B}" destId="{3AD31C58-30B2-4740-8FC6-246499D3B8AA}" srcOrd="4" destOrd="0" presId="urn:microsoft.com/office/officeart/2009/3/layout/SubStepProcess"/>
    <dgm:cxn modelId="{C4A291B2-F45E-4890-B8C1-B79300EEA364}" type="presParOf" srcId="{9DCD591A-725D-47CD-9B0A-FF8E4B9A8349}" destId="{879CAAF3-C414-4953-AAA9-E7C2833228D4}" srcOrd="18" destOrd="0" presId="urn:microsoft.com/office/officeart/2009/3/layout/SubStepProcess"/>
    <dgm:cxn modelId="{F05996E2-D118-4A3E-BFEB-F903270014FE}" type="presParOf" srcId="{9DCD591A-725D-47CD-9B0A-FF8E4B9A8349}" destId="{2CD1971B-692E-4162-8E99-B6D5AAB60F8E}" srcOrd="19" destOrd="0" presId="urn:microsoft.com/office/officeart/2009/3/layout/SubStepProcess"/>
    <dgm:cxn modelId="{6ADCFEAA-3F15-4447-87C5-3F2D1ABAD105}" type="presParOf" srcId="{9DCD591A-725D-47CD-9B0A-FF8E4B9A8349}" destId="{F8005E0B-599E-4D89-A29D-1E1246673078}" srcOrd="20" destOrd="0" presId="urn:microsoft.com/office/officeart/2009/3/layout/SubStepProcess"/>
    <dgm:cxn modelId="{4D0CDC0E-D3AF-460B-ABBA-62FC457F81B7}" type="presParOf" srcId="{F8005E0B-599E-4D89-A29D-1E1246673078}" destId="{7BC403B2-B943-43C2-AD90-85C6ACE2F19A}" srcOrd="0" destOrd="0" presId="urn:microsoft.com/office/officeart/2009/3/layout/SubStepProcess"/>
    <dgm:cxn modelId="{84B6F309-FDB9-4B25-9598-5E9A59B5E97E}" type="presParOf" srcId="{F8005E0B-599E-4D89-A29D-1E1246673078}" destId="{372EED40-6703-4AA1-B71E-307134188D57}" srcOrd="1" destOrd="0" presId="urn:microsoft.com/office/officeart/2009/3/layout/SubStepProcess"/>
    <dgm:cxn modelId="{809C9653-01C0-4D12-94DA-724D3B659371}" type="presParOf" srcId="{F8005E0B-599E-4D89-A29D-1E1246673078}" destId="{78D7D1F9-4754-4954-B1C0-CC0C4125C70A}" srcOrd="2" destOrd="0" presId="urn:microsoft.com/office/officeart/2009/3/layout/SubStepProcess"/>
    <dgm:cxn modelId="{443FDA2C-5FF7-44BB-BF3E-D0076B8D4A3B}" type="presParOf" srcId="{F8005E0B-599E-4D89-A29D-1E1246673078}" destId="{61A7BCED-AA9F-44FF-88E6-61D44D71CF7F}" srcOrd="3" destOrd="0" presId="urn:microsoft.com/office/officeart/2009/3/layout/SubStepProcess"/>
    <dgm:cxn modelId="{AE40E217-55CE-4F8A-B5A6-64F674AD310C}" type="presParOf" srcId="{F8005E0B-599E-4D89-A29D-1E1246673078}" destId="{F44F35F7-2281-48B9-A685-F787E5AA2CA0}" srcOrd="4" destOrd="0" presId="urn:microsoft.com/office/officeart/2009/3/layout/SubStepProcess"/>
    <dgm:cxn modelId="{40F09001-F732-464B-924E-54D19818D768}" type="presParOf" srcId="{9DCD591A-725D-47CD-9B0A-FF8E4B9A8349}" destId="{AAA1072D-8801-4C75-BBA9-B9CF6073A7A5}" srcOrd="21" destOrd="0" presId="urn:microsoft.com/office/officeart/2009/3/layout/SubStepProcess"/>
    <dgm:cxn modelId="{03AAE5CE-8140-461D-AB21-400A15E3DBF7}" type="presParOf" srcId="{9DCD591A-725D-47CD-9B0A-FF8E4B9A8349}" destId="{BFCFC08A-1F59-4155-A758-53C39C1F48EE}" srcOrd="22" destOrd="0" presId="urn:microsoft.com/office/officeart/2009/3/layout/SubStepProcess"/>
    <dgm:cxn modelId="{3EA4B727-90B7-4185-9F00-671EB7CE1719}" type="presParOf" srcId="{9DCD591A-725D-47CD-9B0A-FF8E4B9A8349}" destId="{BF2E81BC-8309-4DEB-83C3-C99A670D8062}" srcOrd="23" destOrd="0" presId="urn:microsoft.com/office/officeart/2009/3/layout/SubStepProcess"/>
    <dgm:cxn modelId="{95B6D156-75FA-47C3-93C6-E5B42D79D5AF}" type="presParOf" srcId="{BF2E81BC-8309-4DEB-83C3-C99A670D8062}" destId="{C2A299CE-B9FA-492B-B674-087902882A0E}" srcOrd="0" destOrd="0" presId="urn:microsoft.com/office/officeart/2009/3/layout/SubStepProcess"/>
    <dgm:cxn modelId="{8ECAD6D3-F76B-42A8-838D-031293169253}" type="presParOf" srcId="{BF2E81BC-8309-4DEB-83C3-C99A670D8062}" destId="{0A4FE0CF-9BA7-44C4-A778-4CA9DE0EEB00}" srcOrd="1" destOrd="0" presId="urn:microsoft.com/office/officeart/2009/3/layout/SubStepProcess"/>
    <dgm:cxn modelId="{C9DE9543-B518-4510-B77D-11379BC88470}" type="presParOf" srcId="{BF2E81BC-8309-4DEB-83C3-C99A670D8062}" destId="{D76704F2-CE12-4344-8FFA-C493066A2045}" srcOrd="2" destOrd="0" presId="urn:microsoft.com/office/officeart/2009/3/layout/SubStepProcess"/>
    <dgm:cxn modelId="{75520BAA-28EA-44F5-8131-2699C39CDFBF}" type="presParOf" srcId="{BF2E81BC-8309-4DEB-83C3-C99A670D8062}" destId="{F2C43F62-65FA-4F8E-8857-65DFA8E5E42E}" srcOrd="3" destOrd="0" presId="urn:microsoft.com/office/officeart/2009/3/layout/SubStepProcess"/>
    <dgm:cxn modelId="{AF28F079-F5B9-41F8-A8AE-EEFB69F46CD0}" type="presParOf" srcId="{BF2E81BC-8309-4DEB-83C3-C99A670D8062}" destId="{D2A44430-BCFB-4823-8CF1-13CADF257A94}" srcOrd="4" destOrd="0" presId="urn:microsoft.com/office/officeart/2009/3/layout/SubStepProcess"/>
    <dgm:cxn modelId="{CAE90502-246B-4F81-973D-3A711C7B8BD9}" type="presParOf" srcId="{F7387205-43F3-4EDF-ADBC-82EF4F50FD07}" destId="{3C5E9F60-FD34-4240-A6B2-D9C4300A9D42}" srcOrd="7" destOrd="0" presId="urn:microsoft.com/office/officeart/2009/3/layout/SubStepProcess"/>
    <dgm:cxn modelId="{B7DB1645-EC97-4EAC-A340-727A074BD079}" type="presParOf" srcId="{F7387205-43F3-4EDF-ADBC-82EF4F50FD07}" destId="{2F6B9CCA-8FE2-493F-BC41-3C1328D079CF}" srcOrd="8" destOrd="0" presId="urn:microsoft.com/office/officeart/2009/3/layout/SubStepProcess"/>
    <dgm:cxn modelId="{EF375642-0DE2-4AB3-A5EE-1BC2BD5E1008}" type="presParOf" srcId="{F7387205-43F3-4EDF-ADBC-82EF4F50FD07}" destId="{EE485BD7-BD31-4BBD-BE31-CB8ACDE97829}" srcOrd="9" destOrd="0" presId="urn:microsoft.com/office/officeart/2009/3/layout/SubStepProcess"/>
    <dgm:cxn modelId="{39889FB9-E8B5-4DAD-9603-B30C589544D8}" type="presParOf" srcId="{F7387205-43F3-4EDF-ADBC-82EF4F50FD07}" destId="{24E0AD65-F126-4301-AB67-F83DDDA3677C}" srcOrd="10" destOrd="0" presId="urn:microsoft.com/office/officeart/2009/3/layout/SubStepProcess"/>
    <dgm:cxn modelId="{556A9C4D-9B6F-4261-9989-229EB553D938}" type="presParOf" srcId="{24E0AD65-F126-4301-AB67-F83DDDA3677C}" destId="{FA7FD2AC-6E15-45D8-AB9F-E8DB64D18CAE}" srcOrd="0" destOrd="0" presId="urn:microsoft.com/office/officeart/2009/3/layout/SubStepProcess"/>
    <dgm:cxn modelId="{9F844F0E-9F76-4E59-9CE9-3763867334AF}" type="presParOf" srcId="{24E0AD65-F126-4301-AB67-F83DDDA3677C}" destId="{57E9E9B8-056A-40A3-9593-DBD1B5A297EA}" srcOrd="1" destOrd="0" presId="urn:microsoft.com/office/officeart/2009/3/layout/SubStepProcess"/>
    <dgm:cxn modelId="{EB385178-F39B-485A-BA10-142A1406D0EA}" type="presParOf" srcId="{24E0AD65-F126-4301-AB67-F83DDDA3677C}" destId="{19B2CE2C-22B6-442B-A787-F6F838968A92}" srcOrd="2" destOrd="0" presId="urn:microsoft.com/office/officeart/2009/3/layout/SubStepProcess"/>
    <dgm:cxn modelId="{D9BEF6C0-3CE0-4E6C-A024-8F9196557DE3}" type="presParOf" srcId="{24E0AD65-F126-4301-AB67-F83DDDA3677C}" destId="{305B717B-F88F-4CCC-9A51-FEA8EFD80DA8}" srcOrd="3" destOrd="0" presId="urn:microsoft.com/office/officeart/2009/3/layout/SubStepProcess"/>
    <dgm:cxn modelId="{94BFED64-9711-4BDF-A861-6569BA675AA9}" type="presParOf" srcId="{305B717B-F88F-4CCC-9A51-FEA8EFD80DA8}" destId="{89112E8C-ADE1-4981-8AE7-79E1B622DD9D}" srcOrd="0" destOrd="0" presId="urn:microsoft.com/office/officeart/2009/3/layout/SubStepProcess"/>
    <dgm:cxn modelId="{4480921B-4130-4BF8-9505-716F0227E397}" type="presParOf" srcId="{305B717B-F88F-4CCC-9A51-FEA8EFD80DA8}" destId="{7BF12109-A374-481C-A27A-103953C47E95}" srcOrd="1" destOrd="0" presId="urn:microsoft.com/office/officeart/2009/3/layout/SubStepProcess"/>
    <dgm:cxn modelId="{14B2836C-0EE8-4C91-80E0-8107669E5ABB}" type="presParOf" srcId="{305B717B-F88F-4CCC-9A51-FEA8EFD80DA8}" destId="{FFD634BA-F29B-49AB-A791-29E2CDC21BED}" srcOrd="2" destOrd="0" presId="urn:microsoft.com/office/officeart/2009/3/layout/SubStepProcess"/>
    <dgm:cxn modelId="{CDD6E89E-561A-49BA-9E39-D84BFA29DEF1}" type="presParOf" srcId="{305B717B-F88F-4CCC-9A51-FEA8EFD80DA8}" destId="{9630D969-4CCD-4361-A294-5C13325E357B}" srcOrd="3" destOrd="0" presId="urn:microsoft.com/office/officeart/2009/3/layout/SubStepProcess"/>
    <dgm:cxn modelId="{E111B72D-1C61-4088-B540-2BCA7D67CAA2}" type="presParOf" srcId="{305B717B-F88F-4CCC-9A51-FEA8EFD80DA8}" destId="{8543E391-7ABE-4468-B9B0-57F0E4D87110}" srcOrd="4" destOrd="0" presId="urn:microsoft.com/office/officeart/2009/3/layout/SubStepProcess"/>
    <dgm:cxn modelId="{453D9E93-A1E0-4C29-9F70-8A4782B9A092}" type="presParOf" srcId="{F7387205-43F3-4EDF-ADBC-82EF4F50FD07}" destId="{0BDE6AD8-7F46-4BFF-822F-219D95D1EDD1}" srcOrd="11" destOrd="0" presId="urn:microsoft.com/office/officeart/2009/3/layout/SubStepProcess"/>
    <dgm:cxn modelId="{BD2204F5-A525-40CD-8B41-9240F063D49D}" type="presParOf" srcId="{F7387205-43F3-4EDF-ADBC-82EF4F50FD07}" destId="{F3425CCC-CB8A-4EFD-A0D9-C9DB3656800B}" srcOrd="12" destOrd="0" presId="urn:microsoft.com/office/officeart/2009/3/layout/SubStepProcess"/>
    <dgm:cxn modelId="{DD07CC84-90F3-4DE5-A2E8-E40F58AD3AA2}" type="presParOf" srcId="{F7387205-43F3-4EDF-ADBC-82EF4F50FD07}" destId="{85874CC5-2C8A-48EE-BFBE-47D5CB0B98C3}" srcOrd="13" destOrd="0" presId="urn:microsoft.com/office/officeart/2009/3/layout/SubStepProcess"/>
    <dgm:cxn modelId="{855E5A11-2AA7-4B7E-A156-F141663AFD01}" type="presParOf" srcId="{F7387205-43F3-4EDF-ADBC-82EF4F50FD07}" destId="{61F06DC4-1432-48B7-B6EC-D3A59DA80785}" srcOrd="14" destOrd="0" presId="urn:microsoft.com/office/officeart/2009/3/layout/SubStepProcess"/>
    <dgm:cxn modelId="{14838E33-F3A0-4EF4-BA3F-D41BCF1B9F2D}" type="presParOf" srcId="{61F06DC4-1432-48B7-B6EC-D3A59DA80785}" destId="{E03979A6-06D8-4D60-B188-D254E95BBD28}" srcOrd="0" destOrd="0" presId="urn:microsoft.com/office/officeart/2009/3/layout/SubStepProcess"/>
    <dgm:cxn modelId="{7BE59AA3-9A9D-4E6C-8AD1-0EF86351851D}" type="presParOf" srcId="{61F06DC4-1432-48B7-B6EC-D3A59DA80785}" destId="{71D648E9-F779-4F22-BABD-95961518F7C3}" srcOrd="1" destOrd="0" presId="urn:microsoft.com/office/officeart/2009/3/layout/SubStepProcess"/>
    <dgm:cxn modelId="{2A01AD6E-1A30-4439-970F-A05E4146FC35}" type="presParOf" srcId="{71D648E9-F779-4F22-BABD-95961518F7C3}" destId="{BE15B933-9D9D-459B-9EEA-A06DA05079DC}" srcOrd="0" destOrd="0" presId="urn:microsoft.com/office/officeart/2009/3/layout/SubStepProcess"/>
    <dgm:cxn modelId="{96D75048-C2B2-4651-B1AF-AFF6B73409A9}" type="presParOf" srcId="{71D648E9-F779-4F22-BABD-95961518F7C3}" destId="{305FA043-DA11-41EB-B7A5-F5D04D694110}" srcOrd="1" destOrd="0" presId="urn:microsoft.com/office/officeart/2009/3/layout/SubStepProcess"/>
    <dgm:cxn modelId="{33DF9DC8-61AD-45AE-A10E-58FCBC62AE6E}" type="presParOf" srcId="{71D648E9-F779-4F22-BABD-95961518F7C3}" destId="{3F99674F-BAE8-4138-819C-B1734531FF60}" srcOrd="2" destOrd="0" presId="urn:microsoft.com/office/officeart/2009/3/layout/SubStepProcess"/>
    <dgm:cxn modelId="{FCE87C11-9B80-44DD-A910-B493AD6EF46B}" type="presParOf" srcId="{71D648E9-F779-4F22-BABD-95961518F7C3}" destId="{9AC82860-75D4-4F3E-8DA1-A40E47FD7633}" srcOrd="3" destOrd="0" presId="urn:microsoft.com/office/officeart/2009/3/layout/SubStepProcess"/>
    <dgm:cxn modelId="{3B205833-17C1-4686-B3A3-8B710E1B44C8}" type="presParOf" srcId="{61F06DC4-1432-48B7-B6EC-D3A59DA80785}" destId="{2908BFA3-6FD4-4AB8-9011-AB8532C32E77}" srcOrd="2" destOrd="0" presId="urn:microsoft.com/office/officeart/2009/3/layout/SubStepProcess"/>
    <dgm:cxn modelId="{242EFCDC-43EC-4A1D-949C-35D361E3D2CA}" type="presParOf" srcId="{61F06DC4-1432-48B7-B6EC-D3A59DA80785}" destId="{AED25121-D22D-43A8-B03D-B35D81B920C6}" srcOrd="3" destOrd="0" presId="urn:microsoft.com/office/officeart/2009/3/layout/SubStepProcess"/>
    <dgm:cxn modelId="{951105D6-D35A-443B-BFA8-3BBF288DC2DC}" type="presParOf" srcId="{AED25121-D22D-43A8-B03D-B35D81B920C6}" destId="{215EE617-29F5-48E4-BD58-58AA7EBF10B2}" srcOrd="0" destOrd="0" presId="urn:microsoft.com/office/officeart/2009/3/layout/SubStepProcess"/>
    <dgm:cxn modelId="{CEDA8F6F-5AC4-423A-A946-8E551D83E676}" type="presParOf" srcId="{AED25121-D22D-43A8-B03D-B35D81B920C6}" destId="{7568B497-AB0B-44B6-8FFB-54E8A65FCA9B}" srcOrd="1" destOrd="0" presId="urn:microsoft.com/office/officeart/2009/3/layout/SubStepProcess"/>
    <dgm:cxn modelId="{7171909E-72CB-4D45-B77D-5DE4363189AE}" type="presParOf" srcId="{AED25121-D22D-43A8-B03D-B35D81B920C6}" destId="{D3852273-0C41-4BF0-B142-C4EEEAC1FCB8}" srcOrd="2" destOrd="0" presId="urn:microsoft.com/office/officeart/2009/3/layout/SubStepProcess"/>
    <dgm:cxn modelId="{05A75727-24A2-4486-AA80-5DA712958DE5}" type="presParOf" srcId="{AED25121-D22D-43A8-B03D-B35D81B920C6}" destId="{685D66B4-889F-4B55-B9D2-FAB6857CFAEE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6D4F-AA10-4CF5-9508-D72A7CE94EA0}">
      <dsp:nvSpPr>
        <dsp:cNvPr id="0" name=""/>
        <dsp:cNvSpPr/>
      </dsp:nvSpPr>
      <dsp:spPr>
        <a:xfrm>
          <a:off x="1814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Normalization</a:t>
          </a:r>
        </a:p>
      </dsp:txBody>
      <dsp:txXfrm>
        <a:off x="126479" y="2847584"/>
        <a:ext cx="601936" cy="601936"/>
      </dsp:txXfrm>
    </dsp:sp>
    <dsp:sp modelId="{DE52189F-FEE6-4307-9FEC-73D2B6BB3680}">
      <dsp:nvSpPr>
        <dsp:cNvPr id="0" name=""/>
        <dsp:cNvSpPr/>
      </dsp:nvSpPr>
      <dsp:spPr>
        <a:xfrm rot="19041445">
          <a:off x="841599" y="303107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6128-D974-47FD-A677-A9409026A88A}">
      <dsp:nvSpPr>
        <dsp:cNvPr id="0" name=""/>
        <dsp:cNvSpPr/>
      </dsp:nvSpPr>
      <dsp:spPr>
        <a:xfrm rot="13358555">
          <a:off x="1950714" y="303107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E4A42-42B8-4364-8226-B9224196D378}">
      <dsp:nvSpPr>
        <dsp:cNvPr id="0" name=""/>
        <dsp:cNvSpPr/>
      </dsp:nvSpPr>
      <dsp:spPr>
        <a:xfrm>
          <a:off x="1082922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81C81-CE93-4F0C-837E-8CC36E42BDD9}">
      <dsp:nvSpPr>
        <dsp:cNvPr id="0" name=""/>
        <dsp:cNvSpPr/>
      </dsp:nvSpPr>
      <dsp:spPr>
        <a:xfrm>
          <a:off x="1182424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Case-loading</a:t>
          </a:r>
        </a:p>
      </dsp:txBody>
      <dsp:txXfrm>
        <a:off x="1182424" y="2725220"/>
        <a:ext cx="705553" cy="423331"/>
      </dsp:txXfrm>
    </dsp:sp>
    <dsp:sp modelId="{56388524-5C94-4EAA-A4C4-B40310B1B41B}">
      <dsp:nvSpPr>
        <dsp:cNvPr id="0" name=""/>
        <dsp:cNvSpPr/>
      </dsp:nvSpPr>
      <dsp:spPr>
        <a:xfrm>
          <a:off x="1887977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6CD0C-B700-4D93-A8DF-14E8541CA90C}">
      <dsp:nvSpPr>
        <dsp:cNvPr id="0" name=""/>
        <dsp:cNvSpPr/>
      </dsp:nvSpPr>
      <dsp:spPr>
        <a:xfrm rot="2558555">
          <a:off x="841599" y="326602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5873E-9C4C-4E19-B22E-BE3BE5870FB3}">
      <dsp:nvSpPr>
        <dsp:cNvPr id="0" name=""/>
        <dsp:cNvSpPr/>
      </dsp:nvSpPr>
      <dsp:spPr>
        <a:xfrm rot="8241445">
          <a:off x="1950714" y="326602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7FD3F-8F89-4F68-8E51-A4B559DD7744}">
      <dsp:nvSpPr>
        <dsp:cNvPr id="0" name=""/>
        <dsp:cNvSpPr/>
      </dsp:nvSpPr>
      <dsp:spPr>
        <a:xfrm>
          <a:off x="1082922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8073-A72B-494B-9B7B-E84053FBBFC1}">
      <dsp:nvSpPr>
        <dsp:cNvPr id="0" name=""/>
        <dsp:cNvSpPr/>
      </dsp:nvSpPr>
      <dsp:spPr>
        <a:xfrm>
          <a:off x="1182424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Textacy</a:t>
          </a:r>
          <a:r>
            <a:rPr lang="en-US" sz="700" kern="1200" dirty="0"/>
            <a:t> norming</a:t>
          </a:r>
        </a:p>
      </dsp:txBody>
      <dsp:txXfrm>
        <a:off x="1182424" y="3148552"/>
        <a:ext cx="705553" cy="423331"/>
      </dsp:txXfrm>
    </dsp:sp>
    <dsp:sp modelId="{947BA513-96C6-459C-890D-93759D7BF8CA}">
      <dsp:nvSpPr>
        <dsp:cNvPr id="0" name=""/>
        <dsp:cNvSpPr/>
      </dsp:nvSpPr>
      <dsp:spPr>
        <a:xfrm>
          <a:off x="1887977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9A072-AF56-4A0D-A73F-50D03E7C57D4}">
      <dsp:nvSpPr>
        <dsp:cNvPr id="0" name=""/>
        <dsp:cNvSpPr/>
      </dsp:nvSpPr>
      <dsp:spPr>
        <a:xfrm>
          <a:off x="2217320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Cleaning / munging</a:t>
          </a:r>
        </a:p>
      </dsp:txBody>
      <dsp:txXfrm>
        <a:off x="2341985" y="2847584"/>
        <a:ext cx="601936" cy="601936"/>
      </dsp:txXfrm>
    </dsp:sp>
    <dsp:sp modelId="{F586F04B-C90C-4E4B-8453-493C6BEF67AF}">
      <dsp:nvSpPr>
        <dsp:cNvPr id="0" name=""/>
        <dsp:cNvSpPr/>
      </dsp:nvSpPr>
      <dsp:spPr>
        <a:xfrm rot="17234186">
          <a:off x="2633368" y="2326230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7F54-F107-438E-BBD1-457A507D8A42}">
      <dsp:nvSpPr>
        <dsp:cNvPr id="0" name=""/>
        <dsp:cNvSpPr/>
      </dsp:nvSpPr>
      <dsp:spPr>
        <a:xfrm rot="15165814">
          <a:off x="3947042" y="2326230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2FD1A-2A6B-489D-A406-6DC10C130A2B}">
      <dsp:nvSpPr>
        <dsp:cNvPr id="0" name=""/>
        <dsp:cNvSpPr/>
      </dsp:nvSpPr>
      <dsp:spPr>
        <a:xfrm>
          <a:off x="3528270" y="166689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9E813-E467-40A2-9C11-C5EF17BBE6C0}">
      <dsp:nvSpPr>
        <dsp:cNvPr id="0" name=""/>
        <dsp:cNvSpPr/>
      </dsp:nvSpPr>
      <dsp:spPr>
        <a:xfrm>
          <a:off x="3627771" y="1455224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Remove special phrases &amp; characters</a:t>
          </a:r>
        </a:p>
      </dsp:txBody>
      <dsp:txXfrm>
        <a:off x="3627771" y="1455224"/>
        <a:ext cx="705553" cy="423331"/>
      </dsp:txXfrm>
    </dsp:sp>
    <dsp:sp modelId="{4D04779C-A5EE-47F5-ACB6-D359172CE0DE}">
      <dsp:nvSpPr>
        <dsp:cNvPr id="0" name=""/>
        <dsp:cNvSpPr/>
      </dsp:nvSpPr>
      <dsp:spPr>
        <a:xfrm>
          <a:off x="4333324" y="166689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A7592-A137-4D82-B05C-006E70925D6F}">
      <dsp:nvSpPr>
        <dsp:cNvPr id="0" name=""/>
        <dsp:cNvSpPr/>
      </dsp:nvSpPr>
      <dsp:spPr>
        <a:xfrm rot="17608658">
          <a:off x="2810247" y="2561179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DFC5-6CFE-44AC-B9BE-D5101955BAE9}">
      <dsp:nvSpPr>
        <dsp:cNvPr id="0" name=""/>
        <dsp:cNvSpPr/>
      </dsp:nvSpPr>
      <dsp:spPr>
        <a:xfrm rot="14791342">
          <a:off x="4123921" y="2561179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813AE-AE45-4217-99D9-C7A041FD85E9}">
      <dsp:nvSpPr>
        <dsp:cNvPr id="0" name=""/>
        <dsp:cNvSpPr/>
      </dsp:nvSpPr>
      <dsp:spPr>
        <a:xfrm>
          <a:off x="3528270" y="209022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A6DE2-0420-48D4-9399-BA9BE455B421}">
      <dsp:nvSpPr>
        <dsp:cNvPr id="0" name=""/>
        <dsp:cNvSpPr/>
      </dsp:nvSpPr>
      <dsp:spPr>
        <a:xfrm>
          <a:off x="3627771" y="1878556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Separate emojis</a:t>
          </a:r>
        </a:p>
      </dsp:txBody>
      <dsp:txXfrm>
        <a:off x="3627771" y="1878556"/>
        <a:ext cx="705553" cy="423331"/>
      </dsp:txXfrm>
    </dsp:sp>
    <dsp:sp modelId="{A6B20BF0-64CA-498D-B225-4B6A5A070EB5}">
      <dsp:nvSpPr>
        <dsp:cNvPr id="0" name=""/>
        <dsp:cNvSpPr/>
      </dsp:nvSpPr>
      <dsp:spPr>
        <a:xfrm>
          <a:off x="4333324" y="209022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5DF75-5648-407C-B293-194185C8B2B7}">
      <dsp:nvSpPr>
        <dsp:cNvPr id="0" name=""/>
        <dsp:cNvSpPr/>
      </dsp:nvSpPr>
      <dsp:spPr>
        <a:xfrm rot="18354078">
          <a:off x="2974866" y="2796128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42C8E-89AE-406B-987D-E023361BC8DD}">
      <dsp:nvSpPr>
        <dsp:cNvPr id="0" name=""/>
        <dsp:cNvSpPr/>
      </dsp:nvSpPr>
      <dsp:spPr>
        <a:xfrm rot="14045922">
          <a:off x="4288540" y="2796128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A5751-5CF8-47E6-84F6-F11202196401}">
      <dsp:nvSpPr>
        <dsp:cNvPr id="0" name=""/>
        <dsp:cNvSpPr/>
      </dsp:nvSpPr>
      <dsp:spPr>
        <a:xfrm>
          <a:off x="3528270" y="251355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C0049-3616-40C7-BD1F-C7ED35488A40}">
      <dsp:nvSpPr>
        <dsp:cNvPr id="0" name=""/>
        <dsp:cNvSpPr/>
      </dsp:nvSpPr>
      <dsp:spPr>
        <a:xfrm>
          <a:off x="3627771" y="2301888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Remove URLs, hash tags, Twitter handles</a:t>
          </a:r>
        </a:p>
      </dsp:txBody>
      <dsp:txXfrm>
        <a:off x="3627771" y="2301888"/>
        <a:ext cx="705553" cy="423331"/>
      </dsp:txXfrm>
    </dsp:sp>
    <dsp:sp modelId="{0DC558DF-993F-4F69-A046-CA1C8B7F58C5}">
      <dsp:nvSpPr>
        <dsp:cNvPr id="0" name=""/>
        <dsp:cNvSpPr/>
      </dsp:nvSpPr>
      <dsp:spPr>
        <a:xfrm>
          <a:off x="4333324" y="251355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48515-84CC-46E2-B14F-1D6B5847A745}">
      <dsp:nvSpPr>
        <dsp:cNvPr id="0" name=""/>
        <dsp:cNvSpPr/>
      </dsp:nvSpPr>
      <dsp:spPr>
        <a:xfrm rot="20116549">
          <a:off x="3098507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6B6D0-C124-486A-8C65-E192A9D35EF3}">
      <dsp:nvSpPr>
        <dsp:cNvPr id="0" name=""/>
        <dsp:cNvSpPr/>
      </dsp:nvSpPr>
      <dsp:spPr>
        <a:xfrm rot="12283451">
          <a:off x="4412181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EBC83-45ED-4ACC-B804-A551DF23A889}">
      <dsp:nvSpPr>
        <dsp:cNvPr id="0" name=""/>
        <dsp:cNvSpPr/>
      </dsp:nvSpPr>
      <dsp:spPr>
        <a:xfrm>
          <a:off x="3528270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1A997-307E-4D62-BFF9-C82145D40EA5}">
      <dsp:nvSpPr>
        <dsp:cNvPr id="0" name=""/>
        <dsp:cNvSpPr/>
      </dsp:nvSpPr>
      <dsp:spPr>
        <a:xfrm>
          <a:off x="3627771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Remove return and tab chars</a:t>
          </a:r>
        </a:p>
      </dsp:txBody>
      <dsp:txXfrm>
        <a:off x="3627771" y="2725220"/>
        <a:ext cx="705553" cy="423331"/>
      </dsp:txXfrm>
    </dsp:sp>
    <dsp:sp modelId="{A3566DBA-4D14-4137-8CF0-10904CF556DF}">
      <dsp:nvSpPr>
        <dsp:cNvPr id="0" name=""/>
        <dsp:cNvSpPr/>
      </dsp:nvSpPr>
      <dsp:spPr>
        <a:xfrm>
          <a:off x="4333324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59067-80AF-485A-B7CD-23DB25348D81}">
      <dsp:nvSpPr>
        <dsp:cNvPr id="0" name=""/>
        <dsp:cNvSpPr/>
      </dsp:nvSpPr>
      <dsp:spPr>
        <a:xfrm rot="1483451">
          <a:off x="3098507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46D6A-0D18-4A84-9ACF-D5E3B7BBA4E2}">
      <dsp:nvSpPr>
        <dsp:cNvPr id="0" name=""/>
        <dsp:cNvSpPr/>
      </dsp:nvSpPr>
      <dsp:spPr>
        <a:xfrm rot="9316549">
          <a:off x="4412181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37EF5-E690-4CDD-909C-EBBC8C564CBA}">
      <dsp:nvSpPr>
        <dsp:cNvPr id="0" name=""/>
        <dsp:cNvSpPr/>
      </dsp:nvSpPr>
      <dsp:spPr>
        <a:xfrm>
          <a:off x="3528270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449CF-6F32-4B2B-831F-38DFCDF7127C}">
      <dsp:nvSpPr>
        <dsp:cNvPr id="0" name=""/>
        <dsp:cNvSpPr/>
      </dsp:nvSpPr>
      <dsp:spPr>
        <a:xfrm>
          <a:off x="3627771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Remove (custom) non-EOS punctuation</a:t>
          </a:r>
        </a:p>
      </dsp:txBody>
      <dsp:txXfrm>
        <a:off x="3627771" y="3148552"/>
        <a:ext cx="705553" cy="423331"/>
      </dsp:txXfrm>
    </dsp:sp>
    <dsp:sp modelId="{E30A2018-CF02-4720-9740-F1220D8F9E26}">
      <dsp:nvSpPr>
        <dsp:cNvPr id="0" name=""/>
        <dsp:cNvSpPr/>
      </dsp:nvSpPr>
      <dsp:spPr>
        <a:xfrm>
          <a:off x="4333324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DC1DE-6271-47C3-8295-D3BB818D1AC6}">
      <dsp:nvSpPr>
        <dsp:cNvPr id="0" name=""/>
        <dsp:cNvSpPr/>
      </dsp:nvSpPr>
      <dsp:spPr>
        <a:xfrm rot="3245922">
          <a:off x="2974866" y="3500976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40B6A-4107-4ACE-95F2-07795D2F31F8}">
      <dsp:nvSpPr>
        <dsp:cNvPr id="0" name=""/>
        <dsp:cNvSpPr/>
      </dsp:nvSpPr>
      <dsp:spPr>
        <a:xfrm rot="7554078">
          <a:off x="4288540" y="3500976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2C01E-BEB8-446E-A691-E025D90FB835}">
      <dsp:nvSpPr>
        <dsp:cNvPr id="0" name=""/>
        <dsp:cNvSpPr/>
      </dsp:nvSpPr>
      <dsp:spPr>
        <a:xfrm>
          <a:off x="3528270" y="378355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EC7F9-A437-441C-A878-7175C9DDF3D8}">
      <dsp:nvSpPr>
        <dsp:cNvPr id="0" name=""/>
        <dsp:cNvSpPr/>
      </dsp:nvSpPr>
      <dsp:spPr>
        <a:xfrm>
          <a:off x="3627771" y="3571884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Remove (custom) stop words*</a:t>
          </a:r>
        </a:p>
      </dsp:txBody>
      <dsp:txXfrm>
        <a:off x="3627771" y="3571884"/>
        <a:ext cx="705553" cy="423331"/>
      </dsp:txXfrm>
    </dsp:sp>
    <dsp:sp modelId="{3AD31C58-30B2-4740-8FC6-246499D3B8AA}">
      <dsp:nvSpPr>
        <dsp:cNvPr id="0" name=""/>
        <dsp:cNvSpPr/>
      </dsp:nvSpPr>
      <dsp:spPr>
        <a:xfrm>
          <a:off x="4333324" y="378355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CAAF3-C414-4953-AAA9-E7C2833228D4}">
      <dsp:nvSpPr>
        <dsp:cNvPr id="0" name=""/>
        <dsp:cNvSpPr/>
      </dsp:nvSpPr>
      <dsp:spPr>
        <a:xfrm rot="3991342">
          <a:off x="2810247" y="3735925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1971B-692E-4162-8E99-B6D5AAB60F8E}">
      <dsp:nvSpPr>
        <dsp:cNvPr id="0" name=""/>
        <dsp:cNvSpPr/>
      </dsp:nvSpPr>
      <dsp:spPr>
        <a:xfrm rot="6808658">
          <a:off x="4123921" y="3735925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7D1F9-4754-4954-B1C0-CC0C4125C70A}">
      <dsp:nvSpPr>
        <dsp:cNvPr id="0" name=""/>
        <dsp:cNvSpPr/>
      </dsp:nvSpPr>
      <dsp:spPr>
        <a:xfrm>
          <a:off x="3528270" y="420688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BCED-AA9F-44FF-88E6-61D44D71CF7F}">
      <dsp:nvSpPr>
        <dsp:cNvPr id="0" name=""/>
        <dsp:cNvSpPr/>
      </dsp:nvSpPr>
      <dsp:spPr>
        <a:xfrm>
          <a:off x="3627771" y="3995216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Remove author and source name</a:t>
          </a:r>
        </a:p>
      </dsp:txBody>
      <dsp:txXfrm>
        <a:off x="3627771" y="3995216"/>
        <a:ext cx="705553" cy="423331"/>
      </dsp:txXfrm>
    </dsp:sp>
    <dsp:sp modelId="{F44F35F7-2281-48B9-A685-F787E5AA2CA0}">
      <dsp:nvSpPr>
        <dsp:cNvPr id="0" name=""/>
        <dsp:cNvSpPr/>
      </dsp:nvSpPr>
      <dsp:spPr>
        <a:xfrm>
          <a:off x="4333324" y="420688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1072D-8801-4C75-BBA9-B9CF6073A7A5}">
      <dsp:nvSpPr>
        <dsp:cNvPr id="0" name=""/>
        <dsp:cNvSpPr/>
      </dsp:nvSpPr>
      <dsp:spPr>
        <a:xfrm rot="4365814">
          <a:off x="2633368" y="3970874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FC08A-1F59-4155-A758-53C39C1F48EE}">
      <dsp:nvSpPr>
        <dsp:cNvPr id="0" name=""/>
        <dsp:cNvSpPr/>
      </dsp:nvSpPr>
      <dsp:spPr>
        <a:xfrm rot="6434186">
          <a:off x="3947042" y="3970874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704F2-CE12-4344-8FFA-C493066A2045}">
      <dsp:nvSpPr>
        <dsp:cNvPr id="0" name=""/>
        <dsp:cNvSpPr/>
      </dsp:nvSpPr>
      <dsp:spPr>
        <a:xfrm>
          <a:off x="3528270" y="463021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43F62-65FA-4F8E-8857-65DFA8E5E42E}">
      <dsp:nvSpPr>
        <dsp:cNvPr id="0" name=""/>
        <dsp:cNvSpPr/>
      </dsp:nvSpPr>
      <dsp:spPr>
        <a:xfrm>
          <a:off x="3627771" y="4418548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Remove EOS punctuation*</a:t>
          </a:r>
        </a:p>
      </dsp:txBody>
      <dsp:txXfrm>
        <a:off x="3627771" y="4418548"/>
        <a:ext cx="705553" cy="423331"/>
      </dsp:txXfrm>
    </dsp:sp>
    <dsp:sp modelId="{D2A44430-BCFB-4823-8CF1-13CADF257A94}">
      <dsp:nvSpPr>
        <dsp:cNvPr id="0" name=""/>
        <dsp:cNvSpPr/>
      </dsp:nvSpPr>
      <dsp:spPr>
        <a:xfrm>
          <a:off x="4333324" y="463021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B9CCA-8FE2-493F-BC41-3C1328D079CF}">
      <dsp:nvSpPr>
        <dsp:cNvPr id="0" name=""/>
        <dsp:cNvSpPr/>
      </dsp:nvSpPr>
      <dsp:spPr>
        <a:xfrm>
          <a:off x="4892509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Tokenize</a:t>
          </a:r>
        </a:p>
      </dsp:txBody>
      <dsp:txXfrm>
        <a:off x="5017174" y="2847584"/>
        <a:ext cx="601936" cy="601936"/>
      </dsp:txXfrm>
    </dsp:sp>
    <dsp:sp modelId="{FA7FD2AC-6E15-45D8-AB9F-E8DB64D18CAE}">
      <dsp:nvSpPr>
        <dsp:cNvPr id="0" name=""/>
        <dsp:cNvSpPr/>
      </dsp:nvSpPr>
      <dsp:spPr>
        <a:xfrm rot="1483451">
          <a:off x="5773697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9E9B8-056A-40A3-9593-DBD1B5A297EA}">
      <dsp:nvSpPr>
        <dsp:cNvPr id="0" name=""/>
        <dsp:cNvSpPr/>
      </dsp:nvSpPr>
      <dsp:spPr>
        <a:xfrm rot="9316549">
          <a:off x="7087371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634BA-F29B-49AB-A791-29E2CDC21BED}">
      <dsp:nvSpPr>
        <dsp:cNvPr id="0" name=""/>
        <dsp:cNvSpPr/>
      </dsp:nvSpPr>
      <dsp:spPr>
        <a:xfrm>
          <a:off x="6203459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0D969-4CCD-4361-A294-5C13325E357B}">
      <dsp:nvSpPr>
        <dsp:cNvPr id="0" name=""/>
        <dsp:cNvSpPr/>
      </dsp:nvSpPr>
      <dsp:spPr>
        <a:xfrm>
          <a:off x="6302960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Review</a:t>
          </a:r>
        </a:p>
      </dsp:txBody>
      <dsp:txXfrm>
        <a:off x="6302960" y="3148552"/>
        <a:ext cx="705553" cy="423331"/>
      </dsp:txXfrm>
    </dsp:sp>
    <dsp:sp modelId="{8543E391-7ABE-4468-B9B0-57F0E4D87110}">
      <dsp:nvSpPr>
        <dsp:cNvPr id="0" name=""/>
        <dsp:cNvSpPr/>
      </dsp:nvSpPr>
      <dsp:spPr>
        <a:xfrm>
          <a:off x="7008513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5CCC-CB8A-4EFD-A0D9-C9DB3656800B}">
      <dsp:nvSpPr>
        <dsp:cNvPr id="0" name=""/>
        <dsp:cNvSpPr/>
      </dsp:nvSpPr>
      <dsp:spPr>
        <a:xfrm>
          <a:off x="7567698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Final steps</a:t>
          </a:r>
        </a:p>
      </dsp:txBody>
      <dsp:txXfrm>
        <a:off x="7692363" y="2847584"/>
        <a:ext cx="601936" cy="601936"/>
      </dsp:txXfrm>
    </dsp:sp>
    <dsp:sp modelId="{E03979A6-06D8-4D60-B188-D254E95BBD28}">
      <dsp:nvSpPr>
        <dsp:cNvPr id="0" name=""/>
        <dsp:cNvSpPr/>
      </dsp:nvSpPr>
      <dsp:spPr>
        <a:xfrm rot="20116549">
          <a:off x="8448886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9674F-BAE8-4138-819C-B1734531FF60}">
      <dsp:nvSpPr>
        <dsp:cNvPr id="0" name=""/>
        <dsp:cNvSpPr/>
      </dsp:nvSpPr>
      <dsp:spPr>
        <a:xfrm>
          <a:off x="8878648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82860-75D4-4F3E-8DA1-A40E47FD7633}">
      <dsp:nvSpPr>
        <dsp:cNvPr id="0" name=""/>
        <dsp:cNvSpPr/>
      </dsp:nvSpPr>
      <dsp:spPr>
        <a:xfrm>
          <a:off x="8978149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Collapse EOS punctuation*</a:t>
          </a:r>
        </a:p>
      </dsp:txBody>
      <dsp:txXfrm>
        <a:off x="8978149" y="2725220"/>
        <a:ext cx="705553" cy="423331"/>
      </dsp:txXfrm>
    </dsp:sp>
    <dsp:sp modelId="{2908BFA3-6FD4-4AB8-9011-AB8532C32E77}">
      <dsp:nvSpPr>
        <dsp:cNvPr id="0" name=""/>
        <dsp:cNvSpPr/>
      </dsp:nvSpPr>
      <dsp:spPr>
        <a:xfrm rot="1483451">
          <a:off x="8448886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52273-0C41-4BF0-B142-C4EEEAC1FCB8}">
      <dsp:nvSpPr>
        <dsp:cNvPr id="0" name=""/>
        <dsp:cNvSpPr/>
      </dsp:nvSpPr>
      <dsp:spPr>
        <a:xfrm>
          <a:off x="8878648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D66B4-889F-4B55-B9D2-FAB6857CFAEE}">
      <dsp:nvSpPr>
        <dsp:cNvPr id="0" name=""/>
        <dsp:cNvSpPr/>
      </dsp:nvSpPr>
      <dsp:spPr>
        <a:xfrm>
          <a:off x="8978149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Count tokens</a:t>
          </a:r>
        </a:p>
      </dsp:txBody>
      <dsp:txXfrm>
        <a:off x="8978149" y="3148552"/>
        <a:ext cx="705553" cy="423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A79-883D-2207-3189-31C38F1C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2DCA-A70E-6FF9-00A9-3AE90A63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C5A7-8C7B-E435-C9E6-3385689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16A-D613-F4B9-6D7F-68AA2ED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9A9-1CCE-99D3-4082-EA4EEC8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53A-01CE-A6B4-0509-105E3A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FE73-89E6-465A-0BA3-797C1E53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9FD-94A8-9660-5F5A-8758848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40F8-8FF9-78EF-295F-CBD33F3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7A3A-B635-4253-FDD8-9439B6D0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08EE-9334-BB72-6C9D-23C6116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150F-75AD-6918-04C2-CEE0A836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FAA0-66D4-1A3B-01B0-49A4DA8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12B2-7D77-1B9F-A2E5-39AE894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1E2E-A5EC-21EA-96EE-7F5CC12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A03-3468-03AD-E691-3DA651E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E96-F46E-1B15-094F-B83E1EA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3D1-F6BB-5FFB-F4E3-4DC0CDE4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3AFA-7429-26E3-F0FA-AAC153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707-254F-32D8-0B54-A4E8E3C1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BA-0A61-5DD7-9247-8CC6FE73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2A79-EA0C-159F-54B1-AAA603D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48-0A89-8E35-E4F8-5CC5362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A7FC-E384-8DE7-5A17-047BA6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21-A56F-0566-7C69-BACCCD6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E4-A58E-C8AC-3164-35D9795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4B0-C709-6924-EA7B-FBC91904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B7E-63C3-DDB1-C3E2-FF6A52C1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1805-20E8-061C-102E-7C32582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6054-7426-ACEB-70F4-D0D8C0E1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68D8-E112-1113-16D1-B62C3A51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A979-781E-87F2-2B5E-46B7717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D16-F408-2249-D852-F20BCFED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1ABA-FA77-1019-C2A4-2C9B6719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9E05-06EA-215F-44A0-F6303F0B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355-8C04-334F-75BB-9E9D3B69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BA08-7C5E-B67C-D137-F50B7DD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CD46-CB42-59B9-2751-6BD4B1F5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DE4F9-EC94-4CA1-67CE-2953B3E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326-8BBF-95BF-AE22-38ABD5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6CFC-4349-218B-148E-4C042D3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239B-4AB9-C3B5-2280-7411EBB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59C9-5E6D-3582-0F8F-FDBC745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9DA0-2041-DEA2-D43E-4A8E7B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69C-821B-EB6A-8052-75BEF5B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2566-560C-E84B-BF9C-EA63AD8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FB7-7B0E-9D15-8D71-C4216D2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7A13-11D0-30D8-C614-C5D9E250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969A-8DA9-A8D9-B3EF-33DAB07F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5BC5-2522-E4D1-CA46-149D5E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1F80-3471-9344-71A4-85792662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D8B-B4CB-D39F-E78C-37417BB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2DB-B04D-6A49-CC57-F428537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DC5F-525A-E90B-A89D-E28CA375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8348D-6FEC-5796-8A0F-959F203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C53D-C8E1-23CA-ED69-3A88C9F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B8C-7F29-A9D1-20AF-9F43E9B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A955-487C-6783-2A6D-8373498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CB9B2-06EC-F4D4-B510-6BA3F4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D0D6-967B-0AEF-1B09-F80858E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DC7D-E2CA-96A6-C447-FDCAA7B6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38E-3881-40B7-899E-54468816C28B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014-17E3-AAEC-6F38-70845DE8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20BC-FA03-D40B-F4EA-BEBF3FA39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F3F13-4D40-E459-EE07-508FE0871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98180"/>
              </p:ext>
            </p:extLst>
          </p:nvPr>
        </p:nvGraphicFramePr>
        <p:xfrm>
          <a:off x="2032000" y="179109"/>
          <a:ext cx="9685518" cy="62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64250FD6-4F66-9849-A3F2-6619AD8237EB}"/>
              </a:ext>
            </a:extLst>
          </p:cNvPr>
          <p:cNvSpPr/>
          <p:nvPr/>
        </p:nvSpPr>
        <p:spPr>
          <a:xfrm flipH="1">
            <a:off x="4404360" y="4122420"/>
            <a:ext cx="4442460" cy="117348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2</cp:revision>
  <dcterms:created xsi:type="dcterms:W3CDTF">2023-07-18T00:28:47Z</dcterms:created>
  <dcterms:modified xsi:type="dcterms:W3CDTF">2023-07-18T01:09:27Z</dcterms:modified>
</cp:coreProperties>
</file>