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42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4DBBB-3E75-4EB8-8A56-E9515D9B542B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E8D428-2237-46C4-B221-5BD923A131EE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6BBEDAC4-A45C-4396-8F3D-03DA4ACAA2DB}" type="parTrans" cxnId="{F26D5CCA-EA08-4E89-8742-4B4FD150D1B7}">
      <dgm:prSet/>
      <dgm:spPr/>
      <dgm:t>
        <a:bodyPr/>
        <a:lstStyle/>
        <a:p>
          <a:endParaRPr lang="en-US"/>
        </a:p>
      </dgm:t>
    </dgm:pt>
    <dgm:pt modelId="{7BBFBA8E-4407-4B72-A373-F99D5FDC42D7}" type="sibTrans" cxnId="{F26D5CCA-EA08-4E89-8742-4B4FD150D1B7}">
      <dgm:prSet/>
      <dgm:spPr/>
      <dgm:t>
        <a:bodyPr/>
        <a:lstStyle/>
        <a:p>
          <a:endParaRPr lang="en-US"/>
        </a:p>
      </dgm:t>
    </dgm:pt>
    <dgm:pt modelId="{718A9726-F98F-4D3E-966E-CF9A9799144E}">
      <dgm:prSet phldrT="[Text]"/>
      <dgm:spPr/>
      <dgm:t>
        <a:bodyPr/>
        <a:lstStyle/>
        <a:p>
          <a:r>
            <a:rPr lang="en-US" dirty="0"/>
            <a:t>Case-loading*</a:t>
          </a:r>
        </a:p>
      </dgm:t>
    </dgm:pt>
    <dgm:pt modelId="{1518E88E-1A88-421F-8CCF-08A3FBCC0E2D}" type="parTrans" cxnId="{BC8CF2C4-DD97-4D1E-9785-4AFC21B6EB86}">
      <dgm:prSet/>
      <dgm:spPr/>
      <dgm:t>
        <a:bodyPr/>
        <a:lstStyle/>
        <a:p>
          <a:endParaRPr lang="en-US"/>
        </a:p>
      </dgm:t>
    </dgm:pt>
    <dgm:pt modelId="{067F2329-D431-4810-9673-741A3A78B548}" type="sibTrans" cxnId="{BC8CF2C4-DD97-4D1E-9785-4AFC21B6EB86}">
      <dgm:prSet/>
      <dgm:spPr/>
      <dgm:t>
        <a:bodyPr/>
        <a:lstStyle/>
        <a:p>
          <a:endParaRPr lang="en-US"/>
        </a:p>
      </dgm:t>
    </dgm:pt>
    <dgm:pt modelId="{B2AB52D4-2570-4110-AD01-2F2FEA13DB1D}">
      <dgm:prSet phldrT="[Text]"/>
      <dgm:spPr/>
      <dgm:t>
        <a:bodyPr/>
        <a:lstStyle/>
        <a:p>
          <a:r>
            <a:rPr lang="en-US" dirty="0" err="1"/>
            <a:t>Textacy</a:t>
          </a:r>
          <a:r>
            <a:rPr lang="en-US" dirty="0"/>
            <a:t>** norming*</a:t>
          </a:r>
        </a:p>
      </dgm:t>
    </dgm:pt>
    <dgm:pt modelId="{FF486204-65AC-4EE3-9368-37D2ACF6B134}" type="parTrans" cxnId="{4251CBA8-ACE3-47C0-9BD3-B84A1D4CBCCC}">
      <dgm:prSet/>
      <dgm:spPr/>
      <dgm:t>
        <a:bodyPr/>
        <a:lstStyle/>
        <a:p>
          <a:endParaRPr lang="en-US"/>
        </a:p>
      </dgm:t>
    </dgm:pt>
    <dgm:pt modelId="{55E2A218-37C0-4E21-8332-DE0653EC74BC}" type="sibTrans" cxnId="{4251CBA8-ACE3-47C0-9BD3-B84A1D4CBCCC}">
      <dgm:prSet/>
      <dgm:spPr/>
      <dgm:t>
        <a:bodyPr/>
        <a:lstStyle/>
        <a:p>
          <a:endParaRPr lang="en-US"/>
        </a:p>
      </dgm:t>
    </dgm:pt>
    <dgm:pt modelId="{DEFC2CEE-9459-4139-890D-44B536069929}">
      <dgm:prSet phldrT="[Text]"/>
      <dgm:spPr/>
      <dgm:t>
        <a:bodyPr/>
        <a:lstStyle/>
        <a:p>
          <a:r>
            <a:rPr lang="en-US" dirty="0"/>
            <a:t>Cleaning / munging</a:t>
          </a:r>
        </a:p>
      </dgm:t>
    </dgm:pt>
    <dgm:pt modelId="{15E59A8B-2BF9-481F-999C-45C1F393029E}" type="parTrans" cxnId="{22482BFC-26F6-42E7-BE2A-D2A32154BF50}">
      <dgm:prSet/>
      <dgm:spPr/>
      <dgm:t>
        <a:bodyPr/>
        <a:lstStyle/>
        <a:p>
          <a:endParaRPr lang="en-US"/>
        </a:p>
      </dgm:t>
    </dgm:pt>
    <dgm:pt modelId="{0FCC6CF6-4172-4C64-9BA2-B45B3A3975E9}" type="sibTrans" cxnId="{22482BFC-26F6-42E7-BE2A-D2A32154BF50}">
      <dgm:prSet/>
      <dgm:spPr/>
      <dgm:t>
        <a:bodyPr/>
        <a:lstStyle/>
        <a:p>
          <a:endParaRPr lang="en-US"/>
        </a:p>
      </dgm:t>
    </dgm:pt>
    <dgm:pt modelId="{63895FE2-647C-48FB-92D3-6C9D2F4B28B0}">
      <dgm:prSet phldrT="[Text]"/>
      <dgm:spPr/>
      <dgm:t>
        <a:bodyPr/>
        <a:lstStyle/>
        <a:p>
          <a:r>
            <a:rPr lang="en-US" dirty="0"/>
            <a:t>Remove/clean special artifacts (Phase 1): Phrases / chars, decimals, acronym </a:t>
          </a:r>
          <a:r>
            <a:rPr lang="en-US" dirty="0" err="1"/>
            <a:t>delims</a:t>
          </a:r>
          <a:endParaRPr lang="en-US" dirty="0"/>
        </a:p>
      </dgm:t>
    </dgm:pt>
    <dgm:pt modelId="{1B73FBA9-D11E-489C-A621-C55E1E912390}" type="parTrans" cxnId="{EE92B5EC-A8CC-4C22-BE65-50F4C8EA47C9}">
      <dgm:prSet/>
      <dgm:spPr/>
      <dgm:t>
        <a:bodyPr/>
        <a:lstStyle/>
        <a:p>
          <a:endParaRPr lang="en-US"/>
        </a:p>
      </dgm:t>
    </dgm:pt>
    <dgm:pt modelId="{EADC7D64-9672-4B5E-9AA0-D5C511CBFE18}" type="sibTrans" cxnId="{EE92B5EC-A8CC-4C22-BE65-50F4C8EA47C9}">
      <dgm:prSet/>
      <dgm:spPr/>
      <dgm:t>
        <a:bodyPr/>
        <a:lstStyle/>
        <a:p>
          <a:endParaRPr lang="en-US"/>
        </a:p>
      </dgm:t>
    </dgm:pt>
    <dgm:pt modelId="{EA468A1D-6E8D-40E7-8AAC-910A32CA71C6}">
      <dgm:prSet phldrT="[Text]"/>
      <dgm:spPr/>
      <dgm:t>
        <a:bodyPr/>
        <a:lstStyle/>
        <a:p>
          <a:r>
            <a:rPr lang="en-US" dirty="0"/>
            <a:t>Remove URLs, hash tags, Twitter handles*</a:t>
          </a:r>
        </a:p>
      </dgm:t>
    </dgm:pt>
    <dgm:pt modelId="{A5F418B8-E2C2-4851-B577-5E48D0714D90}" type="parTrans" cxnId="{D62A991B-3C54-4481-AF14-DF451CA240BD}">
      <dgm:prSet/>
      <dgm:spPr/>
      <dgm:t>
        <a:bodyPr/>
        <a:lstStyle/>
        <a:p>
          <a:endParaRPr lang="en-US"/>
        </a:p>
      </dgm:t>
    </dgm:pt>
    <dgm:pt modelId="{E14D982D-4529-428F-8540-F7C10381B09A}" type="sibTrans" cxnId="{D62A991B-3C54-4481-AF14-DF451CA240BD}">
      <dgm:prSet/>
      <dgm:spPr/>
      <dgm:t>
        <a:bodyPr/>
        <a:lstStyle/>
        <a:p>
          <a:endParaRPr lang="en-US"/>
        </a:p>
      </dgm:t>
    </dgm:pt>
    <dgm:pt modelId="{61701A60-F023-420E-A487-7EC4D7EBC014}">
      <dgm:prSet phldrT="[Text]"/>
      <dgm:spPr/>
      <dgm:t>
        <a:bodyPr/>
        <a:lstStyle/>
        <a:p>
          <a:r>
            <a:rPr lang="en-US" dirty="0"/>
            <a:t>Remove/clean special artifacts (Phase 2): Digits, return &amp; tab chars, Amazon</a:t>
          </a:r>
        </a:p>
      </dgm:t>
    </dgm:pt>
    <dgm:pt modelId="{5BB4E7C7-1199-4638-B12F-FA7E2442DC74}" type="parTrans" cxnId="{457882B0-0DE6-4A80-9A42-13E65DB0B9EA}">
      <dgm:prSet/>
      <dgm:spPr/>
      <dgm:t>
        <a:bodyPr/>
        <a:lstStyle/>
        <a:p>
          <a:endParaRPr lang="en-US"/>
        </a:p>
      </dgm:t>
    </dgm:pt>
    <dgm:pt modelId="{04A4EE70-8394-42AA-BDB6-39FE9888EC6C}" type="sibTrans" cxnId="{457882B0-0DE6-4A80-9A42-13E65DB0B9EA}">
      <dgm:prSet/>
      <dgm:spPr/>
      <dgm:t>
        <a:bodyPr/>
        <a:lstStyle/>
        <a:p>
          <a:endParaRPr lang="en-US"/>
        </a:p>
      </dgm:t>
    </dgm:pt>
    <dgm:pt modelId="{32CD2F34-507D-4CD8-89C8-EEF01E95462B}">
      <dgm:prSet phldrT="[Text]"/>
      <dgm:spPr/>
      <dgm:t>
        <a:bodyPr/>
        <a:lstStyle/>
        <a:p>
          <a:r>
            <a:rPr lang="en-US" dirty="0"/>
            <a:t>Pad EOS punctuation; remove (custom) non-EOS punctuation*</a:t>
          </a:r>
        </a:p>
      </dgm:t>
    </dgm:pt>
    <dgm:pt modelId="{B93BA93F-6D90-474F-BF03-1EBE0505EC2E}" type="parTrans" cxnId="{599F8A71-6CC8-472E-AB05-E60FD1FEE8BB}">
      <dgm:prSet/>
      <dgm:spPr/>
      <dgm:t>
        <a:bodyPr/>
        <a:lstStyle/>
        <a:p>
          <a:endParaRPr lang="en-US"/>
        </a:p>
      </dgm:t>
    </dgm:pt>
    <dgm:pt modelId="{42BBA982-A775-4B1B-8FE5-A97E95E79CEA}" type="sibTrans" cxnId="{599F8A71-6CC8-472E-AB05-E60FD1FEE8BB}">
      <dgm:prSet/>
      <dgm:spPr/>
      <dgm:t>
        <a:bodyPr/>
        <a:lstStyle/>
        <a:p>
          <a:endParaRPr lang="en-US"/>
        </a:p>
      </dgm:t>
    </dgm:pt>
    <dgm:pt modelId="{BFA950BE-EA68-4A6C-9C59-655051D69DA7}">
      <dgm:prSet phldrT="[Text]"/>
      <dgm:spPr/>
      <dgm:t>
        <a:bodyPr/>
        <a:lstStyle/>
        <a:p>
          <a:r>
            <a:rPr lang="en-US" dirty="0"/>
            <a:t>Remove (custom) stop words</a:t>
          </a:r>
          <a:r>
            <a:rPr lang="en-US" baseline="30000" dirty="0"/>
            <a:t>1</a:t>
          </a:r>
          <a:r>
            <a:rPr lang="en-US" dirty="0"/>
            <a:t>§</a:t>
          </a:r>
          <a:endParaRPr lang="en-US" baseline="30000" dirty="0"/>
        </a:p>
      </dgm:t>
    </dgm:pt>
    <dgm:pt modelId="{8A577D04-7016-4998-B416-D0A45309D08B}" type="parTrans" cxnId="{6DB5D32B-ED81-4708-B780-6D2FBBB20996}">
      <dgm:prSet/>
      <dgm:spPr/>
      <dgm:t>
        <a:bodyPr/>
        <a:lstStyle/>
        <a:p>
          <a:endParaRPr lang="en-US"/>
        </a:p>
      </dgm:t>
    </dgm:pt>
    <dgm:pt modelId="{3362F898-1848-4784-A042-A7EC65CB18E5}" type="sibTrans" cxnId="{6DB5D32B-ED81-4708-B780-6D2FBBB20996}">
      <dgm:prSet/>
      <dgm:spPr/>
      <dgm:t>
        <a:bodyPr/>
        <a:lstStyle/>
        <a:p>
          <a:endParaRPr lang="en-US"/>
        </a:p>
      </dgm:t>
    </dgm:pt>
    <dgm:pt modelId="{028B796C-ACA7-4F4C-AE19-4F03E69D615A}">
      <dgm:prSet phldrT="[Text]"/>
      <dgm:spPr/>
      <dgm:t>
        <a:bodyPr/>
        <a:lstStyle/>
        <a:p>
          <a:r>
            <a:rPr lang="en-US" dirty="0"/>
            <a:t>Remove author and source name from article text§</a:t>
          </a:r>
        </a:p>
      </dgm:t>
    </dgm:pt>
    <dgm:pt modelId="{182DDE1C-D246-4187-A61F-3AD55BFD2992}" type="parTrans" cxnId="{19E74BE1-2DE8-4D09-B9ED-D38E05E9C295}">
      <dgm:prSet/>
      <dgm:spPr/>
      <dgm:t>
        <a:bodyPr/>
        <a:lstStyle/>
        <a:p>
          <a:endParaRPr lang="en-US"/>
        </a:p>
      </dgm:t>
    </dgm:pt>
    <dgm:pt modelId="{5B3D35BB-9FBE-4183-B734-587224540C39}" type="sibTrans" cxnId="{19E74BE1-2DE8-4D09-B9ED-D38E05E9C295}">
      <dgm:prSet/>
      <dgm:spPr/>
      <dgm:t>
        <a:bodyPr/>
        <a:lstStyle/>
        <a:p>
          <a:endParaRPr lang="en-US"/>
        </a:p>
      </dgm:t>
    </dgm:pt>
    <dgm:pt modelId="{FEDCB796-5209-46DB-8A16-C2CB1F944435}">
      <dgm:prSet phldrT="[Text]"/>
      <dgm:spPr/>
      <dgm:t>
        <a:bodyPr/>
        <a:lstStyle/>
        <a:p>
          <a:r>
            <a:rPr lang="en-US" dirty="0"/>
            <a:t>Remove EOS punctuation</a:t>
          </a:r>
          <a:r>
            <a:rPr lang="en-US" baseline="30000" dirty="0"/>
            <a:t>1</a:t>
          </a:r>
        </a:p>
      </dgm:t>
    </dgm:pt>
    <dgm:pt modelId="{CB0AFFB3-C206-49F5-BBA9-1B5951470AA2}" type="parTrans" cxnId="{9845917D-5900-450F-AC64-F1066389C7B0}">
      <dgm:prSet/>
      <dgm:spPr/>
      <dgm:t>
        <a:bodyPr/>
        <a:lstStyle/>
        <a:p>
          <a:endParaRPr lang="en-US"/>
        </a:p>
      </dgm:t>
    </dgm:pt>
    <dgm:pt modelId="{CCBDF0BE-D671-4A0B-8D7F-29786C32CCB2}" type="sibTrans" cxnId="{9845917D-5900-450F-AC64-F1066389C7B0}">
      <dgm:prSet/>
      <dgm:spPr/>
      <dgm:t>
        <a:bodyPr/>
        <a:lstStyle/>
        <a:p>
          <a:endParaRPr lang="en-US"/>
        </a:p>
      </dgm:t>
    </dgm:pt>
    <dgm:pt modelId="{C7902EBA-9A97-4EBD-9BC0-056724725812}">
      <dgm:prSet phldrT="[Text]"/>
      <dgm:spPr/>
      <dgm:t>
        <a:bodyPr/>
        <a:lstStyle/>
        <a:p>
          <a:r>
            <a:rPr lang="en-US" dirty="0"/>
            <a:t>Final Tokenization</a:t>
          </a:r>
        </a:p>
      </dgm:t>
    </dgm:pt>
    <dgm:pt modelId="{D3C0C2BC-F781-4264-A357-661197C8F55B}" type="parTrans" cxnId="{F025B1D4-3315-43A4-9486-704E3A85CB64}">
      <dgm:prSet/>
      <dgm:spPr/>
      <dgm:t>
        <a:bodyPr/>
        <a:lstStyle/>
        <a:p>
          <a:endParaRPr lang="en-US"/>
        </a:p>
      </dgm:t>
    </dgm:pt>
    <dgm:pt modelId="{1B2511E8-62F6-431B-88A6-5A11D6EA3669}" type="sibTrans" cxnId="{F025B1D4-3315-43A4-9486-704E3A85CB64}">
      <dgm:prSet/>
      <dgm:spPr/>
      <dgm:t>
        <a:bodyPr/>
        <a:lstStyle/>
        <a:p>
          <a:endParaRPr lang="en-US"/>
        </a:p>
      </dgm:t>
    </dgm:pt>
    <dgm:pt modelId="{F5E33099-0127-4347-A4B6-48F446BBD75E}">
      <dgm:prSet phldrT="[Text]"/>
      <dgm:spPr/>
      <dgm:t>
        <a:bodyPr/>
        <a:lstStyle/>
        <a:p>
          <a:r>
            <a:rPr lang="en-US" dirty="0"/>
            <a:t>Final steps</a:t>
          </a:r>
        </a:p>
      </dgm:t>
    </dgm:pt>
    <dgm:pt modelId="{771EBCB3-1EEA-469E-B6B8-2327F9023280}" type="parTrans" cxnId="{16F61D68-339B-43C9-A169-2BD43E4331DA}">
      <dgm:prSet/>
      <dgm:spPr/>
      <dgm:t>
        <a:bodyPr/>
        <a:lstStyle/>
        <a:p>
          <a:endParaRPr lang="en-US"/>
        </a:p>
      </dgm:t>
    </dgm:pt>
    <dgm:pt modelId="{30BC0ABB-79A8-4E33-8EB4-372D37061A78}" type="sibTrans" cxnId="{16F61D68-339B-43C9-A169-2BD43E4331DA}">
      <dgm:prSet/>
      <dgm:spPr/>
      <dgm:t>
        <a:bodyPr/>
        <a:lstStyle/>
        <a:p>
          <a:endParaRPr lang="en-US"/>
        </a:p>
      </dgm:t>
    </dgm:pt>
    <dgm:pt modelId="{EFFE2100-A61F-46EE-BDBD-C5EABABDD1FF}">
      <dgm:prSet phldrT="[Text]"/>
      <dgm:spPr/>
      <dgm:t>
        <a:bodyPr/>
        <a:lstStyle/>
        <a:p>
          <a:r>
            <a:rPr lang="en-US" dirty="0"/>
            <a:t>Collapse EOS punctuation</a:t>
          </a:r>
          <a:r>
            <a:rPr lang="en-US" baseline="30000" dirty="0"/>
            <a:t>2</a:t>
          </a:r>
        </a:p>
      </dgm:t>
    </dgm:pt>
    <dgm:pt modelId="{943CD53D-6FC3-441A-86BE-7D5265D5D1B2}" type="parTrans" cxnId="{9B4F4135-E82C-440F-9483-E6358370ABCC}">
      <dgm:prSet/>
      <dgm:spPr/>
      <dgm:t>
        <a:bodyPr/>
        <a:lstStyle/>
        <a:p>
          <a:endParaRPr lang="en-US"/>
        </a:p>
      </dgm:t>
    </dgm:pt>
    <dgm:pt modelId="{C040A160-5172-476B-9186-9B47753B6C7D}" type="sibTrans" cxnId="{9B4F4135-E82C-440F-9483-E6358370ABCC}">
      <dgm:prSet/>
      <dgm:spPr/>
      <dgm:t>
        <a:bodyPr/>
        <a:lstStyle/>
        <a:p>
          <a:endParaRPr lang="en-US"/>
        </a:p>
      </dgm:t>
    </dgm:pt>
    <dgm:pt modelId="{AE00E7C1-CF2E-4854-8E2A-7F5AB101F184}">
      <dgm:prSet phldrT="[Text]"/>
      <dgm:spPr/>
      <dgm:t>
        <a:bodyPr/>
        <a:lstStyle/>
        <a:p>
          <a:r>
            <a:rPr lang="en-US" dirty="0"/>
            <a:t>Count remaining tokens</a:t>
          </a:r>
        </a:p>
      </dgm:t>
    </dgm:pt>
    <dgm:pt modelId="{28398294-0763-4815-9AAE-D968D482297D}" type="parTrans" cxnId="{1B949640-E210-457E-BF46-10F903227C4F}">
      <dgm:prSet/>
      <dgm:spPr/>
      <dgm:t>
        <a:bodyPr/>
        <a:lstStyle/>
        <a:p>
          <a:endParaRPr lang="en-US"/>
        </a:p>
      </dgm:t>
    </dgm:pt>
    <dgm:pt modelId="{97F6FFA0-3987-4F28-8904-4194D95A63A8}" type="sibTrans" cxnId="{1B949640-E210-457E-BF46-10F903227C4F}">
      <dgm:prSet/>
      <dgm:spPr/>
      <dgm:t>
        <a:bodyPr/>
        <a:lstStyle/>
        <a:p>
          <a:endParaRPr lang="en-US"/>
        </a:p>
      </dgm:t>
    </dgm:pt>
    <dgm:pt modelId="{334BA91A-1649-45D4-9F63-5E9395AED401}">
      <dgm:prSet phldrT="[Text]"/>
      <dgm:spPr/>
      <dgm:t>
        <a:bodyPr/>
        <a:lstStyle/>
        <a:p>
          <a:r>
            <a:rPr lang="en-US" dirty="0"/>
            <a:t>Review &amp; revise</a:t>
          </a:r>
        </a:p>
      </dgm:t>
    </dgm:pt>
    <dgm:pt modelId="{4E5759AF-27AE-49CF-8B8E-6216DC516C50}" type="parTrans" cxnId="{FDBF250F-B747-43EF-9F21-27CB23BD8D63}">
      <dgm:prSet/>
      <dgm:spPr/>
      <dgm:t>
        <a:bodyPr/>
        <a:lstStyle/>
        <a:p>
          <a:endParaRPr lang="en-US"/>
        </a:p>
      </dgm:t>
    </dgm:pt>
    <dgm:pt modelId="{DA92A7EF-0F0F-42E4-9E9F-20DFAAFD3B43}" type="sibTrans" cxnId="{FDBF250F-B747-43EF-9F21-27CB23BD8D63}">
      <dgm:prSet/>
      <dgm:spPr/>
      <dgm:t>
        <a:bodyPr/>
        <a:lstStyle/>
        <a:p>
          <a:endParaRPr lang="en-US"/>
        </a:p>
      </dgm:t>
    </dgm:pt>
    <dgm:pt modelId="{F85480B0-8A4C-4995-B65D-9242555A30E0}">
      <dgm:prSet phldrT="[Text]"/>
      <dgm:spPr/>
      <dgm:t>
        <a:bodyPr/>
        <a:lstStyle/>
        <a:p>
          <a:r>
            <a:rPr lang="en-US" dirty="0"/>
            <a:t>Separate hyphenated words*, emojis; remove Unicode chars*</a:t>
          </a:r>
        </a:p>
      </dgm:t>
    </dgm:pt>
    <dgm:pt modelId="{C6D9F9AC-8764-4DA5-AECD-29771D6DFAED}" type="parTrans" cxnId="{D797B037-AC88-4130-BC18-187F748425F1}">
      <dgm:prSet/>
      <dgm:spPr/>
      <dgm:t>
        <a:bodyPr/>
        <a:lstStyle/>
        <a:p>
          <a:endParaRPr lang="en-US"/>
        </a:p>
      </dgm:t>
    </dgm:pt>
    <dgm:pt modelId="{83A79966-37D7-4C19-A1E9-E9E8ADCDD83F}" type="sibTrans" cxnId="{D797B037-AC88-4130-BC18-187F748425F1}">
      <dgm:prSet/>
      <dgm:spPr/>
      <dgm:t>
        <a:bodyPr/>
        <a:lstStyle/>
        <a:p>
          <a:endParaRPr lang="en-US"/>
        </a:p>
      </dgm:t>
    </dgm:pt>
    <dgm:pt modelId="{2558297D-6520-4300-BFE7-ED0DAED7758B}">
      <dgm:prSet phldrT="[Text]"/>
      <dgm:spPr/>
      <dgm:t>
        <a:bodyPr/>
        <a:lstStyle/>
        <a:p>
          <a:r>
            <a:rPr lang="en-US" dirty="0"/>
            <a:t>Combine `</a:t>
          </a:r>
          <a:r>
            <a:rPr lang="en-US" dirty="0" err="1"/>
            <a:t>source_name</a:t>
          </a:r>
          <a:r>
            <a:rPr lang="en-US" dirty="0"/>
            <a:t>` &amp; `author</a:t>
          </a:r>
        </a:p>
      </dgm:t>
    </dgm:pt>
    <dgm:pt modelId="{681B6E1E-7A3C-44A1-BC64-713602BFA2AB}" type="parTrans" cxnId="{9C0F096F-87EE-4B0A-A648-3E3339D9F99F}">
      <dgm:prSet/>
      <dgm:spPr/>
      <dgm:t>
        <a:bodyPr/>
        <a:lstStyle/>
        <a:p>
          <a:endParaRPr lang="en-US"/>
        </a:p>
      </dgm:t>
    </dgm:pt>
    <dgm:pt modelId="{C606CD95-B0C8-4EB1-845C-D0FFFF5A7100}" type="sibTrans" cxnId="{9C0F096F-87EE-4B0A-A648-3E3339D9F99F}">
      <dgm:prSet/>
      <dgm:spPr/>
      <dgm:t>
        <a:bodyPr/>
        <a:lstStyle/>
        <a:p>
          <a:endParaRPr lang="en-US"/>
        </a:p>
      </dgm:t>
    </dgm:pt>
    <dgm:pt modelId="{D4D2DDC2-3CB7-4D2E-8F0A-1E6EAF7E98A9}">
      <dgm:prSet phldrT="[Text]"/>
      <dgm:spPr/>
      <dgm:t>
        <a:bodyPr/>
        <a:lstStyle/>
        <a:p>
          <a:r>
            <a:rPr lang="en-US" dirty="0"/>
            <a:t>Split on whitespace</a:t>
          </a:r>
        </a:p>
      </dgm:t>
    </dgm:pt>
    <dgm:pt modelId="{03BC38B7-3C2C-451F-86F2-C73F3DC0BD9A}" type="parTrans" cxnId="{7D9572FF-D606-4834-AED1-EF8B50833E2C}">
      <dgm:prSet/>
      <dgm:spPr/>
      <dgm:t>
        <a:bodyPr/>
        <a:lstStyle/>
        <a:p>
          <a:endParaRPr lang="en-US"/>
        </a:p>
      </dgm:t>
    </dgm:pt>
    <dgm:pt modelId="{376C8824-6297-4890-9B56-D846C0E621CA}" type="sibTrans" cxnId="{7D9572FF-D606-4834-AED1-EF8B50833E2C}">
      <dgm:prSet/>
      <dgm:spPr/>
      <dgm:t>
        <a:bodyPr/>
        <a:lstStyle/>
        <a:p>
          <a:endParaRPr lang="en-US"/>
        </a:p>
      </dgm:t>
    </dgm:pt>
    <dgm:pt modelId="{F7387205-43F3-4EDF-ADBC-82EF4F50FD07}" type="pres">
      <dgm:prSet presAssocID="{BA34DBBB-3E75-4EB8-8A56-E9515D9B542B}" presName="Name0" presStyleCnt="0">
        <dgm:presLayoutVars>
          <dgm:chMax val="7"/>
          <dgm:dir/>
          <dgm:animOne val="branch"/>
        </dgm:presLayoutVars>
      </dgm:prSet>
      <dgm:spPr/>
    </dgm:pt>
    <dgm:pt modelId="{33DD6D4F-AA10-4CF5-9508-D72A7CE94EA0}" type="pres">
      <dgm:prSet presAssocID="{A4E8D428-2237-46C4-B221-5BD923A131EE}" presName="parTx1" presStyleLbl="node1" presStyleIdx="0" presStyleCnt="4"/>
      <dgm:spPr/>
    </dgm:pt>
    <dgm:pt modelId="{98D3A6E0-76AB-40FE-9A60-9F0614E0D300}" type="pres">
      <dgm:prSet presAssocID="{A4E8D428-2237-46C4-B221-5BD923A131EE}" presName="spPre1" presStyleCnt="0"/>
      <dgm:spPr/>
    </dgm:pt>
    <dgm:pt modelId="{BB8A3A1C-2FD4-4638-9A04-95A254E63D4E}" type="pres">
      <dgm:prSet presAssocID="{A4E8D428-2237-46C4-B221-5BD923A131EE}" presName="chLin1" presStyleCnt="0"/>
      <dgm:spPr/>
    </dgm:pt>
    <dgm:pt modelId="{EE4BF576-2A64-480D-BEFB-D4CBF027DAB5}" type="pres">
      <dgm:prSet presAssocID="{681B6E1E-7A3C-44A1-BC64-713602BFA2AB}" presName="Name11" presStyleLbl="parChTrans1D1" presStyleIdx="0" presStyleCnt="56"/>
      <dgm:spPr/>
    </dgm:pt>
    <dgm:pt modelId="{8B9C4695-8DC2-4C72-BDD9-C6330ECC1904}" type="pres">
      <dgm:prSet presAssocID="{681B6E1E-7A3C-44A1-BC64-713602BFA2AB}" presName="Name31" presStyleLbl="parChTrans1D1" presStyleIdx="1" presStyleCnt="56"/>
      <dgm:spPr/>
    </dgm:pt>
    <dgm:pt modelId="{80A6FBA5-6176-4849-A166-D25263AAAA41}" type="pres">
      <dgm:prSet presAssocID="{2558297D-6520-4300-BFE7-ED0DAED7758B}" presName="txAndLines1" presStyleCnt="0"/>
      <dgm:spPr/>
    </dgm:pt>
    <dgm:pt modelId="{9F303E5B-5F31-42F2-AED8-8FB5E6B75C41}" type="pres">
      <dgm:prSet presAssocID="{2558297D-6520-4300-BFE7-ED0DAED7758B}" presName="anchor1" presStyleCnt="0"/>
      <dgm:spPr/>
    </dgm:pt>
    <dgm:pt modelId="{2D98EE7D-F5B8-4FE0-88B9-DE25F162FCED}" type="pres">
      <dgm:prSet presAssocID="{2558297D-6520-4300-BFE7-ED0DAED7758B}" presName="backup1" presStyleCnt="0"/>
      <dgm:spPr/>
    </dgm:pt>
    <dgm:pt modelId="{A1E08172-3CA2-47AA-A454-3AAA0F3D2534}" type="pres">
      <dgm:prSet presAssocID="{2558297D-6520-4300-BFE7-ED0DAED7758B}" presName="preLine1" presStyleLbl="parChTrans1D1" presStyleIdx="2" presStyleCnt="56"/>
      <dgm:spPr/>
    </dgm:pt>
    <dgm:pt modelId="{E4DBD27A-C922-4DF1-B707-F77AEBFF4DBA}" type="pres">
      <dgm:prSet presAssocID="{2558297D-6520-4300-BFE7-ED0DAED7758B}" presName="desTx1" presStyleLbl="revTx" presStyleIdx="0" presStyleCnt="0">
        <dgm:presLayoutVars>
          <dgm:bulletEnabled val="1"/>
        </dgm:presLayoutVars>
      </dgm:prSet>
      <dgm:spPr/>
    </dgm:pt>
    <dgm:pt modelId="{C4582848-2580-41A9-A8BD-EF33E56D7600}" type="pres">
      <dgm:prSet presAssocID="{2558297D-6520-4300-BFE7-ED0DAED7758B}" presName="postLine1" presStyleLbl="parChTrans1D1" presStyleIdx="3" presStyleCnt="56"/>
      <dgm:spPr/>
    </dgm:pt>
    <dgm:pt modelId="{DE52189F-FEE6-4307-9FEC-73D2B6BB3680}" type="pres">
      <dgm:prSet presAssocID="{1518E88E-1A88-421F-8CCF-08A3FBCC0E2D}" presName="Name11" presStyleLbl="parChTrans1D1" presStyleIdx="4" presStyleCnt="56"/>
      <dgm:spPr/>
    </dgm:pt>
    <dgm:pt modelId="{9BEE6128-D974-47FD-A677-A9409026A88A}" type="pres">
      <dgm:prSet presAssocID="{1518E88E-1A88-421F-8CCF-08A3FBCC0E2D}" presName="Name31" presStyleLbl="parChTrans1D1" presStyleIdx="5" presStyleCnt="56"/>
      <dgm:spPr/>
    </dgm:pt>
    <dgm:pt modelId="{CD9D66AC-061D-4A7D-9C79-55E2DBA1C9B6}" type="pres">
      <dgm:prSet presAssocID="{718A9726-F98F-4D3E-966E-CF9A9799144E}" presName="txAndLines1" presStyleCnt="0"/>
      <dgm:spPr/>
    </dgm:pt>
    <dgm:pt modelId="{E7EB8519-4B46-43AC-B25C-BF723E7F4D80}" type="pres">
      <dgm:prSet presAssocID="{718A9726-F98F-4D3E-966E-CF9A9799144E}" presName="anchor1" presStyleCnt="0"/>
      <dgm:spPr/>
    </dgm:pt>
    <dgm:pt modelId="{34F43317-BA93-4045-842D-3C4F1F312430}" type="pres">
      <dgm:prSet presAssocID="{718A9726-F98F-4D3E-966E-CF9A9799144E}" presName="backup1" presStyleCnt="0"/>
      <dgm:spPr/>
    </dgm:pt>
    <dgm:pt modelId="{4FCE4A42-42B8-4364-8226-B9224196D378}" type="pres">
      <dgm:prSet presAssocID="{718A9726-F98F-4D3E-966E-CF9A9799144E}" presName="preLine1" presStyleLbl="parChTrans1D1" presStyleIdx="6" presStyleCnt="56"/>
      <dgm:spPr/>
    </dgm:pt>
    <dgm:pt modelId="{F5881C81-CE93-4F0C-837E-8CC36E42BDD9}" type="pres">
      <dgm:prSet presAssocID="{718A9726-F98F-4D3E-966E-CF9A9799144E}" presName="desTx1" presStyleLbl="revTx" presStyleIdx="0" presStyleCnt="0">
        <dgm:presLayoutVars>
          <dgm:bulletEnabled val="1"/>
        </dgm:presLayoutVars>
      </dgm:prSet>
      <dgm:spPr/>
    </dgm:pt>
    <dgm:pt modelId="{56388524-5C94-4EAA-A4C4-B40310B1B41B}" type="pres">
      <dgm:prSet presAssocID="{718A9726-F98F-4D3E-966E-CF9A9799144E}" presName="postLine1" presStyleLbl="parChTrans1D1" presStyleIdx="7" presStyleCnt="56"/>
      <dgm:spPr/>
    </dgm:pt>
    <dgm:pt modelId="{E136CD0C-B700-4D93-A8DF-14E8541CA90C}" type="pres">
      <dgm:prSet presAssocID="{FF486204-65AC-4EE3-9368-37D2ACF6B134}" presName="Name11" presStyleLbl="parChTrans1D1" presStyleIdx="8" presStyleCnt="56"/>
      <dgm:spPr/>
    </dgm:pt>
    <dgm:pt modelId="{0D55873E-9C4C-4E19-B22E-BE3BE5870FB3}" type="pres">
      <dgm:prSet presAssocID="{FF486204-65AC-4EE3-9368-37D2ACF6B134}" presName="Name31" presStyleLbl="parChTrans1D1" presStyleIdx="9" presStyleCnt="56"/>
      <dgm:spPr/>
    </dgm:pt>
    <dgm:pt modelId="{AD68507B-1FD3-4ED4-893C-36739D8A546F}" type="pres">
      <dgm:prSet presAssocID="{B2AB52D4-2570-4110-AD01-2F2FEA13DB1D}" presName="txAndLines1" presStyleCnt="0"/>
      <dgm:spPr/>
    </dgm:pt>
    <dgm:pt modelId="{649CBDBB-1ED7-44FE-8435-A43DABC374EE}" type="pres">
      <dgm:prSet presAssocID="{B2AB52D4-2570-4110-AD01-2F2FEA13DB1D}" presName="anchor1" presStyleCnt="0"/>
      <dgm:spPr/>
    </dgm:pt>
    <dgm:pt modelId="{324F10C9-4821-4387-A87F-49B8519D6E01}" type="pres">
      <dgm:prSet presAssocID="{B2AB52D4-2570-4110-AD01-2F2FEA13DB1D}" presName="backup1" presStyleCnt="0"/>
      <dgm:spPr/>
    </dgm:pt>
    <dgm:pt modelId="{EC57FD3F-8F89-4F68-8E51-A4B559DD7744}" type="pres">
      <dgm:prSet presAssocID="{B2AB52D4-2570-4110-AD01-2F2FEA13DB1D}" presName="preLine1" presStyleLbl="parChTrans1D1" presStyleIdx="10" presStyleCnt="56"/>
      <dgm:spPr/>
    </dgm:pt>
    <dgm:pt modelId="{2C518073-A72B-494B-9B7B-E84053FBBFC1}" type="pres">
      <dgm:prSet presAssocID="{B2AB52D4-2570-4110-AD01-2F2FEA13DB1D}" presName="desTx1" presStyleLbl="revTx" presStyleIdx="0" presStyleCnt="0">
        <dgm:presLayoutVars>
          <dgm:bulletEnabled val="1"/>
        </dgm:presLayoutVars>
      </dgm:prSet>
      <dgm:spPr/>
    </dgm:pt>
    <dgm:pt modelId="{947BA513-96C6-459C-890D-93759D7BF8CA}" type="pres">
      <dgm:prSet presAssocID="{B2AB52D4-2570-4110-AD01-2F2FEA13DB1D}" presName="postLine1" presStyleLbl="parChTrans1D1" presStyleIdx="11" presStyleCnt="56"/>
      <dgm:spPr/>
    </dgm:pt>
    <dgm:pt modelId="{11D9C0C5-1D6A-432F-ABB0-7430134369E2}" type="pres">
      <dgm:prSet presAssocID="{A4E8D428-2237-46C4-B221-5BD923A131EE}" presName="spPost1" presStyleCnt="0"/>
      <dgm:spPr/>
    </dgm:pt>
    <dgm:pt modelId="{FC9E24A7-36A7-47D0-AAEA-E1D954873776}" type="pres">
      <dgm:prSet presAssocID="{DEFC2CEE-9459-4139-890D-44B536069929}" presName="parTx2" presStyleLbl="node1" presStyleIdx="1" presStyleCnt="4"/>
      <dgm:spPr/>
    </dgm:pt>
    <dgm:pt modelId="{79BCE9F4-76A8-417F-90B3-4B52DC5F7F20}" type="pres">
      <dgm:prSet presAssocID="{DEFC2CEE-9459-4139-890D-44B536069929}" presName="spPre2" presStyleCnt="0"/>
      <dgm:spPr/>
    </dgm:pt>
    <dgm:pt modelId="{F252F7F2-814C-47FA-BBCA-946D70534829}" type="pres">
      <dgm:prSet presAssocID="{DEFC2CEE-9459-4139-890D-44B536069929}" presName="chLin2" presStyleCnt="0"/>
      <dgm:spPr/>
    </dgm:pt>
    <dgm:pt modelId="{BA120E38-5DD7-4AE6-A5FE-1768FE2D6888}" type="pres">
      <dgm:prSet presAssocID="{1B73FBA9-D11E-489C-A621-C55E1E912390}" presName="Name45" presStyleLbl="parChTrans1D1" presStyleIdx="12" presStyleCnt="56"/>
      <dgm:spPr/>
    </dgm:pt>
    <dgm:pt modelId="{E91A28E3-80BF-4AC0-8295-C87B296D8B80}" type="pres">
      <dgm:prSet presAssocID="{1B73FBA9-D11E-489C-A621-C55E1E912390}" presName="Name65" presStyleLbl="parChTrans1D1" presStyleIdx="13" presStyleCnt="56"/>
      <dgm:spPr/>
    </dgm:pt>
    <dgm:pt modelId="{D7D50E43-4221-460D-981D-DE099D12F6B4}" type="pres">
      <dgm:prSet presAssocID="{63895FE2-647C-48FB-92D3-6C9D2F4B28B0}" presName="txAndLines2" presStyleCnt="0"/>
      <dgm:spPr/>
    </dgm:pt>
    <dgm:pt modelId="{4BFF10FC-8D3C-46FC-8C48-47360F48939E}" type="pres">
      <dgm:prSet presAssocID="{63895FE2-647C-48FB-92D3-6C9D2F4B28B0}" presName="anchor2" presStyleCnt="0"/>
      <dgm:spPr/>
    </dgm:pt>
    <dgm:pt modelId="{A5A7518F-6F60-48A1-9F82-D4F75B009DAE}" type="pres">
      <dgm:prSet presAssocID="{63895FE2-647C-48FB-92D3-6C9D2F4B28B0}" presName="backup2" presStyleCnt="0"/>
      <dgm:spPr/>
    </dgm:pt>
    <dgm:pt modelId="{D5B64F17-FD9C-4146-8468-FA4A941E7188}" type="pres">
      <dgm:prSet presAssocID="{63895FE2-647C-48FB-92D3-6C9D2F4B28B0}" presName="preLine2" presStyleLbl="parChTrans1D1" presStyleIdx="14" presStyleCnt="56"/>
      <dgm:spPr/>
    </dgm:pt>
    <dgm:pt modelId="{214B1D7D-019D-4246-986F-10856C424942}" type="pres">
      <dgm:prSet presAssocID="{63895FE2-647C-48FB-92D3-6C9D2F4B28B0}" presName="desTx2" presStyleLbl="revTx" presStyleIdx="0" presStyleCnt="0">
        <dgm:presLayoutVars>
          <dgm:bulletEnabled val="1"/>
        </dgm:presLayoutVars>
      </dgm:prSet>
      <dgm:spPr/>
    </dgm:pt>
    <dgm:pt modelId="{1126FCEF-9047-4F46-BF64-633648174FB1}" type="pres">
      <dgm:prSet presAssocID="{63895FE2-647C-48FB-92D3-6C9D2F4B28B0}" presName="postLine2" presStyleLbl="parChTrans1D1" presStyleIdx="15" presStyleCnt="56"/>
      <dgm:spPr/>
    </dgm:pt>
    <dgm:pt modelId="{25B6B064-7A6F-4095-BA43-9DF625C8E756}" type="pres">
      <dgm:prSet presAssocID="{C6D9F9AC-8764-4DA5-AECD-29771D6DFAED}" presName="Name45" presStyleLbl="parChTrans1D1" presStyleIdx="16" presStyleCnt="56"/>
      <dgm:spPr/>
    </dgm:pt>
    <dgm:pt modelId="{1FEF539C-27F4-4AAA-A922-77F237455638}" type="pres">
      <dgm:prSet presAssocID="{C6D9F9AC-8764-4DA5-AECD-29771D6DFAED}" presName="Name65" presStyleLbl="parChTrans1D1" presStyleIdx="17" presStyleCnt="56"/>
      <dgm:spPr/>
    </dgm:pt>
    <dgm:pt modelId="{30F9F6F1-A7C5-4FBF-B00A-E25F2D33A4A2}" type="pres">
      <dgm:prSet presAssocID="{F85480B0-8A4C-4995-B65D-9242555A30E0}" presName="txAndLines2" presStyleCnt="0"/>
      <dgm:spPr/>
    </dgm:pt>
    <dgm:pt modelId="{3EE3C374-5443-43E1-9EFC-40C5F54C6940}" type="pres">
      <dgm:prSet presAssocID="{F85480B0-8A4C-4995-B65D-9242555A30E0}" presName="anchor2" presStyleCnt="0"/>
      <dgm:spPr/>
    </dgm:pt>
    <dgm:pt modelId="{6CE83C85-8469-49C4-8F40-1EE17793DE05}" type="pres">
      <dgm:prSet presAssocID="{F85480B0-8A4C-4995-B65D-9242555A30E0}" presName="backup2" presStyleCnt="0"/>
      <dgm:spPr/>
    </dgm:pt>
    <dgm:pt modelId="{383F1907-50A9-42E6-B19A-41C5B57BD58F}" type="pres">
      <dgm:prSet presAssocID="{F85480B0-8A4C-4995-B65D-9242555A30E0}" presName="preLine2" presStyleLbl="parChTrans1D1" presStyleIdx="18" presStyleCnt="56"/>
      <dgm:spPr/>
    </dgm:pt>
    <dgm:pt modelId="{4B5BAC25-EB00-446A-B9D1-806AA8BBA6EA}" type="pres">
      <dgm:prSet presAssocID="{F85480B0-8A4C-4995-B65D-9242555A30E0}" presName="desTx2" presStyleLbl="revTx" presStyleIdx="0" presStyleCnt="0">
        <dgm:presLayoutVars>
          <dgm:bulletEnabled val="1"/>
        </dgm:presLayoutVars>
      </dgm:prSet>
      <dgm:spPr/>
    </dgm:pt>
    <dgm:pt modelId="{C949213C-39B1-418B-A5F1-DD032AAA6043}" type="pres">
      <dgm:prSet presAssocID="{F85480B0-8A4C-4995-B65D-9242555A30E0}" presName="postLine2" presStyleLbl="parChTrans1D1" presStyleIdx="19" presStyleCnt="56"/>
      <dgm:spPr/>
    </dgm:pt>
    <dgm:pt modelId="{7A44F8D9-059C-4D4D-BC8B-4FD58AA33ACE}" type="pres">
      <dgm:prSet presAssocID="{A5F418B8-E2C2-4851-B577-5E48D0714D90}" presName="Name45" presStyleLbl="parChTrans1D1" presStyleIdx="20" presStyleCnt="56"/>
      <dgm:spPr/>
    </dgm:pt>
    <dgm:pt modelId="{4E209CC4-345A-4B0B-A1B4-163C70BA5262}" type="pres">
      <dgm:prSet presAssocID="{A5F418B8-E2C2-4851-B577-5E48D0714D90}" presName="Name65" presStyleLbl="parChTrans1D1" presStyleIdx="21" presStyleCnt="56"/>
      <dgm:spPr/>
    </dgm:pt>
    <dgm:pt modelId="{DA798646-8612-495C-B3CB-C5A2C2983107}" type="pres">
      <dgm:prSet presAssocID="{EA468A1D-6E8D-40E7-8AAC-910A32CA71C6}" presName="txAndLines2" presStyleCnt="0"/>
      <dgm:spPr/>
    </dgm:pt>
    <dgm:pt modelId="{D20F7132-B401-4F7C-AA43-5A79B4C7784C}" type="pres">
      <dgm:prSet presAssocID="{EA468A1D-6E8D-40E7-8AAC-910A32CA71C6}" presName="anchor2" presStyleCnt="0"/>
      <dgm:spPr/>
    </dgm:pt>
    <dgm:pt modelId="{C1D634A3-32AD-44A0-9890-65AB65FEE200}" type="pres">
      <dgm:prSet presAssocID="{EA468A1D-6E8D-40E7-8AAC-910A32CA71C6}" presName="backup2" presStyleCnt="0"/>
      <dgm:spPr/>
    </dgm:pt>
    <dgm:pt modelId="{9BC3838A-E68A-468A-8580-2942EFB1C304}" type="pres">
      <dgm:prSet presAssocID="{EA468A1D-6E8D-40E7-8AAC-910A32CA71C6}" presName="preLine2" presStyleLbl="parChTrans1D1" presStyleIdx="22" presStyleCnt="56"/>
      <dgm:spPr/>
    </dgm:pt>
    <dgm:pt modelId="{7A7FD292-D58B-47E0-BC88-F8B64E8D190B}" type="pres">
      <dgm:prSet presAssocID="{EA468A1D-6E8D-40E7-8AAC-910A32CA71C6}" presName="desTx2" presStyleLbl="revTx" presStyleIdx="0" presStyleCnt="0">
        <dgm:presLayoutVars>
          <dgm:bulletEnabled val="1"/>
        </dgm:presLayoutVars>
      </dgm:prSet>
      <dgm:spPr/>
    </dgm:pt>
    <dgm:pt modelId="{C89AF516-2E2F-486A-93E5-7F3E2470669C}" type="pres">
      <dgm:prSet presAssocID="{EA468A1D-6E8D-40E7-8AAC-910A32CA71C6}" presName="postLine2" presStyleLbl="parChTrans1D1" presStyleIdx="23" presStyleCnt="56"/>
      <dgm:spPr/>
    </dgm:pt>
    <dgm:pt modelId="{60E24604-621D-4B53-AAC5-F70FA3D3747B}" type="pres">
      <dgm:prSet presAssocID="{5BB4E7C7-1199-4638-B12F-FA7E2442DC74}" presName="Name45" presStyleLbl="parChTrans1D1" presStyleIdx="24" presStyleCnt="56"/>
      <dgm:spPr/>
    </dgm:pt>
    <dgm:pt modelId="{23349C2A-AFDD-46AD-9950-6E4E99447905}" type="pres">
      <dgm:prSet presAssocID="{5BB4E7C7-1199-4638-B12F-FA7E2442DC74}" presName="Name65" presStyleLbl="parChTrans1D1" presStyleIdx="25" presStyleCnt="56"/>
      <dgm:spPr/>
    </dgm:pt>
    <dgm:pt modelId="{53EE08A6-6E8F-455D-8E44-CCD9139A0DF0}" type="pres">
      <dgm:prSet presAssocID="{61701A60-F023-420E-A487-7EC4D7EBC014}" presName="txAndLines2" presStyleCnt="0"/>
      <dgm:spPr/>
    </dgm:pt>
    <dgm:pt modelId="{097F85CE-F593-4939-809A-96A9DBFABEB3}" type="pres">
      <dgm:prSet presAssocID="{61701A60-F023-420E-A487-7EC4D7EBC014}" presName="anchor2" presStyleCnt="0"/>
      <dgm:spPr/>
    </dgm:pt>
    <dgm:pt modelId="{849578B2-BF1D-4623-9987-4B339462AA43}" type="pres">
      <dgm:prSet presAssocID="{61701A60-F023-420E-A487-7EC4D7EBC014}" presName="backup2" presStyleCnt="0"/>
      <dgm:spPr/>
    </dgm:pt>
    <dgm:pt modelId="{DBBC825E-BDDE-4BB1-9054-5C1AEF3615D3}" type="pres">
      <dgm:prSet presAssocID="{61701A60-F023-420E-A487-7EC4D7EBC014}" presName="preLine2" presStyleLbl="parChTrans1D1" presStyleIdx="26" presStyleCnt="56"/>
      <dgm:spPr/>
    </dgm:pt>
    <dgm:pt modelId="{BB7C9C9D-4484-4863-81D4-299BF1752B8E}" type="pres">
      <dgm:prSet presAssocID="{61701A60-F023-420E-A487-7EC4D7EBC014}" presName="desTx2" presStyleLbl="revTx" presStyleIdx="0" presStyleCnt="0">
        <dgm:presLayoutVars>
          <dgm:bulletEnabled val="1"/>
        </dgm:presLayoutVars>
      </dgm:prSet>
      <dgm:spPr/>
    </dgm:pt>
    <dgm:pt modelId="{F0391224-AE80-40C2-8FCB-29031DFED00B}" type="pres">
      <dgm:prSet presAssocID="{61701A60-F023-420E-A487-7EC4D7EBC014}" presName="postLine2" presStyleLbl="parChTrans1D1" presStyleIdx="27" presStyleCnt="56"/>
      <dgm:spPr/>
    </dgm:pt>
    <dgm:pt modelId="{17535E5A-7D73-4FE5-A48C-A425FE3B6B90}" type="pres">
      <dgm:prSet presAssocID="{B93BA93F-6D90-474F-BF03-1EBE0505EC2E}" presName="Name45" presStyleLbl="parChTrans1D1" presStyleIdx="28" presStyleCnt="56"/>
      <dgm:spPr/>
    </dgm:pt>
    <dgm:pt modelId="{8D418D5E-FCC7-4AD8-B959-BC956456ACF2}" type="pres">
      <dgm:prSet presAssocID="{B93BA93F-6D90-474F-BF03-1EBE0505EC2E}" presName="Name65" presStyleLbl="parChTrans1D1" presStyleIdx="29" presStyleCnt="56"/>
      <dgm:spPr/>
    </dgm:pt>
    <dgm:pt modelId="{1FE10C2B-3998-41A1-9223-5425A97DBAF7}" type="pres">
      <dgm:prSet presAssocID="{32CD2F34-507D-4CD8-89C8-EEF01E95462B}" presName="txAndLines2" presStyleCnt="0"/>
      <dgm:spPr/>
    </dgm:pt>
    <dgm:pt modelId="{5F263BD7-26BD-4732-B804-94B1C2079FD8}" type="pres">
      <dgm:prSet presAssocID="{32CD2F34-507D-4CD8-89C8-EEF01E95462B}" presName="anchor2" presStyleCnt="0"/>
      <dgm:spPr/>
    </dgm:pt>
    <dgm:pt modelId="{1C458771-47CF-4EB7-A825-7D9D12D87D79}" type="pres">
      <dgm:prSet presAssocID="{32CD2F34-507D-4CD8-89C8-EEF01E95462B}" presName="backup2" presStyleCnt="0"/>
      <dgm:spPr/>
    </dgm:pt>
    <dgm:pt modelId="{31B197DF-282A-4C0D-BC73-CDC6CD703E41}" type="pres">
      <dgm:prSet presAssocID="{32CD2F34-507D-4CD8-89C8-EEF01E95462B}" presName="preLine2" presStyleLbl="parChTrans1D1" presStyleIdx="30" presStyleCnt="56"/>
      <dgm:spPr/>
    </dgm:pt>
    <dgm:pt modelId="{EE0CA013-E306-41C3-AF1D-7398721D1803}" type="pres">
      <dgm:prSet presAssocID="{32CD2F34-507D-4CD8-89C8-EEF01E95462B}" presName="desTx2" presStyleLbl="revTx" presStyleIdx="0" presStyleCnt="0">
        <dgm:presLayoutVars>
          <dgm:bulletEnabled val="1"/>
        </dgm:presLayoutVars>
      </dgm:prSet>
      <dgm:spPr/>
    </dgm:pt>
    <dgm:pt modelId="{CCF631E5-635C-4A7A-9760-5A1853EED959}" type="pres">
      <dgm:prSet presAssocID="{32CD2F34-507D-4CD8-89C8-EEF01E95462B}" presName="postLine2" presStyleLbl="parChTrans1D1" presStyleIdx="31" presStyleCnt="56"/>
      <dgm:spPr/>
    </dgm:pt>
    <dgm:pt modelId="{3F69B54B-1DF5-4275-A4DA-40866139431A}" type="pres">
      <dgm:prSet presAssocID="{8A577D04-7016-4998-B416-D0A45309D08B}" presName="Name45" presStyleLbl="parChTrans1D1" presStyleIdx="32" presStyleCnt="56"/>
      <dgm:spPr/>
    </dgm:pt>
    <dgm:pt modelId="{F76D4644-1900-4F8F-AEF5-3D356413CE4C}" type="pres">
      <dgm:prSet presAssocID="{8A577D04-7016-4998-B416-D0A45309D08B}" presName="Name65" presStyleLbl="parChTrans1D1" presStyleIdx="33" presStyleCnt="56"/>
      <dgm:spPr/>
    </dgm:pt>
    <dgm:pt modelId="{F4F97058-4A3D-40B6-B44E-6C77B3FDDF7E}" type="pres">
      <dgm:prSet presAssocID="{BFA950BE-EA68-4A6C-9C59-655051D69DA7}" presName="txAndLines2" presStyleCnt="0"/>
      <dgm:spPr/>
    </dgm:pt>
    <dgm:pt modelId="{F1095410-02C1-4397-968C-D7EAAD6DFE4E}" type="pres">
      <dgm:prSet presAssocID="{BFA950BE-EA68-4A6C-9C59-655051D69DA7}" presName="anchor2" presStyleCnt="0"/>
      <dgm:spPr/>
    </dgm:pt>
    <dgm:pt modelId="{FD34979D-D2F7-47E9-B59E-DDA0D16D7D17}" type="pres">
      <dgm:prSet presAssocID="{BFA950BE-EA68-4A6C-9C59-655051D69DA7}" presName="backup2" presStyleCnt="0"/>
      <dgm:spPr/>
    </dgm:pt>
    <dgm:pt modelId="{08F7AEFE-D885-49AB-B7A6-0539A4B62C56}" type="pres">
      <dgm:prSet presAssocID="{BFA950BE-EA68-4A6C-9C59-655051D69DA7}" presName="preLine2" presStyleLbl="parChTrans1D1" presStyleIdx="34" presStyleCnt="56"/>
      <dgm:spPr/>
    </dgm:pt>
    <dgm:pt modelId="{A330D393-4799-47D7-A3E6-0E8EA51B9E89}" type="pres">
      <dgm:prSet presAssocID="{BFA950BE-EA68-4A6C-9C59-655051D69DA7}" presName="desTx2" presStyleLbl="revTx" presStyleIdx="0" presStyleCnt="0">
        <dgm:presLayoutVars>
          <dgm:bulletEnabled val="1"/>
        </dgm:presLayoutVars>
      </dgm:prSet>
      <dgm:spPr/>
    </dgm:pt>
    <dgm:pt modelId="{F0303FF5-D48D-40D3-8727-49E47C8565DF}" type="pres">
      <dgm:prSet presAssocID="{BFA950BE-EA68-4A6C-9C59-655051D69DA7}" presName="postLine2" presStyleLbl="parChTrans1D1" presStyleIdx="35" presStyleCnt="56"/>
      <dgm:spPr/>
    </dgm:pt>
    <dgm:pt modelId="{8031591F-D1F2-4684-A9DA-0967C6F5C41A}" type="pres">
      <dgm:prSet presAssocID="{182DDE1C-D246-4187-A61F-3AD55BFD2992}" presName="Name45" presStyleLbl="parChTrans1D1" presStyleIdx="36" presStyleCnt="56"/>
      <dgm:spPr/>
    </dgm:pt>
    <dgm:pt modelId="{8814B3FB-5D69-48CC-890D-C92140038157}" type="pres">
      <dgm:prSet presAssocID="{182DDE1C-D246-4187-A61F-3AD55BFD2992}" presName="Name65" presStyleLbl="parChTrans1D1" presStyleIdx="37" presStyleCnt="56"/>
      <dgm:spPr/>
    </dgm:pt>
    <dgm:pt modelId="{7BCB5A53-46E1-464C-BA98-D2B2C09F6383}" type="pres">
      <dgm:prSet presAssocID="{028B796C-ACA7-4F4C-AE19-4F03E69D615A}" presName="txAndLines2" presStyleCnt="0"/>
      <dgm:spPr/>
    </dgm:pt>
    <dgm:pt modelId="{A4DA1126-2C0C-4454-A700-672C7DEF05BB}" type="pres">
      <dgm:prSet presAssocID="{028B796C-ACA7-4F4C-AE19-4F03E69D615A}" presName="anchor2" presStyleCnt="0"/>
      <dgm:spPr/>
    </dgm:pt>
    <dgm:pt modelId="{49DBFB6B-A794-4F75-8BAB-0D1CEBA47789}" type="pres">
      <dgm:prSet presAssocID="{028B796C-ACA7-4F4C-AE19-4F03E69D615A}" presName="backup2" presStyleCnt="0"/>
      <dgm:spPr/>
    </dgm:pt>
    <dgm:pt modelId="{71B1079F-08D9-4A75-AA4C-2B217F725BF4}" type="pres">
      <dgm:prSet presAssocID="{028B796C-ACA7-4F4C-AE19-4F03E69D615A}" presName="preLine2" presStyleLbl="parChTrans1D1" presStyleIdx="38" presStyleCnt="56"/>
      <dgm:spPr/>
    </dgm:pt>
    <dgm:pt modelId="{566D5406-AEB5-4587-99F7-F85948F555D7}" type="pres">
      <dgm:prSet presAssocID="{028B796C-ACA7-4F4C-AE19-4F03E69D615A}" presName="desTx2" presStyleLbl="revTx" presStyleIdx="0" presStyleCnt="0">
        <dgm:presLayoutVars>
          <dgm:bulletEnabled val="1"/>
        </dgm:presLayoutVars>
      </dgm:prSet>
      <dgm:spPr/>
    </dgm:pt>
    <dgm:pt modelId="{5770CB3A-E39C-4DAE-9FD2-80C904CCEC92}" type="pres">
      <dgm:prSet presAssocID="{028B796C-ACA7-4F4C-AE19-4F03E69D615A}" presName="postLine2" presStyleLbl="parChTrans1D1" presStyleIdx="39" presStyleCnt="56"/>
      <dgm:spPr/>
    </dgm:pt>
    <dgm:pt modelId="{03BE9862-B2A9-4884-AD0C-637165F4ABBF}" type="pres">
      <dgm:prSet presAssocID="{CB0AFFB3-C206-49F5-BBA9-1B5951470AA2}" presName="Name45" presStyleLbl="parChTrans1D1" presStyleIdx="40" presStyleCnt="56"/>
      <dgm:spPr/>
    </dgm:pt>
    <dgm:pt modelId="{4DF815FC-A809-4340-A767-3B5190E5BFAB}" type="pres">
      <dgm:prSet presAssocID="{CB0AFFB3-C206-49F5-BBA9-1B5951470AA2}" presName="Name65" presStyleLbl="parChTrans1D1" presStyleIdx="41" presStyleCnt="56"/>
      <dgm:spPr/>
    </dgm:pt>
    <dgm:pt modelId="{F27302FE-8398-4BD3-B868-0981435720B5}" type="pres">
      <dgm:prSet presAssocID="{FEDCB796-5209-46DB-8A16-C2CB1F944435}" presName="txAndLines2" presStyleCnt="0"/>
      <dgm:spPr/>
    </dgm:pt>
    <dgm:pt modelId="{756CBFC2-0B6C-4F23-9196-A4A5D75F439A}" type="pres">
      <dgm:prSet presAssocID="{FEDCB796-5209-46DB-8A16-C2CB1F944435}" presName="anchor2" presStyleCnt="0"/>
      <dgm:spPr/>
    </dgm:pt>
    <dgm:pt modelId="{A037060B-F1E6-4C6A-B302-97C774660F96}" type="pres">
      <dgm:prSet presAssocID="{FEDCB796-5209-46DB-8A16-C2CB1F944435}" presName="backup2" presStyleCnt="0"/>
      <dgm:spPr/>
    </dgm:pt>
    <dgm:pt modelId="{7826527D-AAB4-4405-A6C1-FADB8E7F544E}" type="pres">
      <dgm:prSet presAssocID="{FEDCB796-5209-46DB-8A16-C2CB1F944435}" presName="preLine2" presStyleLbl="parChTrans1D1" presStyleIdx="42" presStyleCnt="56"/>
      <dgm:spPr/>
    </dgm:pt>
    <dgm:pt modelId="{A46375CD-68E8-49D6-9A3A-852AFAA5B89A}" type="pres">
      <dgm:prSet presAssocID="{FEDCB796-5209-46DB-8A16-C2CB1F944435}" presName="desTx2" presStyleLbl="revTx" presStyleIdx="0" presStyleCnt="0">
        <dgm:presLayoutVars>
          <dgm:bulletEnabled val="1"/>
        </dgm:presLayoutVars>
      </dgm:prSet>
      <dgm:spPr/>
    </dgm:pt>
    <dgm:pt modelId="{7CABD652-0642-47AF-AC96-262F61424B2D}" type="pres">
      <dgm:prSet presAssocID="{FEDCB796-5209-46DB-8A16-C2CB1F944435}" presName="postLine2" presStyleLbl="parChTrans1D1" presStyleIdx="43" presStyleCnt="56"/>
      <dgm:spPr/>
    </dgm:pt>
    <dgm:pt modelId="{F3CDC777-2102-4C1B-9614-2EE592E602F3}" type="pres">
      <dgm:prSet presAssocID="{DEFC2CEE-9459-4139-890D-44B536069929}" presName="spPost2" presStyleCnt="0"/>
      <dgm:spPr/>
    </dgm:pt>
    <dgm:pt modelId="{65987A9E-3EBC-4C0A-9798-E5B0081D9B06}" type="pres">
      <dgm:prSet presAssocID="{C7902EBA-9A97-4EBD-9BC0-056724725812}" presName="parTx3" presStyleLbl="node1" presStyleIdx="2" presStyleCnt="4"/>
      <dgm:spPr/>
    </dgm:pt>
    <dgm:pt modelId="{2B5E885A-40E6-4E83-A90D-2E3D6DA64BAA}" type="pres">
      <dgm:prSet presAssocID="{C7902EBA-9A97-4EBD-9BC0-056724725812}" presName="spPre3" presStyleCnt="0"/>
      <dgm:spPr/>
    </dgm:pt>
    <dgm:pt modelId="{AAEAEF72-442E-45E1-80D6-567D26B4C6DD}" type="pres">
      <dgm:prSet presAssocID="{C7902EBA-9A97-4EBD-9BC0-056724725812}" presName="chLin3" presStyleCnt="0"/>
      <dgm:spPr/>
    </dgm:pt>
    <dgm:pt modelId="{0E35CB82-B5BE-4119-8F79-142796CC26CC}" type="pres">
      <dgm:prSet presAssocID="{03BC38B7-3C2C-451F-86F2-C73F3DC0BD9A}" presName="Name79" presStyleLbl="parChTrans1D1" presStyleIdx="44" presStyleCnt="56"/>
      <dgm:spPr/>
    </dgm:pt>
    <dgm:pt modelId="{32160E55-A175-4B20-9AA6-6E3B97CD1D7F}" type="pres">
      <dgm:prSet presAssocID="{03BC38B7-3C2C-451F-86F2-C73F3DC0BD9A}" presName="Name99" presStyleLbl="parChTrans1D1" presStyleIdx="45" presStyleCnt="56"/>
      <dgm:spPr/>
    </dgm:pt>
    <dgm:pt modelId="{1D434470-280E-49CD-AB73-EAC1FF050DDB}" type="pres">
      <dgm:prSet presAssocID="{D4D2DDC2-3CB7-4D2E-8F0A-1E6EAF7E98A9}" presName="txAndLines3" presStyleCnt="0"/>
      <dgm:spPr/>
    </dgm:pt>
    <dgm:pt modelId="{F2EEDBF9-F4BD-4E2F-9732-68EE817167EE}" type="pres">
      <dgm:prSet presAssocID="{D4D2DDC2-3CB7-4D2E-8F0A-1E6EAF7E98A9}" presName="anchor3" presStyleCnt="0"/>
      <dgm:spPr/>
    </dgm:pt>
    <dgm:pt modelId="{DD26FCCC-7B58-4B56-81DB-848242D8A917}" type="pres">
      <dgm:prSet presAssocID="{D4D2DDC2-3CB7-4D2E-8F0A-1E6EAF7E98A9}" presName="backup3" presStyleCnt="0"/>
      <dgm:spPr/>
    </dgm:pt>
    <dgm:pt modelId="{791DD82C-7967-46D1-88D8-37ACC9564EB0}" type="pres">
      <dgm:prSet presAssocID="{D4D2DDC2-3CB7-4D2E-8F0A-1E6EAF7E98A9}" presName="preLine3" presStyleLbl="parChTrans1D1" presStyleIdx="46" presStyleCnt="56"/>
      <dgm:spPr/>
    </dgm:pt>
    <dgm:pt modelId="{2CAA2FE6-F64B-4F39-B23F-03E760759A0F}" type="pres">
      <dgm:prSet presAssocID="{D4D2DDC2-3CB7-4D2E-8F0A-1E6EAF7E98A9}" presName="desTx3" presStyleLbl="revTx" presStyleIdx="0" presStyleCnt="0">
        <dgm:presLayoutVars>
          <dgm:bulletEnabled val="1"/>
        </dgm:presLayoutVars>
      </dgm:prSet>
      <dgm:spPr/>
    </dgm:pt>
    <dgm:pt modelId="{AB7A9EB1-50B7-44CA-9B0A-1CD8813EC790}" type="pres">
      <dgm:prSet presAssocID="{D4D2DDC2-3CB7-4D2E-8F0A-1E6EAF7E98A9}" presName="postLine3" presStyleLbl="parChTrans1D1" presStyleIdx="47" presStyleCnt="56"/>
      <dgm:spPr/>
    </dgm:pt>
    <dgm:pt modelId="{DCD8156B-820E-493B-A387-9DA734E412AD}" type="pres">
      <dgm:prSet presAssocID="{4E5759AF-27AE-49CF-8B8E-6216DC516C50}" presName="Name79" presStyleLbl="parChTrans1D1" presStyleIdx="48" presStyleCnt="56"/>
      <dgm:spPr/>
    </dgm:pt>
    <dgm:pt modelId="{34BBCFA9-1E48-46F5-AB31-2E2E29D3AEEB}" type="pres">
      <dgm:prSet presAssocID="{4E5759AF-27AE-49CF-8B8E-6216DC516C50}" presName="Name99" presStyleLbl="parChTrans1D1" presStyleIdx="49" presStyleCnt="56"/>
      <dgm:spPr/>
    </dgm:pt>
    <dgm:pt modelId="{E7C58DFE-22A4-40D3-96F9-6A5C3DA7FD7C}" type="pres">
      <dgm:prSet presAssocID="{334BA91A-1649-45D4-9F63-5E9395AED401}" presName="txAndLines3" presStyleCnt="0"/>
      <dgm:spPr/>
    </dgm:pt>
    <dgm:pt modelId="{1F8491D9-150D-4377-82A0-083F109D970B}" type="pres">
      <dgm:prSet presAssocID="{334BA91A-1649-45D4-9F63-5E9395AED401}" presName="anchor3" presStyleCnt="0"/>
      <dgm:spPr/>
    </dgm:pt>
    <dgm:pt modelId="{E51222C9-5415-4F86-924A-574DBEA52DA3}" type="pres">
      <dgm:prSet presAssocID="{334BA91A-1649-45D4-9F63-5E9395AED401}" presName="backup3" presStyleCnt="0"/>
      <dgm:spPr/>
    </dgm:pt>
    <dgm:pt modelId="{A30BBCD1-8EA3-42D3-AD51-F01B0213B206}" type="pres">
      <dgm:prSet presAssocID="{334BA91A-1649-45D4-9F63-5E9395AED401}" presName="preLine3" presStyleLbl="parChTrans1D1" presStyleIdx="50" presStyleCnt="56"/>
      <dgm:spPr/>
    </dgm:pt>
    <dgm:pt modelId="{7B439C92-0A46-4F71-9E02-5A53D1AA1D84}" type="pres">
      <dgm:prSet presAssocID="{334BA91A-1649-45D4-9F63-5E9395AED401}" presName="desTx3" presStyleLbl="revTx" presStyleIdx="0" presStyleCnt="0">
        <dgm:presLayoutVars>
          <dgm:bulletEnabled val="1"/>
        </dgm:presLayoutVars>
      </dgm:prSet>
      <dgm:spPr/>
    </dgm:pt>
    <dgm:pt modelId="{9B24C683-6981-4D7F-89BF-2A3B13F6369E}" type="pres">
      <dgm:prSet presAssocID="{334BA91A-1649-45D4-9F63-5E9395AED401}" presName="postLine3" presStyleLbl="parChTrans1D1" presStyleIdx="51" presStyleCnt="56"/>
      <dgm:spPr/>
    </dgm:pt>
    <dgm:pt modelId="{5F7CDA97-11D9-46AD-A48F-A80958217718}" type="pres">
      <dgm:prSet presAssocID="{C7902EBA-9A97-4EBD-9BC0-056724725812}" presName="spPost3" presStyleCnt="0"/>
      <dgm:spPr/>
    </dgm:pt>
    <dgm:pt modelId="{D3FFDD15-FAD5-42C4-9604-6601482A2589}" type="pres">
      <dgm:prSet presAssocID="{F5E33099-0127-4347-A4B6-48F446BBD75E}" presName="parTx4" presStyleLbl="node1" presStyleIdx="3" presStyleCnt="4"/>
      <dgm:spPr/>
    </dgm:pt>
    <dgm:pt modelId="{54761940-66DD-4964-B935-654005AFFD8F}" type="pres">
      <dgm:prSet presAssocID="{F5E33099-0127-4347-A4B6-48F446BBD75E}" presName="spPre4" presStyleCnt="0"/>
      <dgm:spPr/>
    </dgm:pt>
    <dgm:pt modelId="{E7D66535-BF02-48C0-880E-ADF4BF824C5C}" type="pres">
      <dgm:prSet presAssocID="{F5E33099-0127-4347-A4B6-48F446BBD75E}" presName="chLin4" presStyleCnt="0"/>
      <dgm:spPr/>
    </dgm:pt>
    <dgm:pt modelId="{70803003-C2C9-408C-8870-77D633FA2B4D}" type="pres">
      <dgm:prSet presAssocID="{943CD53D-6FC3-441A-86BE-7D5265D5D1B2}" presName="Name113" presStyleLbl="parChTrans1D1" presStyleIdx="52" presStyleCnt="56"/>
      <dgm:spPr/>
    </dgm:pt>
    <dgm:pt modelId="{295EEE79-ADA2-450F-BB75-F4DD4A0E4FB5}" type="pres">
      <dgm:prSet presAssocID="{EFFE2100-A61F-46EE-BDBD-C5EABABDD1FF}" presName="txAndLines4" presStyleCnt="0"/>
      <dgm:spPr/>
    </dgm:pt>
    <dgm:pt modelId="{FB623063-ED1B-4BF2-A898-9E10B594936C}" type="pres">
      <dgm:prSet presAssocID="{EFFE2100-A61F-46EE-BDBD-C5EABABDD1FF}" presName="anchor4" presStyleCnt="0"/>
      <dgm:spPr/>
    </dgm:pt>
    <dgm:pt modelId="{4A84C71E-DE6C-49B5-8723-D2F5583B2C3B}" type="pres">
      <dgm:prSet presAssocID="{EFFE2100-A61F-46EE-BDBD-C5EABABDD1FF}" presName="backup4" presStyleCnt="0"/>
      <dgm:spPr/>
    </dgm:pt>
    <dgm:pt modelId="{605DE1A1-9736-4DFD-8963-809BC9CAE07D}" type="pres">
      <dgm:prSet presAssocID="{EFFE2100-A61F-46EE-BDBD-C5EABABDD1FF}" presName="preLine4" presStyleLbl="parChTrans1D1" presStyleIdx="53" presStyleCnt="56"/>
      <dgm:spPr/>
    </dgm:pt>
    <dgm:pt modelId="{7F9A7227-E7E9-41AB-A5E3-9D8D9D2F4ACA}" type="pres">
      <dgm:prSet presAssocID="{EFFE2100-A61F-46EE-BDBD-C5EABABDD1FF}" presName="desTx4" presStyleLbl="revTx" presStyleIdx="0" presStyleCnt="0">
        <dgm:presLayoutVars>
          <dgm:bulletEnabled val="1"/>
        </dgm:presLayoutVars>
      </dgm:prSet>
      <dgm:spPr/>
    </dgm:pt>
    <dgm:pt modelId="{84B921A9-78F0-409B-8144-91826B2877A2}" type="pres">
      <dgm:prSet presAssocID="{28398294-0763-4815-9AAE-D968D482297D}" presName="Name113" presStyleLbl="parChTrans1D1" presStyleIdx="54" presStyleCnt="56"/>
      <dgm:spPr/>
    </dgm:pt>
    <dgm:pt modelId="{0B3E498E-5418-43ED-AC47-AB62B966B0CB}" type="pres">
      <dgm:prSet presAssocID="{AE00E7C1-CF2E-4854-8E2A-7F5AB101F184}" presName="txAndLines4" presStyleCnt="0"/>
      <dgm:spPr/>
    </dgm:pt>
    <dgm:pt modelId="{C40816DD-5140-4F9C-A28B-5AAEDF59D013}" type="pres">
      <dgm:prSet presAssocID="{AE00E7C1-CF2E-4854-8E2A-7F5AB101F184}" presName="anchor4" presStyleCnt="0"/>
      <dgm:spPr/>
    </dgm:pt>
    <dgm:pt modelId="{D696DFB8-F7A1-466F-BC04-E11CCE9224BF}" type="pres">
      <dgm:prSet presAssocID="{AE00E7C1-CF2E-4854-8E2A-7F5AB101F184}" presName="backup4" presStyleCnt="0"/>
      <dgm:spPr/>
    </dgm:pt>
    <dgm:pt modelId="{D065539B-7A25-4085-A93F-A9DD42C659DA}" type="pres">
      <dgm:prSet presAssocID="{AE00E7C1-CF2E-4854-8E2A-7F5AB101F184}" presName="preLine4" presStyleLbl="parChTrans1D1" presStyleIdx="55" presStyleCnt="56"/>
      <dgm:spPr/>
    </dgm:pt>
    <dgm:pt modelId="{07E5CE82-69D6-45F4-BCE5-F00A7DC2F1F7}" type="pres">
      <dgm:prSet presAssocID="{AE00E7C1-CF2E-4854-8E2A-7F5AB101F184}" presName="desTx4" presStyleLbl="revTx" presStyleIdx="0" presStyleCnt="0">
        <dgm:presLayoutVars>
          <dgm:bulletEnabled val="1"/>
        </dgm:presLayoutVars>
      </dgm:prSet>
      <dgm:spPr/>
    </dgm:pt>
  </dgm:ptLst>
  <dgm:cxnLst>
    <dgm:cxn modelId="{FDBF250F-B747-43EF-9F21-27CB23BD8D63}" srcId="{C7902EBA-9A97-4EBD-9BC0-056724725812}" destId="{334BA91A-1649-45D4-9F63-5E9395AED401}" srcOrd="1" destOrd="0" parTransId="{4E5759AF-27AE-49CF-8B8E-6216DC516C50}" sibTransId="{DA92A7EF-0F0F-42E4-9E9F-20DFAAFD3B43}"/>
    <dgm:cxn modelId="{6E4C4619-5CEE-4F43-BCE9-0336E4D0509C}" type="presOf" srcId="{FEDCB796-5209-46DB-8A16-C2CB1F944435}" destId="{A46375CD-68E8-49D6-9A3A-852AFAA5B89A}" srcOrd="0" destOrd="0" presId="urn:microsoft.com/office/officeart/2009/3/layout/SubStepProcess"/>
    <dgm:cxn modelId="{D62A991B-3C54-4481-AF14-DF451CA240BD}" srcId="{DEFC2CEE-9459-4139-890D-44B536069929}" destId="{EA468A1D-6E8D-40E7-8AAC-910A32CA71C6}" srcOrd="2" destOrd="0" parTransId="{A5F418B8-E2C2-4851-B577-5E48D0714D90}" sibTransId="{E14D982D-4529-428F-8540-F7C10381B09A}"/>
    <dgm:cxn modelId="{A57C2027-E3B0-4B0B-8DF9-445215079E8A}" type="presOf" srcId="{334BA91A-1649-45D4-9F63-5E9395AED401}" destId="{7B439C92-0A46-4F71-9E02-5A53D1AA1D84}" srcOrd="0" destOrd="0" presId="urn:microsoft.com/office/officeart/2009/3/layout/SubStepProcess"/>
    <dgm:cxn modelId="{1EDE4027-C266-44D0-B5B3-E5E804B99D64}" type="presOf" srcId="{BFA950BE-EA68-4A6C-9C59-655051D69DA7}" destId="{A330D393-4799-47D7-A3E6-0E8EA51B9E89}" srcOrd="0" destOrd="0" presId="urn:microsoft.com/office/officeart/2009/3/layout/SubStepProcess"/>
    <dgm:cxn modelId="{6DB5D32B-ED81-4708-B780-6D2FBBB20996}" srcId="{DEFC2CEE-9459-4139-890D-44B536069929}" destId="{BFA950BE-EA68-4A6C-9C59-655051D69DA7}" srcOrd="5" destOrd="0" parTransId="{8A577D04-7016-4998-B416-D0A45309D08B}" sibTransId="{3362F898-1848-4784-A042-A7EC65CB18E5}"/>
    <dgm:cxn modelId="{9B4F4135-E82C-440F-9483-E6358370ABCC}" srcId="{F5E33099-0127-4347-A4B6-48F446BBD75E}" destId="{EFFE2100-A61F-46EE-BDBD-C5EABABDD1FF}" srcOrd="0" destOrd="0" parTransId="{943CD53D-6FC3-441A-86BE-7D5265D5D1B2}" sibTransId="{C040A160-5172-476B-9186-9B47753B6C7D}"/>
    <dgm:cxn modelId="{D797B037-AC88-4130-BC18-187F748425F1}" srcId="{DEFC2CEE-9459-4139-890D-44B536069929}" destId="{F85480B0-8A4C-4995-B65D-9242555A30E0}" srcOrd="1" destOrd="0" parTransId="{C6D9F9AC-8764-4DA5-AECD-29771D6DFAED}" sibTransId="{83A79966-37D7-4C19-A1E9-E9E8ADCDD83F}"/>
    <dgm:cxn modelId="{1B949640-E210-457E-BF46-10F903227C4F}" srcId="{F5E33099-0127-4347-A4B6-48F446BBD75E}" destId="{AE00E7C1-CF2E-4854-8E2A-7F5AB101F184}" srcOrd="1" destOrd="0" parTransId="{28398294-0763-4815-9AAE-D968D482297D}" sibTransId="{97F6FFA0-3987-4F28-8904-4194D95A63A8}"/>
    <dgm:cxn modelId="{B6A31F5D-105F-42A0-911A-41DFD18DBE61}" type="presOf" srcId="{32CD2F34-507D-4CD8-89C8-EEF01E95462B}" destId="{EE0CA013-E306-41C3-AF1D-7398721D1803}" srcOrd="0" destOrd="0" presId="urn:microsoft.com/office/officeart/2009/3/layout/SubStepProcess"/>
    <dgm:cxn modelId="{F700CE66-EBB5-4BE5-A0BA-248D69B3327D}" type="presOf" srcId="{BA34DBBB-3E75-4EB8-8A56-E9515D9B542B}" destId="{F7387205-43F3-4EDF-ADBC-82EF4F50FD07}" srcOrd="0" destOrd="0" presId="urn:microsoft.com/office/officeart/2009/3/layout/SubStepProcess"/>
    <dgm:cxn modelId="{94654467-437F-4C09-B101-8E5408FD98B2}" type="presOf" srcId="{718A9726-F98F-4D3E-966E-CF9A9799144E}" destId="{F5881C81-CE93-4F0C-837E-8CC36E42BDD9}" srcOrd="0" destOrd="0" presId="urn:microsoft.com/office/officeart/2009/3/layout/SubStepProcess"/>
    <dgm:cxn modelId="{16F61D68-339B-43C9-A169-2BD43E4331DA}" srcId="{BA34DBBB-3E75-4EB8-8A56-E9515D9B542B}" destId="{F5E33099-0127-4347-A4B6-48F446BBD75E}" srcOrd="3" destOrd="0" parTransId="{771EBCB3-1EEA-469E-B6B8-2327F9023280}" sibTransId="{30BC0ABB-79A8-4E33-8EB4-372D37061A78}"/>
    <dgm:cxn modelId="{9FACC14B-7E2B-470C-8BB1-B682669198C7}" type="presOf" srcId="{61701A60-F023-420E-A487-7EC4D7EBC014}" destId="{BB7C9C9D-4484-4863-81D4-299BF1752B8E}" srcOrd="0" destOrd="0" presId="urn:microsoft.com/office/officeart/2009/3/layout/SubStepProcess"/>
    <dgm:cxn modelId="{9C0F096F-87EE-4B0A-A648-3E3339D9F99F}" srcId="{A4E8D428-2237-46C4-B221-5BD923A131EE}" destId="{2558297D-6520-4300-BFE7-ED0DAED7758B}" srcOrd="0" destOrd="0" parTransId="{681B6E1E-7A3C-44A1-BC64-713602BFA2AB}" sibTransId="{C606CD95-B0C8-4EB1-845C-D0FFFF5A7100}"/>
    <dgm:cxn modelId="{C7A26670-908A-4503-9A43-80ED67ADB3AE}" type="presOf" srcId="{F5E33099-0127-4347-A4B6-48F446BBD75E}" destId="{D3FFDD15-FAD5-42C4-9604-6601482A2589}" srcOrd="0" destOrd="0" presId="urn:microsoft.com/office/officeart/2009/3/layout/SubStepProcess"/>
    <dgm:cxn modelId="{599F8A71-6CC8-472E-AB05-E60FD1FEE8BB}" srcId="{DEFC2CEE-9459-4139-890D-44B536069929}" destId="{32CD2F34-507D-4CD8-89C8-EEF01E95462B}" srcOrd="4" destOrd="0" parTransId="{B93BA93F-6D90-474F-BF03-1EBE0505EC2E}" sibTransId="{42BBA982-A775-4B1B-8FE5-A97E95E79CEA}"/>
    <dgm:cxn modelId="{50738955-B694-4F9A-A7FC-D62E27B5CE94}" type="presOf" srcId="{028B796C-ACA7-4F4C-AE19-4F03E69D615A}" destId="{566D5406-AEB5-4587-99F7-F85948F555D7}" srcOrd="0" destOrd="0" presId="urn:microsoft.com/office/officeart/2009/3/layout/SubStepProcess"/>
    <dgm:cxn modelId="{A3239275-B305-4DB7-95B7-F2AF401DD482}" type="presOf" srcId="{EA468A1D-6E8D-40E7-8AAC-910A32CA71C6}" destId="{7A7FD292-D58B-47E0-BC88-F8B64E8D190B}" srcOrd="0" destOrd="0" presId="urn:microsoft.com/office/officeart/2009/3/layout/SubStepProcess"/>
    <dgm:cxn modelId="{B04A9B7B-EA5C-486A-AA67-7A1AC62B4739}" type="presOf" srcId="{63895FE2-647C-48FB-92D3-6C9D2F4B28B0}" destId="{214B1D7D-019D-4246-986F-10856C424942}" srcOrd="0" destOrd="0" presId="urn:microsoft.com/office/officeart/2009/3/layout/SubStepProcess"/>
    <dgm:cxn modelId="{9845917D-5900-450F-AC64-F1066389C7B0}" srcId="{DEFC2CEE-9459-4139-890D-44B536069929}" destId="{FEDCB796-5209-46DB-8A16-C2CB1F944435}" srcOrd="7" destOrd="0" parTransId="{CB0AFFB3-C206-49F5-BBA9-1B5951470AA2}" sibTransId="{CCBDF0BE-D671-4A0B-8D7F-29786C32CCB2}"/>
    <dgm:cxn modelId="{82F760A6-196B-4842-9A74-FBE34F85B412}" type="presOf" srcId="{A4E8D428-2237-46C4-B221-5BD923A131EE}" destId="{33DD6D4F-AA10-4CF5-9508-D72A7CE94EA0}" srcOrd="0" destOrd="0" presId="urn:microsoft.com/office/officeart/2009/3/layout/SubStepProcess"/>
    <dgm:cxn modelId="{B3D3A1A8-0F4D-4246-947D-4831D3FDF845}" type="presOf" srcId="{B2AB52D4-2570-4110-AD01-2F2FEA13DB1D}" destId="{2C518073-A72B-494B-9B7B-E84053FBBFC1}" srcOrd="0" destOrd="0" presId="urn:microsoft.com/office/officeart/2009/3/layout/SubStepProcess"/>
    <dgm:cxn modelId="{4251CBA8-ACE3-47C0-9BD3-B84A1D4CBCCC}" srcId="{A4E8D428-2237-46C4-B221-5BD923A131EE}" destId="{B2AB52D4-2570-4110-AD01-2F2FEA13DB1D}" srcOrd="2" destOrd="0" parTransId="{FF486204-65AC-4EE3-9368-37D2ACF6B134}" sibTransId="{55E2A218-37C0-4E21-8332-DE0653EC74BC}"/>
    <dgm:cxn modelId="{457882B0-0DE6-4A80-9A42-13E65DB0B9EA}" srcId="{DEFC2CEE-9459-4139-890D-44B536069929}" destId="{61701A60-F023-420E-A487-7EC4D7EBC014}" srcOrd="3" destOrd="0" parTransId="{5BB4E7C7-1199-4638-B12F-FA7E2442DC74}" sibTransId="{04A4EE70-8394-42AA-BDB6-39FE9888EC6C}"/>
    <dgm:cxn modelId="{A4D9E7B4-DAC3-4D84-81CE-47F1103CA050}" type="presOf" srcId="{2558297D-6520-4300-BFE7-ED0DAED7758B}" destId="{E4DBD27A-C922-4DF1-B707-F77AEBFF4DBA}" srcOrd="0" destOrd="0" presId="urn:microsoft.com/office/officeart/2009/3/layout/SubStepProcess"/>
    <dgm:cxn modelId="{8D38C5BE-2F29-4071-96ED-A25053A86B8F}" type="presOf" srcId="{C7902EBA-9A97-4EBD-9BC0-056724725812}" destId="{65987A9E-3EBC-4C0A-9798-E5B0081D9B06}" srcOrd="0" destOrd="0" presId="urn:microsoft.com/office/officeart/2009/3/layout/SubStepProcess"/>
    <dgm:cxn modelId="{BC8CF2C4-DD97-4D1E-9785-4AFC21B6EB86}" srcId="{A4E8D428-2237-46C4-B221-5BD923A131EE}" destId="{718A9726-F98F-4D3E-966E-CF9A9799144E}" srcOrd="1" destOrd="0" parTransId="{1518E88E-1A88-421F-8CCF-08A3FBCC0E2D}" sibTransId="{067F2329-D431-4810-9673-741A3A78B548}"/>
    <dgm:cxn modelId="{F26D5CCA-EA08-4E89-8742-4B4FD150D1B7}" srcId="{BA34DBBB-3E75-4EB8-8A56-E9515D9B542B}" destId="{A4E8D428-2237-46C4-B221-5BD923A131EE}" srcOrd="0" destOrd="0" parTransId="{6BBEDAC4-A45C-4396-8F3D-03DA4ACAA2DB}" sibTransId="{7BBFBA8E-4407-4B72-A373-F99D5FDC42D7}"/>
    <dgm:cxn modelId="{F025B1D4-3315-43A4-9486-704E3A85CB64}" srcId="{BA34DBBB-3E75-4EB8-8A56-E9515D9B542B}" destId="{C7902EBA-9A97-4EBD-9BC0-056724725812}" srcOrd="2" destOrd="0" parTransId="{D3C0C2BC-F781-4264-A357-661197C8F55B}" sibTransId="{1B2511E8-62F6-431B-88A6-5A11D6EA3669}"/>
    <dgm:cxn modelId="{6144B3D5-AC91-4195-ABB9-F9A45F225761}" type="presOf" srcId="{EFFE2100-A61F-46EE-BDBD-C5EABABDD1FF}" destId="{7F9A7227-E7E9-41AB-A5E3-9D8D9D2F4ACA}" srcOrd="0" destOrd="0" presId="urn:microsoft.com/office/officeart/2009/3/layout/SubStepProcess"/>
    <dgm:cxn modelId="{9E25B2DD-8D6A-44E8-8004-D8DA63E222B8}" type="presOf" srcId="{F85480B0-8A4C-4995-B65D-9242555A30E0}" destId="{4B5BAC25-EB00-446A-B9D1-806AA8BBA6EA}" srcOrd="0" destOrd="0" presId="urn:microsoft.com/office/officeart/2009/3/layout/SubStepProcess"/>
    <dgm:cxn modelId="{19E74BE1-2DE8-4D09-B9ED-D38E05E9C295}" srcId="{DEFC2CEE-9459-4139-890D-44B536069929}" destId="{028B796C-ACA7-4F4C-AE19-4F03E69D615A}" srcOrd="6" destOrd="0" parTransId="{182DDE1C-D246-4187-A61F-3AD55BFD2992}" sibTransId="{5B3D35BB-9FBE-4183-B734-587224540C39}"/>
    <dgm:cxn modelId="{EE92B5EC-A8CC-4C22-BE65-50F4C8EA47C9}" srcId="{DEFC2CEE-9459-4139-890D-44B536069929}" destId="{63895FE2-647C-48FB-92D3-6C9D2F4B28B0}" srcOrd="0" destOrd="0" parTransId="{1B73FBA9-D11E-489C-A621-C55E1E912390}" sibTransId="{EADC7D64-9672-4B5E-9AA0-D5C511CBFE18}"/>
    <dgm:cxn modelId="{4123D3F1-409E-4A24-9B52-D6B682726AE7}" type="presOf" srcId="{D4D2DDC2-3CB7-4D2E-8F0A-1E6EAF7E98A9}" destId="{2CAA2FE6-F64B-4F39-B23F-03E760759A0F}" srcOrd="0" destOrd="0" presId="urn:microsoft.com/office/officeart/2009/3/layout/SubStepProcess"/>
    <dgm:cxn modelId="{8EFE4FFB-E580-48D7-9BC7-9BE284B78447}" type="presOf" srcId="{DEFC2CEE-9459-4139-890D-44B536069929}" destId="{FC9E24A7-36A7-47D0-AAEA-E1D954873776}" srcOrd="0" destOrd="0" presId="urn:microsoft.com/office/officeart/2009/3/layout/SubStepProcess"/>
    <dgm:cxn modelId="{2F97B6FB-923B-4E69-826A-5EF6FCEC3F1D}" type="presOf" srcId="{AE00E7C1-CF2E-4854-8E2A-7F5AB101F184}" destId="{07E5CE82-69D6-45F4-BCE5-F00A7DC2F1F7}" srcOrd="0" destOrd="0" presId="urn:microsoft.com/office/officeart/2009/3/layout/SubStepProcess"/>
    <dgm:cxn modelId="{22482BFC-26F6-42E7-BE2A-D2A32154BF50}" srcId="{BA34DBBB-3E75-4EB8-8A56-E9515D9B542B}" destId="{DEFC2CEE-9459-4139-890D-44B536069929}" srcOrd="1" destOrd="0" parTransId="{15E59A8B-2BF9-481F-999C-45C1F393029E}" sibTransId="{0FCC6CF6-4172-4C64-9BA2-B45B3A3975E9}"/>
    <dgm:cxn modelId="{7D9572FF-D606-4834-AED1-EF8B50833E2C}" srcId="{C7902EBA-9A97-4EBD-9BC0-056724725812}" destId="{D4D2DDC2-3CB7-4D2E-8F0A-1E6EAF7E98A9}" srcOrd="0" destOrd="0" parTransId="{03BC38B7-3C2C-451F-86F2-C73F3DC0BD9A}" sibTransId="{376C8824-6297-4890-9B56-D846C0E621CA}"/>
    <dgm:cxn modelId="{8FFFC07C-60B1-45AC-9132-FB5092519B93}" type="presParOf" srcId="{F7387205-43F3-4EDF-ADBC-82EF4F50FD07}" destId="{33DD6D4F-AA10-4CF5-9508-D72A7CE94EA0}" srcOrd="0" destOrd="0" presId="urn:microsoft.com/office/officeart/2009/3/layout/SubStepProcess"/>
    <dgm:cxn modelId="{988A3138-47DA-4142-92B7-6B1EEAB8EE33}" type="presParOf" srcId="{F7387205-43F3-4EDF-ADBC-82EF4F50FD07}" destId="{98D3A6E0-76AB-40FE-9A60-9F0614E0D300}" srcOrd="1" destOrd="0" presId="urn:microsoft.com/office/officeart/2009/3/layout/SubStepProcess"/>
    <dgm:cxn modelId="{419CCA21-2406-488C-8EAD-80E69345E469}" type="presParOf" srcId="{F7387205-43F3-4EDF-ADBC-82EF4F50FD07}" destId="{BB8A3A1C-2FD4-4638-9A04-95A254E63D4E}" srcOrd="2" destOrd="0" presId="urn:microsoft.com/office/officeart/2009/3/layout/SubStepProcess"/>
    <dgm:cxn modelId="{019AC3C3-0162-414F-9A6B-C930F804A02C}" type="presParOf" srcId="{BB8A3A1C-2FD4-4638-9A04-95A254E63D4E}" destId="{EE4BF576-2A64-480D-BEFB-D4CBF027DAB5}" srcOrd="0" destOrd="0" presId="urn:microsoft.com/office/officeart/2009/3/layout/SubStepProcess"/>
    <dgm:cxn modelId="{F5216D8C-C506-4F34-AD8F-5296F4CF9D5E}" type="presParOf" srcId="{BB8A3A1C-2FD4-4638-9A04-95A254E63D4E}" destId="{8B9C4695-8DC2-4C72-BDD9-C6330ECC1904}" srcOrd="1" destOrd="0" presId="urn:microsoft.com/office/officeart/2009/3/layout/SubStepProcess"/>
    <dgm:cxn modelId="{E31241C2-43AC-4A1E-B83F-0A37449E05BF}" type="presParOf" srcId="{BB8A3A1C-2FD4-4638-9A04-95A254E63D4E}" destId="{80A6FBA5-6176-4849-A166-D25263AAAA41}" srcOrd="2" destOrd="0" presId="urn:microsoft.com/office/officeart/2009/3/layout/SubStepProcess"/>
    <dgm:cxn modelId="{4A5BA58A-F9BF-4C65-84BC-23328B171848}" type="presParOf" srcId="{80A6FBA5-6176-4849-A166-D25263AAAA41}" destId="{9F303E5B-5F31-42F2-AED8-8FB5E6B75C41}" srcOrd="0" destOrd="0" presId="urn:microsoft.com/office/officeart/2009/3/layout/SubStepProcess"/>
    <dgm:cxn modelId="{0ECF3E6E-823D-451C-A98D-8B877A2EEDB1}" type="presParOf" srcId="{80A6FBA5-6176-4849-A166-D25263AAAA41}" destId="{2D98EE7D-F5B8-4FE0-88B9-DE25F162FCED}" srcOrd="1" destOrd="0" presId="urn:microsoft.com/office/officeart/2009/3/layout/SubStepProcess"/>
    <dgm:cxn modelId="{695A4199-D516-4DE4-8AD2-AA26B6A86875}" type="presParOf" srcId="{80A6FBA5-6176-4849-A166-D25263AAAA41}" destId="{A1E08172-3CA2-47AA-A454-3AAA0F3D2534}" srcOrd="2" destOrd="0" presId="urn:microsoft.com/office/officeart/2009/3/layout/SubStepProcess"/>
    <dgm:cxn modelId="{BA0C4F37-790D-4BEC-A441-B5A367B542D0}" type="presParOf" srcId="{80A6FBA5-6176-4849-A166-D25263AAAA41}" destId="{E4DBD27A-C922-4DF1-B707-F77AEBFF4DBA}" srcOrd="3" destOrd="0" presId="urn:microsoft.com/office/officeart/2009/3/layout/SubStepProcess"/>
    <dgm:cxn modelId="{CB1312B5-5756-4418-8630-E767CDC0059A}" type="presParOf" srcId="{80A6FBA5-6176-4849-A166-D25263AAAA41}" destId="{C4582848-2580-41A9-A8BD-EF33E56D7600}" srcOrd="4" destOrd="0" presId="urn:microsoft.com/office/officeart/2009/3/layout/SubStepProcess"/>
    <dgm:cxn modelId="{CC03F17E-0E0A-454E-930B-5FB86C0F9261}" type="presParOf" srcId="{BB8A3A1C-2FD4-4638-9A04-95A254E63D4E}" destId="{DE52189F-FEE6-4307-9FEC-73D2B6BB3680}" srcOrd="3" destOrd="0" presId="urn:microsoft.com/office/officeart/2009/3/layout/SubStepProcess"/>
    <dgm:cxn modelId="{F541AA39-32B3-445D-8D2B-A14A77FF87A6}" type="presParOf" srcId="{BB8A3A1C-2FD4-4638-9A04-95A254E63D4E}" destId="{9BEE6128-D974-47FD-A677-A9409026A88A}" srcOrd="4" destOrd="0" presId="urn:microsoft.com/office/officeart/2009/3/layout/SubStepProcess"/>
    <dgm:cxn modelId="{54FC8BDC-AA64-47CD-9280-EB78DD087775}" type="presParOf" srcId="{BB8A3A1C-2FD4-4638-9A04-95A254E63D4E}" destId="{CD9D66AC-061D-4A7D-9C79-55E2DBA1C9B6}" srcOrd="5" destOrd="0" presId="urn:microsoft.com/office/officeart/2009/3/layout/SubStepProcess"/>
    <dgm:cxn modelId="{2B861C56-3E83-4B36-AD76-39EA92A33C7A}" type="presParOf" srcId="{CD9D66AC-061D-4A7D-9C79-55E2DBA1C9B6}" destId="{E7EB8519-4B46-43AC-B25C-BF723E7F4D80}" srcOrd="0" destOrd="0" presId="urn:microsoft.com/office/officeart/2009/3/layout/SubStepProcess"/>
    <dgm:cxn modelId="{49238F28-63FE-427F-B00B-52523C231E60}" type="presParOf" srcId="{CD9D66AC-061D-4A7D-9C79-55E2DBA1C9B6}" destId="{34F43317-BA93-4045-842D-3C4F1F312430}" srcOrd="1" destOrd="0" presId="urn:microsoft.com/office/officeart/2009/3/layout/SubStepProcess"/>
    <dgm:cxn modelId="{00875F6A-0AE8-44C2-AC29-D53219C22BEA}" type="presParOf" srcId="{CD9D66AC-061D-4A7D-9C79-55E2DBA1C9B6}" destId="{4FCE4A42-42B8-4364-8226-B9224196D378}" srcOrd="2" destOrd="0" presId="urn:microsoft.com/office/officeart/2009/3/layout/SubStepProcess"/>
    <dgm:cxn modelId="{C99E4552-12F3-4E45-9D08-7D5E04A8E28A}" type="presParOf" srcId="{CD9D66AC-061D-4A7D-9C79-55E2DBA1C9B6}" destId="{F5881C81-CE93-4F0C-837E-8CC36E42BDD9}" srcOrd="3" destOrd="0" presId="urn:microsoft.com/office/officeart/2009/3/layout/SubStepProcess"/>
    <dgm:cxn modelId="{3EB60317-1302-49C3-A5D8-BF00AAF55850}" type="presParOf" srcId="{CD9D66AC-061D-4A7D-9C79-55E2DBA1C9B6}" destId="{56388524-5C94-4EAA-A4C4-B40310B1B41B}" srcOrd="4" destOrd="0" presId="urn:microsoft.com/office/officeart/2009/3/layout/SubStepProcess"/>
    <dgm:cxn modelId="{8EA65643-D920-4008-9793-7C0732A24A48}" type="presParOf" srcId="{BB8A3A1C-2FD4-4638-9A04-95A254E63D4E}" destId="{E136CD0C-B700-4D93-A8DF-14E8541CA90C}" srcOrd="6" destOrd="0" presId="urn:microsoft.com/office/officeart/2009/3/layout/SubStepProcess"/>
    <dgm:cxn modelId="{787E1898-3657-4FBF-BE99-605F7941BCF7}" type="presParOf" srcId="{BB8A3A1C-2FD4-4638-9A04-95A254E63D4E}" destId="{0D55873E-9C4C-4E19-B22E-BE3BE5870FB3}" srcOrd="7" destOrd="0" presId="urn:microsoft.com/office/officeart/2009/3/layout/SubStepProcess"/>
    <dgm:cxn modelId="{1427F556-AD88-42B4-AEBB-D133E779007E}" type="presParOf" srcId="{BB8A3A1C-2FD4-4638-9A04-95A254E63D4E}" destId="{AD68507B-1FD3-4ED4-893C-36739D8A546F}" srcOrd="8" destOrd="0" presId="urn:microsoft.com/office/officeart/2009/3/layout/SubStepProcess"/>
    <dgm:cxn modelId="{D1EF9924-6A45-423F-B7DC-531C7CE7AF15}" type="presParOf" srcId="{AD68507B-1FD3-4ED4-893C-36739D8A546F}" destId="{649CBDBB-1ED7-44FE-8435-A43DABC374EE}" srcOrd="0" destOrd="0" presId="urn:microsoft.com/office/officeart/2009/3/layout/SubStepProcess"/>
    <dgm:cxn modelId="{2F3DC6E3-BC56-4138-946B-78421D051568}" type="presParOf" srcId="{AD68507B-1FD3-4ED4-893C-36739D8A546F}" destId="{324F10C9-4821-4387-A87F-49B8519D6E01}" srcOrd="1" destOrd="0" presId="urn:microsoft.com/office/officeart/2009/3/layout/SubStepProcess"/>
    <dgm:cxn modelId="{79DC73BD-640A-4A0A-BCF3-BE3644919082}" type="presParOf" srcId="{AD68507B-1FD3-4ED4-893C-36739D8A546F}" destId="{EC57FD3F-8F89-4F68-8E51-A4B559DD7744}" srcOrd="2" destOrd="0" presId="urn:microsoft.com/office/officeart/2009/3/layout/SubStepProcess"/>
    <dgm:cxn modelId="{D3748ADB-9129-4730-AA6F-25DDC77AF382}" type="presParOf" srcId="{AD68507B-1FD3-4ED4-893C-36739D8A546F}" destId="{2C518073-A72B-494B-9B7B-E84053FBBFC1}" srcOrd="3" destOrd="0" presId="urn:microsoft.com/office/officeart/2009/3/layout/SubStepProcess"/>
    <dgm:cxn modelId="{71546AE4-5E5E-4630-BFA4-A46C6D3BB915}" type="presParOf" srcId="{AD68507B-1FD3-4ED4-893C-36739D8A546F}" destId="{947BA513-96C6-459C-890D-93759D7BF8CA}" srcOrd="4" destOrd="0" presId="urn:microsoft.com/office/officeart/2009/3/layout/SubStepProcess"/>
    <dgm:cxn modelId="{6B572CFE-588A-44B2-8F02-6B7E64788E42}" type="presParOf" srcId="{F7387205-43F3-4EDF-ADBC-82EF4F50FD07}" destId="{11D9C0C5-1D6A-432F-ABB0-7430134369E2}" srcOrd="3" destOrd="0" presId="urn:microsoft.com/office/officeart/2009/3/layout/SubStepProcess"/>
    <dgm:cxn modelId="{8C4F2EB9-95D5-44C6-87B7-3E535DA28CF5}" type="presParOf" srcId="{F7387205-43F3-4EDF-ADBC-82EF4F50FD07}" destId="{FC9E24A7-36A7-47D0-AAEA-E1D954873776}" srcOrd="4" destOrd="0" presId="urn:microsoft.com/office/officeart/2009/3/layout/SubStepProcess"/>
    <dgm:cxn modelId="{364FFE5D-E9DA-4941-A6DA-F230E44114AC}" type="presParOf" srcId="{F7387205-43F3-4EDF-ADBC-82EF4F50FD07}" destId="{79BCE9F4-76A8-417F-90B3-4B52DC5F7F20}" srcOrd="5" destOrd="0" presId="urn:microsoft.com/office/officeart/2009/3/layout/SubStepProcess"/>
    <dgm:cxn modelId="{B4FAE432-BB2C-453B-AF55-D73BDD60E012}" type="presParOf" srcId="{F7387205-43F3-4EDF-ADBC-82EF4F50FD07}" destId="{F252F7F2-814C-47FA-BBCA-946D70534829}" srcOrd="6" destOrd="0" presId="urn:microsoft.com/office/officeart/2009/3/layout/SubStepProcess"/>
    <dgm:cxn modelId="{4D294725-C050-4529-9401-D88AD27B06DE}" type="presParOf" srcId="{F252F7F2-814C-47FA-BBCA-946D70534829}" destId="{BA120E38-5DD7-4AE6-A5FE-1768FE2D6888}" srcOrd="0" destOrd="0" presId="urn:microsoft.com/office/officeart/2009/3/layout/SubStepProcess"/>
    <dgm:cxn modelId="{AFF38127-DF6E-427A-A44F-01D037A2BB1F}" type="presParOf" srcId="{F252F7F2-814C-47FA-BBCA-946D70534829}" destId="{E91A28E3-80BF-4AC0-8295-C87B296D8B80}" srcOrd="1" destOrd="0" presId="urn:microsoft.com/office/officeart/2009/3/layout/SubStepProcess"/>
    <dgm:cxn modelId="{C589534B-7CE7-45CF-BD4A-814E1C547717}" type="presParOf" srcId="{F252F7F2-814C-47FA-BBCA-946D70534829}" destId="{D7D50E43-4221-460D-981D-DE099D12F6B4}" srcOrd="2" destOrd="0" presId="urn:microsoft.com/office/officeart/2009/3/layout/SubStepProcess"/>
    <dgm:cxn modelId="{376D9104-61F7-4D5F-9620-8D444852C25F}" type="presParOf" srcId="{D7D50E43-4221-460D-981D-DE099D12F6B4}" destId="{4BFF10FC-8D3C-46FC-8C48-47360F48939E}" srcOrd="0" destOrd="0" presId="urn:microsoft.com/office/officeart/2009/3/layout/SubStepProcess"/>
    <dgm:cxn modelId="{CD9A6475-A270-4B57-A5A3-2CEF139B6912}" type="presParOf" srcId="{D7D50E43-4221-460D-981D-DE099D12F6B4}" destId="{A5A7518F-6F60-48A1-9F82-D4F75B009DAE}" srcOrd="1" destOrd="0" presId="urn:microsoft.com/office/officeart/2009/3/layout/SubStepProcess"/>
    <dgm:cxn modelId="{4482A82A-2BF8-401C-A8EA-407B424A1F51}" type="presParOf" srcId="{D7D50E43-4221-460D-981D-DE099D12F6B4}" destId="{D5B64F17-FD9C-4146-8468-FA4A941E7188}" srcOrd="2" destOrd="0" presId="urn:microsoft.com/office/officeart/2009/3/layout/SubStepProcess"/>
    <dgm:cxn modelId="{569C73E6-0F44-49D2-A6F2-EF96D54F775B}" type="presParOf" srcId="{D7D50E43-4221-460D-981D-DE099D12F6B4}" destId="{214B1D7D-019D-4246-986F-10856C424942}" srcOrd="3" destOrd="0" presId="urn:microsoft.com/office/officeart/2009/3/layout/SubStepProcess"/>
    <dgm:cxn modelId="{7B205C41-9A03-4F26-B001-01482B589908}" type="presParOf" srcId="{D7D50E43-4221-460D-981D-DE099D12F6B4}" destId="{1126FCEF-9047-4F46-BF64-633648174FB1}" srcOrd="4" destOrd="0" presId="urn:microsoft.com/office/officeart/2009/3/layout/SubStepProcess"/>
    <dgm:cxn modelId="{B9F8DEED-34D1-4C85-816E-9DBA22D2E75E}" type="presParOf" srcId="{F252F7F2-814C-47FA-BBCA-946D70534829}" destId="{25B6B064-7A6F-4095-BA43-9DF625C8E756}" srcOrd="3" destOrd="0" presId="urn:microsoft.com/office/officeart/2009/3/layout/SubStepProcess"/>
    <dgm:cxn modelId="{29904FF2-DB2A-4844-9D4C-0B93D6CC4BA0}" type="presParOf" srcId="{F252F7F2-814C-47FA-BBCA-946D70534829}" destId="{1FEF539C-27F4-4AAA-A922-77F237455638}" srcOrd="4" destOrd="0" presId="urn:microsoft.com/office/officeart/2009/3/layout/SubStepProcess"/>
    <dgm:cxn modelId="{C3AF04CB-78A7-4344-A6F8-B2FEC4DF854F}" type="presParOf" srcId="{F252F7F2-814C-47FA-BBCA-946D70534829}" destId="{30F9F6F1-A7C5-4FBF-B00A-E25F2D33A4A2}" srcOrd="5" destOrd="0" presId="urn:microsoft.com/office/officeart/2009/3/layout/SubStepProcess"/>
    <dgm:cxn modelId="{51C4E6FC-43E4-49CF-A560-AF5C6BA9656D}" type="presParOf" srcId="{30F9F6F1-A7C5-4FBF-B00A-E25F2D33A4A2}" destId="{3EE3C374-5443-43E1-9EFC-40C5F54C6940}" srcOrd="0" destOrd="0" presId="urn:microsoft.com/office/officeart/2009/3/layout/SubStepProcess"/>
    <dgm:cxn modelId="{48F717AF-AE81-4F06-870A-5E920E80363A}" type="presParOf" srcId="{30F9F6F1-A7C5-4FBF-B00A-E25F2D33A4A2}" destId="{6CE83C85-8469-49C4-8F40-1EE17793DE05}" srcOrd="1" destOrd="0" presId="urn:microsoft.com/office/officeart/2009/3/layout/SubStepProcess"/>
    <dgm:cxn modelId="{4B035481-BDE8-4C8E-9E33-7EECA292F748}" type="presParOf" srcId="{30F9F6F1-A7C5-4FBF-B00A-E25F2D33A4A2}" destId="{383F1907-50A9-42E6-B19A-41C5B57BD58F}" srcOrd="2" destOrd="0" presId="urn:microsoft.com/office/officeart/2009/3/layout/SubStepProcess"/>
    <dgm:cxn modelId="{5D0700E8-E9F0-47E4-BE72-D5EAA568F8D6}" type="presParOf" srcId="{30F9F6F1-A7C5-4FBF-B00A-E25F2D33A4A2}" destId="{4B5BAC25-EB00-446A-B9D1-806AA8BBA6EA}" srcOrd="3" destOrd="0" presId="urn:microsoft.com/office/officeart/2009/3/layout/SubStepProcess"/>
    <dgm:cxn modelId="{E22C2D2F-8350-4935-8FB1-B9A44C0B3153}" type="presParOf" srcId="{30F9F6F1-A7C5-4FBF-B00A-E25F2D33A4A2}" destId="{C949213C-39B1-418B-A5F1-DD032AAA6043}" srcOrd="4" destOrd="0" presId="urn:microsoft.com/office/officeart/2009/3/layout/SubStepProcess"/>
    <dgm:cxn modelId="{BEDF1864-8B52-4E0D-A191-5D23680961AA}" type="presParOf" srcId="{F252F7F2-814C-47FA-BBCA-946D70534829}" destId="{7A44F8D9-059C-4D4D-BC8B-4FD58AA33ACE}" srcOrd="6" destOrd="0" presId="urn:microsoft.com/office/officeart/2009/3/layout/SubStepProcess"/>
    <dgm:cxn modelId="{6F2FD680-1AEA-4F20-BA05-8C400B0372E7}" type="presParOf" srcId="{F252F7F2-814C-47FA-BBCA-946D70534829}" destId="{4E209CC4-345A-4B0B-A1B4-163C70BA5262}" srcOrd="7" destOrd="0" presId="urn:microsoft.com/office/officeart/2009/3/layout/SubStepProcess"/>
    <dgm:cxn modelId="{91F71491-E729-4ECB-8A4C-675264EFC5FC}" type="presParOf" srcId="{F252F7F2-814C-47FA-BBCA-946D70534829}" destId="{DA798646-8612-495C-B3CB-C5A2C2983107}" srcOrd="8" destOrd="0" presId="urn:microsoft.com/office/officeart/2009/3/layout/SubStepProcess"/>
    <dgm:cxn modelId="{B4FBDFC1-B069-495B-87AC-4429F0985B62}" type="presParOf" srcId="{DA798646-8612-495C-B3CB-C5A2C2983107}" destId="{D20F7132-B401-4F7C-AA43-5A79B4C7784C}" srcOrd="0" destOrd="0" presId="urn:microsoft.com/office/officeart/2009/3/layout/SubStepProcess"/>
    <dgm:cxn modelId="{9F0E94AD-4E36-43F3-B221-FF811145AA1E}" type="presParOf" srcId="{DA798646-8612-495C-B3CB-C5A2C2983107}" destId="{C1D634A3-32AD-44A0-9890-65AB65FEE200}" srcOrd="1" destOrd="0" presId="urn:microsoft.com/office/officeart/2009/3/layout/SubStepProcess"/>
    <dgm:cxn modelId="{15D98C5F-95CD-4AC4-976C-A3A64CD8E8E6}" type="presParOf" srcId="{DA798646-8612-495C-B3CB-C5A2C2983107}" destId="{9BC3838A-E68A-468A-8580-2942EFB1C304}" srcOrd="2" destOrd="0" presId="urn:microsoft.com/office/officeart/2009/3/layout/SubStepProcess"/>
    <dgm:cxn modelId="{F1FA2844-66F1-4DB3-A842-B1C86FA99883}" type="presParOf" srcId="{DA798646-8612-495C-B3CB-C5A2C2983107}" destId="{7A7FD292-D58B-47E0-BC88-F8B64E8D190B}" srcOrd="3" destOrd="0" presId="urn:microsoft.com/office/officeart/2009/3/layout/SubStepProcess"/>
    <dgm:cxn modelId="{46220F85-8826-4B4E-B84A-6793734EC9E8}" type="presParOf" srcId="{DA798646-8612-495C-B3CB-C5A2C2983107}" destId="{C89AF516-2E2F-486A-93E5-7F3E2470669C}" srcOrd="4" destOrd="0" presId="urn:microsoft.com/office/officeart/2009/3/layout/SubStepProcess"/>
    <dgm:cxn modelId="{F4408199-C999-459F-8EE8-0C4D56944BF4}" type="presParOf" srcId="{F252F7F2-814C-47FA-BBCA-946D70534829}" destId="{60E24604-621D-4B53-AAC5-F70FA3D3747B}" srcOrd="9" destOrd="0" presId="urn:microsoft.com/office/officeart/2009/3/layout/SubStepProcess"/>
    <dgm:cxn modelId="{C675751E-5BFC-4D1F-8B6C-10B1A255C891}" type="presParOf" srcId="{F252F7F2-814C-47FA-BBCA-946D70534829}" destId="{23349C2A-AFDD-46AD-9950-6E4E99447905}" srcOrd="10" destOrd="0" presId="urn:microsoft.com/office/officeart/2009/3/layout/SubStepProcess"/>
    <dgm:cxn modelId="{476A88CD-A2B0-4061-BBEF-628AAE7D8079}" type="presParOf" srcId="{F252F7F2-814C-47FA-BBCA-946D70534829}" destId="{53EE08A6-6E8F-455D-8E44-CCD9139A0DF0}" srcOrd="11" destOrd="0" presId="urn:microsoft.com/office/officeart/2009/3/layout/SubStepProcess"/>
    <dgm:cxn modelId="{397CC016-18C9-4843-94CD-BD24264C531C}" type="presParOf" srcId="{53EE08A6-6E8F-455D-8E44-CCD9139A0DF0}" destId="{097F85CE-F593-4939-809A-96A9DBFABEB3}" srcOrd="0" destOrd="0" presId="urn:microsoft.com/office/officeart/2009/3/layout/SubStepProcess"/>
    <dgm:cxn modelId="{FD7B003B-A3E4-4C88-8B64-1EE95446AF4C}" type="presParOf" srcId="{53EE08A6-6E8F-455D-8E44-CCD9139A0DF0}" destId="{849578B2-BF1D-4623-9987-4B339462AA43}" srcOrd="1" destOrd="0" presId="urn:microsoft.com/office/officeart/2009/3/layout/SubStepProcess"/>
    <dgm:cxn modelId="{28013BAD-6132-487F-A6B6-70A2089DB1A6}" type="presParOf" srcId="{53EE08A6-6E8F-455D-8E44-CCD9139A0DF0}" destId="{DBBC825E-BDDE-4BB1-9054-5C1AEF3615D3}" srcOrd="2" destOrd="0" presId="urn:microsoft.com/office/officeart/2009/3/layout/SubStepProcess"/>
    <dgm:cxn modelId="{83642625-3896-4CD1-9EAB-9DFC27EBE2EE}" type="presParOf" srcId="{53EE08A6-6E8F-455D-8E44-CCD9139A0DF0}" destId="{BB7C9C9D-4484-4863-81D4-299BF1752B8E}" srcOrd="3" destOrd="0" presId="urn:microsoft.com/office/officeart/2009/3/layout/SubStepProcess"/>
    <dgm:cxn modelId="{78640A2B-EFAA-4F8F-9943-9F6CE71CC984}" type="presParOf" srcId="{53EE08A6-6E8F-455D-8E44-CCD9139A0DF0}" destId="{F0391224-AE80-40C2-8FCB-29031DFED00B}" srcOrd="4" destOrd="0" presId="urn:microsoft.com/office/officeart/2009/3/layout/SubStepProcess"/>
    <dgm:cxn modelId="{67ADD4C6-2010-4FE1-86B4-A5A9BB62C3D4}" type="presParOf" srcId="{F252F7F2-814C-47FA-BBCA-946D70534829}" destId="{17535E5A-7D73-4FE5-A48C-A425FE3B6B90}" srcOrd="12" destOrd="0" presId="urn:microsoft.com/office/officeart/2009/3/layout/SubStepProcess"/>
    <dgm:cxn modelId="{5CF03D92-0629-486B-AA27-3100AE7633B2}" type="presParOf" srcId="{F252F7F2-814C-47FA-BBCA-946D70534829}" destId="{8D418D5E-FCC7-4AD8-B959-BC956456ACF2}" srcOrd="13" destOrd="0" presId="urn:microsoft.com/office/officeart/2009/3/layout/SubStepProcess"/>
    <dgm:cxn modelId="{7142BACD-C6FC-42A3-822D-354BAEF2E01C}" type="presParOf" srcId="{F252F7F2-814C-47FA-BBCA-946D70534829}" destId="{1FE10C2B-3998-41A1-9223-5425A97DBAF7}" srcOrd="14" destOrd="0" presId="urn:microsoft.com/office/officeart/2009/3/layout/SubStepProcess"/>
    <dgm:cxn modelId="{23FF951C-574E-4506-A595-916680C4E32E}" type="presParOf" srcId="{1FE10C2B-3998-41A1-9223-5425A97DBAF7}" destId="{5F263BD7-26BD-4732-B804-94B1C2079FD8}" srcOrd="0" destOrd="0" presId="urn:microsoft.com/office/officeart/2009/3/layout/SubStepProcess"/>
    <dgm:cxn modelId="{02AB1075-4DC7-45C0-BBB0-AC22D6DDCA59}" type="presParOf" srcId="{1FE10C2B-3998-41A1-9223-5425A97DBAF7}" destId="{1C458771-47CF-4EB7-A825-7D9D12D87D79}" srcOrd="1" destOrd="0" presId="urn:microsoft.com/office/officeart/2009/3/layout/SubStepProcess"/>
    <dgm:cxn modelId="{587E58CF-4548-420D-B969-93A261C13EF6}" type="presParOf" srcId="{1FE10C2B-3998-41A1-9223-5425A97DBAF7}" destId="{31B197DF-282A-4C0D-BC73-CDC6CD703E41}" srcOrd="2" destOrd="0" presId="urn:microsoft.com/office/officeart/2009/3/layout/SubStepProcess"/>
    <dgm:cxn modelId="{F5409D20-61CB-45C5-85B7-8CB692998518}" type="presParOf" srcId="{1FE10C2B-3998-41A1-9223-5425A97DBAF7}" destId="{EE0CA013-E306-41C3-AF1D-7398721D1803}" srcOrd="3" destOrd="0" presId="urn:microsoft.com/office/officeart/2009/3/layout/SubStepProcess"/>
    <dgm:cxn modelId="{35D098E2-0FA7-4339-B761-EB3D434C84F7}" type="presParOf" srcId="{1FE10C2B-3998-41A1-9223-5425A97DBAF7}" destId="{CCF631E5-635C-4A7A-9760-5A1853EED959}" srcOrd="4" destOrd="0" presId="urn:microsoft.com/office/officeart/2009/3/layout/SubStepProcess"/>
    <dgm:cxn modelId="{18626084-EABD-46C8-999D-3D8033E14947}" type="presParOf" srcId="{F252F7F2-814C-47FA-BBCA-946D70534829}" destId="{3F69B54B-1DF5-4275-A4DA-40866139431A}" srcOrd="15" destOrd="0" presId="urn:microsoft.com/office/officeart/2009/3/layout/SubStepProcess"/>
    <dgm:cxn modelId="{ACB9CC7C-8293-47D7-9F98-BE27D5B17FA2}" type="presParOf" srcId="{F252F7F2-814C-47FA-BBCA-946D70534829}" destId="{F76D4644-1900-4F8F-AEF5-3D356413CE4C}" srcOrd="16" destOrd="0" presId="urn:microsoft.com/office/officeart/2009/3/layout/SubStepProcess"/>
    <dgm:cxn modelId="{5F56C14C-A50E-4805-96CB-861510B76DD9}" type="presParOf" srcId="{F252F7F2-814C-47FA-BBCA-946D70534829}" destId="{F4F97058-4A3D-40B6-B44E-6C77B3FDDF7E}" srcOrd="17" destOrd="0" presId="urn:microsoft.com/office/officeart/2009/3/layout/SubStepProcess"/>
    <dgm:cxn modelId="{F1CAD3E9-0FB1-4545-B0F4-D81B792E4126}" type="presParOf" srcId="{F4F97058-4A3D-40B6-B44E-6C77B3FDDF7E}" destId="{F1095410-02C1-4397-968C-D7EAAD6DFE4E}" srcOrd="0" destOrd="0" presId="urn:microsoft.com/office/officeart/2009/3/layout/SubStepProcess"/>
    <dgm:cxn modelId="{B5C86BB7-670A-4733-AFB2-8EEE3B50DFB4}" type="presParOf" srcId="{F4F97058-4A3D-40B6-B44E-6C77B3FDDF7E}" destId="{FD34979D-D2F7-47E9-B59E-DDA0D16D7D17}" srcOrd="1" destOrd="0" presId="urn:microsoft.com/office/officeart/2009/3/layout/SubStepProcess"/>
    <dgm:cxn modelId="{756DD19A-EA17-4F04-A9EB-D47C301FE36E}" type="presParOf" srcId="{F4F97058-4A3D-40B6-B44E-6C77B3FDDF7E}" destId="{08F7AEFE-D885-49AB-B7A6-0539A4B62C56}" srcOrd="2" destOrd="0" presId="urn:microsoft.com/office/officeart/2009/3/layout/SubStepProcess"/>
    <dgm:cxn modelId="{56118107-C918-48F2-A873-CDFD8D4BF47E}" type="presParOf" srcId="{F4F97058-4A3D-40B6-B44E-6C77B3FDDF7E}" destId="{A330D393-4799-47D7-A3E6-0E8EA51B9E89}" srcOrd="3" destOrd="0" presId="urn:microsoft.com/office/officeart/2009/3/layout/SubStepProcess"/>
    <dgm:cxn modelId="{84CBF642-6E08-4A60-8BF0-4383DE19F2F4}" type="presParOf" srcId="{F4F97058-4A3D-40B6-B44E-6C77B3FDDF7E}" destId="{F0303FF5-D48D-40D3-8727-49E47C8565DF}" srcOrd="4" destOrd="0" presId="urn:microsoft.com/office/officeart/2009/3/layout/SubStepProcess"/>
    <dgm:cxn modelId="{CF6A7E97-D3CF-4088-85E4-169172BD134D}" type="presParOf" srcId="{F252F7F2-814C-47FA-BBCA-946D70534829}" destId="{8031591F-D1F2-4684-A9DA-0967C6F5C41A}" srcOrd="18" destOrd="0" presId="urn:microsoft.com/office/officeart/2009/3/layout/SubStepProcess"/>
    <dgm:cxn modelId="{3379D9F9-B1EC-4BE3-8CA9-3CE0B02625E3}" type="presParOf" srcId="{F252F7F2-814C-47FA-BBCA-946D70534829}" destId="{8814B3FB-5D69-48CC-890D-C92140038157}" srcOrd="19" destOrd="0" presId="urn:microsoft.com/office/officeart/2009/3/layout/SubStepProcess"/>
    <dgm:cxn modelId="{24712A29-CF38-4039-97E0-3C05973BD8A6}" type="presParOf" srcId="{F252F7F2-814C-47FA-BBCA-946D70534829}" destId="{7BCB5A53-46E1-464C-BA98-D2B2C09F6383}" srcOrd="20" destOrd="0" presId="urn:microsoft.com/office/officeart/2009/3/layout/SubStepProcess"/>
    <dgm:cxn modelId="{0006B4D4-13D7-4FF4-83A6-6E68A1DF1ED4}" type="presParOf" srcId="{7BCB5A53-46E1-464C-BA98-D2B2C09F6383}" destId="{A4DA1126-2C0C-4454-A700-672C7DEF05BB}" srcOrd="0" destOrd="0" presId="urn:microsoft.com/office/officeart/2009/3/layout/SubStepProcess"/>
    <dgm:cxn modelId="{2F796BB6-0C03-4DEB-A023-052A9E83116A}" type="presParOf" srcId="{7BCB5A53-46E1-464C-BA98-D2B2C09F6383}" destId="{49DBFB6B-A794-4F75-8BAB-0D1CEBA47789}" srcOrd="1" destOrd="0" presId="urn:microsoft.com/office/officeart/2009/3/layout/SubStepProcess"/>
    <dgm:cxn modelId="{73E91F84-EC08-4C67-80C4-1C04F5D398C2}" type="presParOf" srcId="{7BCB5A53-46E1-464C-BA98-D2B2C09F6383}" destId="{71B1079F-08D9-4A75-AA4C-2B217F725BF4}" srcOrd="2" destOrd="0" presId="urn:microsoft.com/office/officeart/2009/3/layout/SubStepProcess"/>
    <dgm:cxn modelId="{FF3134A3-A19F-4723-8C65-A1C8EC6EB265}" type="presParOf" srcId="{7BCB5A53-46E1-464C-BA98-D2B2C09F6383}" destId="{566D5406-AEB5-4587-99F7-F85948F555D7}" srcOrd="3" destOrd="0" presId="urn:microsoft.com/office/officeart/2009/3/layout/SubStepProcess"/>
    <dgm:cxn modelId="{B6579CC1-5DB2-48F2-9FBF-7E06F337C04C}" type="presParOf" srcId="{7BCB5A53-46E1-464C-BA98-D2B2C09F6383}" destId="{5770CB3A-E39C-4DAE-9FD2-80C904CCEC92}" srcOrd="4" destOrd="0" presId="urn:microsoft.com/office/officeart/2009/3/layout/SubStepProcess"/>
    <dgm:cxn modelId="{D47B6503-3279-4AB6-8904-21E64AA47E34}" type="presParOf" srcId="{F252F7F2-814C-47FA-BBCA-946D70534829}" destId="{03BE9862-B2A9-4884-AD0C-637165F4ABBF}" srcOrd="21" destOrd="0" presId="urn:microsoft.com/office/officeart/2009/3/layout/SubStepProcess"/>
    <dgm:cxn modelId="{28643CAB-4B23-4B34-9DF5-292BFC51FCF5}" type="presParOf" srcId="{F252F7F2-814C-47FA-BBCA-946D70534829}" destId="{4DF815FC-A809-4340-A767-3B5190E5BFAB}" srcOrd="22" destOrd="0" presId="urn:microsoft.com/office/officeart/2009/3/layout/SubStepProcess"/>
    <dgm:cxn modelId="{64CED632-4E02-4C46-A869-FE1459EA85A3}" type="presParOf" srcId="{F252F7F2-814C-47FA-BBCA-946D70534829}" destId="{F27302FE-8398-4BD3-B868-0981435720B5}" srcOrd="23" destOrd="0" presId="urn:microsoft.com/office/officeart/2009/3/layout/SubStepProcess"/>
    <dgm:cxn modelId="{E0142A82-ADC7-4307-BDEE-EFD52C12E0A9}" type="presParOf" srcId="{F27302FE-8398-4BD3-B868-0981435720B5}" destId="{756CBFC2-0B6C-4F23-9196-A4A5D75F439A}" srcOrd="0" destOrd="0" presId="urn:microsoft.com/office/officeart/2009/3/layout/SubStepProcess"/>
    <dgm:cxn modelId="{B3035DC7-1BC8-4A79-B1EC-097002F99019}" type="presParOf" srcId="{F27302FE-8398-4BD3-B868-0981435720B5}" destId="{A037060B-F1E6-4C6A-B302-97C774660F96}" srcOrd="1" destOrd="0" presId="urn:microsoft.com/office/officeart/2009/3/layout/SubStepProcess"/>
    <dgm:cxn modelId="{A60DA7C8-F020-4672-BC67-3E06D405CD66}" type="presParOf" srcId="{F27302FE-8398-4BD3-B868-0981435720B5}" destId="{7826527D-AAB4-4405-A6C1-FADB8E7F544E}" srcOrd="2" destOrd="0" presId="urn:microsoft.com/office/officeart/2009/3/layout/SubStepProcess"/>
    <dgm:cxn modelId="{724D3460-4442-44D1-9824-F52B30F95F7B}" type="presParOf" srcId="{F27302FE-8398-4BD3-B868-0981435720B5}" destId="{A46375CD-68E8-49D6-9A3A-852AFAA5B89A}" srcOrd="3" destOrd="0" presId="urn:microsoft.com/office/officeart/2009/3/layout/SubStepProcess"/>
    <dgm:cxn modelId="{23612B62-1C27-43B3-AA7A-EDE3F6BEE287}" type="presParOf" srcId="{F27302FE-8398-4BD3-B868-0981435720B5}" destId="{7CABD652-0642-47AF-AC96-262F61424B2D}" srcOrd="4" destOrd="0" presId="urn:microsoft.com/office/officeart/2009/3/layout/SubStepProcess"/>
    <dgm:cxn modelId="{92B6851D-FD00-4644-8874-5A521465DFE1}" type="presParOf" srcId="{F7387205-43F3-4EDF-ADBC-82EF4F50FD07}" destId="{F3CDC777-2102-4C1B-9614-2EE592E602F3}" srcOrd="7" destOrd="0" presId="urn:microsoft.com/office/officeart/2009/3/layout/SubStepProcess"/>
    <dgm:cxn modelId="{7473A547-D26A-45ED-8284-40FF15C57527}" type="presParOf" srcId="{F7387205-43F3-4EDF-ADBC-82EF4F50FD07}" destId="{65987A9E-3EBC-4C0A-9798-E5B0081D9B06}" srcOrd="8" destOrd="0" presId="urn:microsoft.com/office/officeart/2009/3/layout/SubStepProcess"/>
    <dgm:cxn modelId="{D064D889-59A0-4881-9149-4133AC89C125}" type="presParOf" srcId="{F7387205-43F3-4EDF-ADBC-82EF4F50FD07}" destId="{2B5E885A-40E6-4E83-A90D-2E3D6DA64BAA}" srcOrd="9" destOrd="0" presId="urn:microsoft.com/office/officeart/2009/3/layout/SubStepProcess"/>
    <dgm:cxn modelId="{0930BC0C-92EA-47EB-B423-A8C89D24D99F}" type="presParOf" srcId="{F7387205-43F3-4EDF-ADBC-82EF4F50FD07}" destId="{AAEAEF72-442E-45E1-80D6-567D26B4C6DD}" srcOrd="10" destOrd="0" presId="urn:microsoft.com/office/officeart/2009/3/layout/SubStepProcess"/>
    <dgm:cxn modelId="{171A3EBA-0B20-477D-9EBD-E0F8E1AE496B}" type="presParOf" srcId="{AAEAEF72-442E-45E1-80D6-567D26B4C6DD}" destId="{0E35CB82-B5BE-4119-8F79-142796CC26CC}" srcOrd="0" destOrd="0" presId="urn:microsoft.com/office/officeart/2009/3/layout/SubStepProcess"/>
    <dgm:cxn modelId="{949F90B8-766F-4477-9485-284B5EF7445B}" type="presParOf" srcId="{AAEAEF72-442E-45E1-80D6-567D26B4C6DD}" destId="{32160E55-A175-4B20-9AA6-6E3B97CD1D7F}" srcOrd="1" destOrd="0" presId="urn:microsoft.com/office/officeart/2009/3/layout/SubStepProcess"/>
    <dgm:cxn modelId="{8F2E4863-1721-4585-9E4D-DC3544AD3C95}" type="presParOf" srcId="{AAEAEF72-442E-45E1-80D6-567D26B4C6DD}" destId="{1D434470-280E-49CD-AB73-EAC1FF050DDB}" srcOrd="2" destOrd="0" presId="urn:microsoft.com/office/officeart/2009/3/layout/SubStepProcess"/>
    <dgm:cxn modelId="{625510AA-7EC2-4842-B7E1-451D866D2C6A}" type="presParOf" srcId="{1D434470-280E-49CD-AB73-EAC1FF050DDB}" destId="{F2EEDBF9-F4BD-4E2F-9732-68EE817167EE}" srcOrd="0" destOrd="0" presId="urn:microsoft.com/office/officeart/2009/3/layout/SubStepProcess"/>
    <dgm:cxn modelId="{5688D570-DE90-47D0-BEF6-E5B5C8E93E05}" type="presParOf" srcId="{1D434470-280E-49CD-AB73-EAC1FF050DDB}" destId="{DD26FCCC-7B58-4B56-81DB-848242D8A917}" srcOrd="1" destOrd="0" presId="urn:microsoft.com/office/officeart/2009/3/layout/SubStepProcess"/>
    <dgm:cxn modelId="{D53CD02F-35A9-4CB6-81B5-4CB93B27EDF9}" type="presParOf" srcId="{1D434470-280E-49CD-AB73-EAC1FF050DDB}" destId="{791DD82C-7967-46D1-88D8-37ACC9564EB0}" srcOrd="2" destOrd="0" presId="urn:microsoft.com/office/officeart/2009/3/layout/SubStepProcess"/>
    <dgm:cxn modelId="{880BAC11-6681-4469-8903-F3D72FCF3751}" type="presParOf" srcId="{1D434470-280E-49CD-AB73-EAC1FF050DDB}" destId="{2CAA2FE6-F64B-4F39-B23F-03E760759A0F}" srcOrd="3" destOrd="0" presId="urn:microsoft.com/office/officeart/2009/3/layout/SubStepProcess"/>
    <dgm:cxn modelId="{56A6ED92-7131-4009-9925-0A0E79FAC372}" type="presParOf" srcId="{1D434470-280E-49CD-AB73-EAC1FF050DDB}" destId="{AB7A9EB1-50B7-44CA-9B0A-1CD8813EC790}" srcOrd="4" destOrd="0" presId="urn:microsoft.com/office/officeart/2009/3/layout/SubStepProcess"/>
    <dgm:cxn modelId="{D99D16EF-47F7-4F1A-918A-2328460DF5C1}" type="presParOf" srcId="{AAEAEF72-442E-45E1-80D6-567D26B4C6DD}" destId="{DCD8156B-820E-493B-A387-9DA734E412AD}" srcOrd="3" destOrd="0" presId="urn:microsoft.com/office/officeart/2009/3/layout/SubStepProcess"/>
    <dgm:cxn modelId="{6B492B4D-C1B1-41D5-A491-ABE620662DD1}" type="presParOf" srcId="{AAEAEF72-442E-45E1-80D6-567D26B4C6DD}" destId="{34BBCFA9-1E48-46F5-AB31-2E2E29D3AEEB}" srcOrd="4" destOrd="0" presId="urn:microsoft.com/office/officeart/2009/3/layout/SubStepProcess"/>
    <dgm:cxn modelId="{18799FE6-AB6B-4FF2-BE62-11EBF675E89B}" type="presParOf" srcId="{AAEAEF72-442E-45E1-80D6-567D26B4C6DD}" destId="{E7C58DFE-22A4-40D3-96F9-6A5C3DA7FD7C}" srcOrd="5" destOrd="0" presId="urn:microsoft.com/office/officeart/2009/3/layout/SubStepProcess"/>
    <dgm:cxn modelId="{89532D95-9D77-4427-AA53-6C2DD5F623E4}" type="presParOf" srcId="{E7C58DFE-22A4-40D3-96F9-6A5C3DA7FD7C}" destId="{1F8491D9-150D-4377-82A0-083F109D970B}" srcOrd="0" destOrd="0" presId="urn:microsoft.com/office/officeart/2009/3/layout/SubStepProcess"/>
    <dgm:cxn modelId="{73123714-F4AB-4876-BE36-D0DD4377FC7E}" type="presParOf" srcId="{E7C58DFE-22A4-40D3-96F9-6A5C3DA7FD7C}" destId="{E51222C9-5415-4F86-924A-574DBEA52DA3}" srcOrd="1" destOrd="0" presId="urn:microsoft.com/office/officeart/2009/3/layout/SubStepProcess"/>
    <dgm:cxn modelId="{0AD41F58-8A89-4B5E-A598-D805CF076117}" type="presParOf" srcId="{E7C58DFE-22A4-40D3-96F9-6A5C3DA7FD7C}" destId="{A30BBCD1-8EA3-42D3-AD51-F01B0213B206}" srcOrd="2" destOrd="0" presId="urn:microsoft.com/office/officeart/2009/3/layout/SubStepProcess"/>
    <dgm:cxn modelId="{99B8B899-1FBB-4E8A-AD2B-BEACD2CBF30E}" type="presParOf" srcId="{E7C58DFE-22A4-40D3-96F9-6A5C3DA7FD7C}" destId="{7B439C92-0A46-4F71-9E02-5A53D1AA1D84}" srcOrd="3" destOrd="0" presId="urn:microsoft.com/office/officeart/2009/3/layout/SubStepProcess"/>
    <dgm:cxn modelId="{E72B99EE-54B4-49DF-8B3A-BA231C9B9E80}" type="presParOf" srcId="{E7C58DFE-22A4-40D3-96F9-6A5C3DA7FD7C}" destId="{9B24C683-6981-4D7F-89BF-2A3B13F6369E}" srcOrd="4" destOrd="0" presId="urn:microsoft.com/office/officeart/2009/3/layout/SubStepProcess"/>
    <dgm:cxn modelId="{974481AC-8C9E-4E20-BE0A-158F1FCF618C}" type="presParOf" srcId="{F7387205-43F3-4EDF-ADBC-82EF4F50FD07}" destId="{5F7CDA97-11D9-46AD-A48F-A80958217718}" srcOrd="11" destOrd="0" presId="urn:microsoft.com/office/officeart/2009/3/layout/SubStepProcess"/>
    <dgm:cxn modelId="{5377E96D-7154-4513-AE36-25013E4CB934}" type="presParOf" srcId="{F7387205-43F3-4EDF-ADBC-82EF4F50FD07}" destId="{D3FFDD15-FAD5-42C4-9604-6601482A2589}" srcOrd="12" destOrd="0" presId="urn:microsoft.com/office/officeart/2009/3/layout/SubStepProcess"/>
    <dgm:cxn modelId="{CA611E75-7502-4FDE-A109-502A7E9AC89D}" type="presParOf" srcId="{F7387205-43F3-4EDF-ADBC-82EF4F50FD07}" destId="{54761940-66DD-4964-B935-654005AFFD8F}" srcOrd="13" destOrd="0" presId="urn:microsoft.com/office/officeart/2009/3/layout/SubStepProcess"/>
    <dgm:cxn modelId="{25B4C15E-4094-4154-BC48-B4EDB690DCE8}" type="presParOf" srcId="{F7387205-43F3-4EDF-ADBC-82EF4F50FD07}" destId="{E7D66535-BF02-48C0-880E-ADF4BF824C5C}" srcOrd="14" destOrd="0" presId="urn:microsoft.com/office/officeart/2009/3/layout/SubStepProcess"/>
    <dgm:cxn modelId="{139AEB54-18F8-4975-A56E-441ABD4E4B1F}" type="presParOf" srcId="{E7D66535-BF02-48C0-880E-ADF4BF824C5C}" destId="{70803003-C2C9-408C-8870-77D633FA2B4D}" srcOrd="0" destOrd="0" presId="urn:microsoft.com/office/officeart/2009/3/layout/SubStepProcess"/>
    <dgm:cxn modelId="{53A29866-14DE-43C7-8D94-ABB01BF89B54}" type="presParOf" srcId="{E7D66535-BF02-48C0-880E-ADF4BF824C5C}" destId="{295EEE79-ADA2-450F-BB75-F4DD4A0E4FB5}" srcOrd="1" destOrd="0" presId="urn:microsoft.com/office/officeart/2009/3/layout/SubStepProcess"/>
    <dgm:cxn modelId="{32F5989F-1BF0-44B7-86E2-3BACE18B70CB}" type="presParOf" srcId="{295EEE79-ADA2-450F-BB75-F4DD4A0E4FB5}" destId="{FB623063-ED1B-4BF2-A898-9E10B594936C}" srcOrd="0" destOrd="0" presId="urn:microsoft.com/office/officeart/2009/3/layout/SubStepProcess"/>
    <dgm:cxn modelId="{08CFEC07-E7E9-4F00-8835-CF12C9B6B2D7}" type="presParOf" srcId="{295EEE79-ADA2-450F-BB75-F4DD4A0E4FB5}" destId="{4A84C71E-DE6C-49B5-8723-D2F5583B2C3B}" srcOrd="1" destOrd="0" presId="urn:microsoft.com/office/officeart/2009/3/layout/SubStepProcess"/>
    <dgm:cxn modelId="{F5249073-BC19-4C2B-B22A-5A1FD1374100}" type="presParOf" srcId="{295EEE79-ADA2-450F-BB75-F4DD4A0E4FB5}" destId="{605DE1A1-9736-4DFD-8963-809BC9CAE07D}" srcOrd="2" destOrd="0" presId="urn:microsoft.com/office/officeart/2009/3/layout/SubStepProcess"/>
    <dgm:cxn modelId="{62A9B499-4F63-4B22-8517-602553124538}" type="presParOf" srcId="{295EEE79-ADA2-450F-BB75-F4DD4A0E4FB5}" destId="{7F9A7227-E7E9-41AB-A5E3-9D8D9D2F4ACA}" srcOrd="3" destOrd="0" presId="urn:microsoft.com/office/officeart/2009/3/layout/SubStepProcess"/>
    <dgm:cxn modelId="{F4D2A1D9-A71C-48F7-93B7-0BD480B25F2A}" type="presParOf" srcId="{E7D66535-BF02-48C0-880E-ADF4BF824C5C}" destId="{84B921A9-78F0-409B-8144-91826B2877A2}" srcOrd="2" destOrd="0" presId="urn:microsoft.com/office/officeart/2009/3/layout/SubStepProcess"/>
    <dgm:cxn modelId="{9E6B5075-A551-489E-BCDF-8DE087DC76B2}" type="presParOf" srcId="{E7D66535-BF02-48C0-880E-ADF4BF824C5C}" destId="{0B3E498E-5418-43ED-AC47-AB62B966B0CB}" srcOrd="3" destOrd="0" presId="urn:microsoft.com/office/officeart/2009/3/layout/SubStepProcess"/>
    <dgm:cxn modelId="{E311F5D0-04FF-414A-A0FB-09AFC6DFE0BB}" type="presParOf" srcId="{0B3E498E-5418-43ED-AC47-AB62B966B0CB}" destId="{C40816DD-5140-4F9C-A28B-5AAEDF59D013}" srcOrd="0" destOrd="0" presId="urn:microsoft.com/office/officeart/2009/3/layout/SubStepProcess"/>
    <dgm:cxn modelId="{5444EB99-4E7D-4F50-AE49-C7F797C26A55}" type="presParOf" srcId="{0B3E498E-5418-43ED-AC47-AB62B966B0CB}" destId="{D696DFB8-F7A1-466F-BC04-E11CCE9224BF}" srcOrd="1" destOrd="0" presId="urn:microsoft.com/office/officeart/2009/3/layout/SubStepProcess"/>
    <dgm:cxn modelId="{F4A3249C-5E16-495A-8C66-275CE0EB006E}" type="presParOf" srcId="{0B3E498E-5418-43ED-AC47-AB62B966B0CB}" destId="{D065539B-7A25-4085-A93F-A9DD42C659DA}" srcOrd="2" destOrd="0" presId="urn:microsoft.com/office/officeart/2009/3/layout/SubStepProcess"/>
    <dgm:cxn modelId="{7091ABA4-0041-416C-B729-1641D9EF6D4B}" type="presParOf" srcId="{0B3E498E-5418-43ED-AC47-AB62B966B0CB}" destId="{07E5CE82-69D6-45F4-BCE5-F00A7DC2F1F7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D6D4F-AA10-4CF5-9508-D72A7CE94EA0}">
      <dsp:nvSpPr>
        <dsp:cNvPr id="0" name=""/>
        <dsp:cNvSpPr/>
      </dsp:nvSpPr>
      <dsp:spPr>
        <a:xfrm>
          <a:off x="1814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Normalization</a:t>
          </a:r>
        </a:p>
      </dsp:txBody>
      <dsp:txXfrm>
        <a:off x="126479" y="2847584"/>
        <a:ext cx="601936" cy="601936"/>
      </dsp:txXfrm>
    </dsp:sp>
    <dsp:sp modelId="{EE4BF576-2A64-480D-BEFB-D4CBF027DAB5}">
      <dsp:nvSpPr>
        <dsp:cNvPr id="0" name=""/>
        <dsp:cNvSpPr/>
      </dsp:nvSpPr>
      <dsp:spPr>
        <a:xfrm rot="17909946">
          <a:off x="766285" y="2913603"/>
          <a:ext cx="428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7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C4695-8DC2-4C72-BDD9-C6330ECC1904}">
      <dsp:nvSpPr>
        <dsp:cNvPr id="0" name=""/>
        <dsp:cNvSpPr/>
      </dsp:nvSpPr>
      <dsp:spPr>
        <a:xfrm rot="14490054">
          <a:off x="1875400" y="2913603"/>
          <a:ext cx="428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7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08172-3CA2-47AA-A454-3AAA0F3D2534}">
      <dsp:nvSpPr>
        <dsp:cNvPr id="0" name=""/>
        <dsp:cNvSpPr/>
      </dsp:nvSpPr>
      <dsp:spPr>
        <a:xfrm>
          <a:off x="1082922" y="272522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BD27A-C922-4DF1-B707-F77AEBFF4DBA}">
      <dsp:nvSpPr>
        <dsp:cNvPr id="0" name=""/>
        <dsp:cNvSpPr/>
      </dsp:nvSpPr>
      <dsp:spPr>
        <a:xfrm>
          <a:off x="1182424" y="251355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Combine `</a:t>
          </a:r>
          <a:r>
            <a:rPr lang="en-US" sz="500" kern="1200" dirty="0" err="1"/>
            <a:t>source_name</a:t>
          </a:r>
          <a:r>
            <a:rPr lang="en-US" sz="500" kern="1200" dirty="0"/>
            <a:t>` &amp; `author</a:t>
          </a:r>
        </a:p>
      </dsp:txBody>
      <dsp:txXfrm>
        <a:off x="1182424" y="2513554"/>
        <a:ext cx="705553" cy="423331"/>
      </dsp:txXfrm>
    </dsp:sp>
    <dsp:sp modelId="{C4582848-2580-41A9-A8BD-EF33E56D7600}">
      <dsp:nvSpPr>
        <dsp:cNvPr id="0" name=""/>
        <dsp:cNvSpPr/>
      </dsp:nvSpPr>
      <dsp:spPr>
        <a:xfrm>
          <a:off x="1887977" y="272522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52189F-FEE6-4307-9FEC-73D2B6BB3680}">
      <dsp:nvSpPr>
        <dsp:cNvPr id="0" name=""/>
        <dsp:cNvSpPr/>
      </dsp:nvSpPr>
      <dsp:spPr>
        <a:xfrm>
          <a:off x="878363" y="3148552"/>
          <a:ext cx="2045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5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E6128-D974-47FD-A677-A9409026A88A}">
      <dsp:nvSpPr>
        <dsp:cNvPr id="0" name=""/>
        <dsp:cNvSpPr/>
      </dsp:nvSpPr>
      <dsp:spPr>
        <a:xfrm rot="10800000">
          <a:off x="1987478" y="3148552"/>
          <a:ext cx="2045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45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E4A42-42B8-4364-8226-B9224196D378}">
      <dsp:nvSpPr>
        <dsp:cNvPr id="0" name=""/>
        <dsp:cNvSpPr/>
      </dsp:nvSpPr>
      <dsp:spPr>
        <a:xfrm>
          <a:off x="1082922" y="314855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81C81-CE93-4F0C-837E-8CC36E42BDD9}">
      <dsp:nvSpPr>
        <dsp:cNvPr id="0" name=""/>
        <dsp:cNvSpPr/>
      </dsp:nvSpPr>
      <dsp:spPr>
        <a:xfrm>
          <a:off x="1182424" y="293688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Case-loading*</a:t>
          </a:r>
        </a:p>
      </dsp:txBody>
      <dsp:txXfrm>
        <a:off x="1182424" y="2936886"/>
        <a:ext cx="705553" cy="423331"/>
      </dsp:txXfrm>
    </dsp:sp>
    <dsp:sp modelId="{56388524-5C94-4EAA-A4C4-B40310B1B41B}">
      <dsp:nvSpPr>
        <dsp:cNvPr id="0" name=""/>
        <dsp:cNvSpPr/>
      </dsp:nvSpPr>
      <dsp:spPr>
        <a:xfrm>
          <a:off x="1887977" y="314855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CD0C-B700-4D93-A8DF-14E8541CA90C}">
      <dsp:nvSpPr>
        <dsp:cNvPr id="0" name=""/>
        <dsp:cNvSpPr/>
      </dsp:nvSpPr>
      <dsp:spPr>
        <a:xfrm rot="3690054">
          <a:off x="766285" y="3383501"/>
          <a:ext cx="428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7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5873E-9C4C-4E19-B22E-BE3BE5870FB3}">
      <dsp:nvSpPr>
        <dsp:cNvPr id="0" name=""/>
        <dsp:cNvSpPr/>
      </dsp:nvSpPr>
      <dsp:spPr>
        <a:xfrm rot="7109946">
          <a:off x="1875400" y="3383501"/>
          <a:ext cx="428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87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7FD3F-8F89-4F68-8E51-A4B559DD7744}">
      <dsp:nvSpPr>
        <dsp:cNvPr id="0" name=""/>
        <dsp:cNvSpPr/>
      </dsp:nvSpPr>
      <dsp:spPr>
        <a:xfrm>
          <a:off x="1082922" y="357188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8073-A72B-494B-9B7B-E84053FBBFC1}">
      <dsp:nvSpPr>
        <dsp:cNvPr id="0" name=""/>
        <dsp:cNvSpPr/>
      </dsp:nvSpPr>
      <dsp:spPr>
        <a:xfrm>
          <a:off x="1182424" y="336021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Textacy</a:t>
          </a:r>
          <a:r>
            <a:rPr lang="en-US" sz="500" kern="1200" dirty="0"/>
            <a:t>** norming*</a:t>
          </a:r>
        </a:p>
      </dsp:txBody>
      <dsp:txXfrm>
        <a:off x="1182424" y="3360218"/>
        <a:ext cx="705553" cy="423331"/>
      </dsp:txXfrm>
    </dsp:sp>
    <dsp:sp modelId="{947BA513-96C6-459C-890D-93759D7BF8CA}">
      <dsp:nvSpPr>
        <dsp:cNvPr id="0" name=""/>
        <dsp:cNvSpPr/>
      </dsp:nvSpPr>
      <dsp:spPr>
        <a:xfrm>
          <a:off x="1887977" y="357188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E24A7-36A7-47D0-AAEA-E1D954873776}">
      <dsp:nvSpPr>
        <dsp:cNvPr id="0" name=""/>
        <dsp:cNvSpPr/>
      </dsp:nvSpPr>
      <dsp:spPr>
        <a:xfrm>
          <a:off x="2217320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Cleaning / munging</a:t>
          </a:r>
        </a:p>
      </dsp:txBody>
      <dsp:txXfrm>
        <a:off x="2341985" y="2847584"/>
        <a:ext cx="601936" cy="601936"/>
      </dsp:txXfrm>
    </dsp:sp>
    <dsp:sp modelId="{BA120E38-5DD7-4AE6-A5FE-1768FE2D6888}">
      <dsp:nvSpPr>
        <dsp:cNvPr id="0" name=""/>
        <dsp:cNvSpPr/>
      </dsp:nvSpPr>
      <dsp:spPr>
        <a:xfrm rot="17234186">
          <a:off x="2633368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A28E3-80BF-4AC0-8295-C87B296D8B80}">
      <dsp:nvSpPr>
        <dsp:cNvPr id="0" name=""/>
        <dsp:cNvSpPr/>
      </dsp:nvSpPr>
      <dsp:spPr>
        <a:xfrm rot="15165814">
          <a:off x="3947042" y="2326230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64F17-FD9C-4146-8468-FA4A941E7188}">
      <dsp:nvSpPr>
        <dsp:cNvPr id="0" name=""/>
        <dsp:cNvSpPr/>
      </dsp:nvSpPr>
      <dsp:spPr>
        <a:xfrm>
          <a:off x="3528270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4B1D7D-019D-4246-986F-10856C424942}">
      <dsp:nvSpPr>
        <dsp:cNvPr id="0" name=""/>
        <dsp:cNvSpPr/>
      </dsp:nvSpPr>
      <dsp:spPr>
        <a:xfrm>
          <a:off x="3627771" y="145522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1): Phrases / chars, decimals, acronym </a:t>
          </a:r>
          <a:r>
            <a:rPr lang="en-US" sz="500" kern="1200" dirty="0" err="1"/>
            <a:t>delims</a:t>
          </a:r>
          <a:endParaRPr lang="en-US" sz="500" kern="1200" dirty="0"/>
        </a:p>
      </dsp:txBody>
      <dsp:txXfrm>
        <a:off x="3627771" y="1455224"/>
        <a:ext cx="705553" cy="423331"/>
      </dsp:txXfrm>
    </dsp:sp>
    <dsp:sp modelId="{1126FCEF-9047-4F46-BF64-633648174FB1}">
      <dsp:nvSpPr>
        <dsp:cNvPr id="0" name=""/>
        <dsp:cNvSpPr/>
      </dsp:nvSpPr>
      <dsp:spPr>
        <a:xfrm>
          <a:off x="4333324" y="166689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6B064-7A6F-4095-BA43-9DF625C8E756}">
      <dsp:nvSpPr>
        <dsp:cNvPr id="0" name=""/>
        <dsp:cNvSpPr/>
      </dsp:nvSpPr>
      <dsp:spPr>
        <a:xfrm rot="17608658">
          <a:off x="2810247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F539C-27F4-4AAA-A922-77F237455638}">
      <dsp:nvSpPr>
        <dsp:cNvPr id="0" name=""/>
        <dsp:cNvSpPr/>
      </dsp:nvSpPr>
      <dsp:spPr>
        <a:xfrm rot="14791342">
          <a:off x="4123921" y="2561179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F1907-50A9-42E6-B19A-41C5B57BD58F}">
      <dsp:nvSpPr>
        <dsp:cNvPr id="0" name=""/>
        <dsp:cNvSpPr/>
      </dsp:nvSpPr>
      <dsp:spPr>
        <a:xfrm>
          <a:off x="3528270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AC25-EB00-446A-B9D1-806AA8BBA6EA}">
      <dsp:nvSpPr>
        <dsp:cNvPr id="0" name=""/>
        <dsp:cNvSpPr/>
      </dsp:nvSpPr>
      <dsp:spPr>
        <a:xfrm>
          <a:off x="3627771" y="187855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Separate hyphenated words*, emojis; remove Unicode chars*</a:t>
          </a:r>
        </a:p>
      </dsp:txBody>
      <dsp:txXfrm>
        <a:off x="3627771" y="1878556"/>
        <a:ext cx="705553" cy="423331"/>
      </dsp:txXfrm>
    </dsp:sp>
    <dsp:sp modelId="{C949213C-39B1-418B-A5F1-DD032AAA6043}">
      <dsp:nvSpPr>
        <dsp:cNvPr id="0" name=""/>
        <dsp:cNvSpPr/>
      </dsp:nvSpPr>
      <dsp:spPr>
        <a:xfrm>
          <a:off x="4333324" y="209022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4F8D9-059C-4D4D-BC8B-4FD58AA33ACE}">
      <dsp:nvSpPr>
        <dsp:cNvPr id="0" name=""/>
        <dsp:cNvSpPr/>
      </dsp:nvSpPr>
      <dsp:spPr>
        <a:xfrm rot="18354078">
          <a:off x="2974866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09CC4-345A-4B0B-A1B4-163C70BA5262}">
      <dsp:nvSpPr>
        <dsp:cNvPr id="0" name=""/>
        <dsp:cNvSpPr/>
      </dsp:nvSpPr>
      <dsp:spPr>
        <a:xfrm rot="14045922">
          <a:off x="4288540" y="2796128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3838A-E68A-468A-8580-2942EFB1C304}">
      <dsp:nvSpPr>
        <dsp:cNvPr id="0" name=""/>
        <dsp:cNvSpPr/>
      </dsp:nvSpPr>
      <dsp:spPr>
        <a:xfrm>
          <a:off x="3528270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FD292-D58B-47E0-BC88-F8B64E8D190B}">
      <dsp:nvSpPr>
        <dsp:cNvPr id="0" name=""/>
        <dsp:cNvSpPr/>
      </dsp:nvSpPr>
      <dsp:spPr>
        <a:xfrm>
          <a:off x="3627771" y="230188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URLs, hash tags, Twitter handles*</a:t>
          </a:r>
        </a:p>
      </dsp:txBody>
      <dsp:txXfrm>
        <a:off x="3627771" y="2301888"/>
        <a:ext cx="705553" cy="423331"/>
      </dsp:txXfrm>
    </dsp:sp>
    <dsp:sp modelId="{C89AF516-2E2F-486A-93E5-7F3E2470669C}">
      <dsp:nvSpPr>
        <dsp:cNvPr id="0" name=""/>
        <dsp:cNvSpPr/>
      </dsp:nvSpPr>
      <dsp:spPr>
        <a:xfrm>
          <a:off x="4333324" y="251355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24604-621D-4B53-AAC5-F70FA3D3747B}">
      <dsp:nvSpPr>
        <dsp:cNvPr id="0" name=""/>
        <dsp:cNvSpPr/>
      </dsp:nvSpPr>
      <dsp:spPr>
        <a:xfrm rot="20116549">
          <a:off x="3098507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49C2A-AFDD-46AD-9950-6E4E99447905}">
      <dsp:nvSpPr>
        <dsp:cNvPr id="0" name=""/>
        <dsp:cNvSpPr/>
      </dsp:nvSpPr>
      <dsp:spPr>
        <a:xfrm rot="12283451">
          <a:off x="4412181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BC825E-BDDE-4BB1-9054-5C1AEF3615D3}">
      <dsp:nvSpPr>
        <dsp:cNvPr id="0" name=""/>
        <dsp:cNvSpPr/>
      </dsp:nvSpPr>
      <dsp:spPr>
        <a:xfrm>
          <a:off x="3528270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C9C9D-4484-4863-81D4-299BF1752B8E}">
      <dsp:nvSpPr>
        <dsp:cNvPr id="0" name=""/>
        <dsp:cNvSpPr/>
      </dsp:nvSpPr>
      <dsp:spPr>
        <a:xfrm>
          <a:off x="3627771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Remove/clean special artifacts (Phase 2): Digits, return &amp; tab chars, Amazon</a:t>
          </a:r>
        </a:p>
      </dsp:txBody>
      <dsp:txXfrm>
        <a:off x="3627771" y="2725220"/>
        <a:ext cx="705553" cy="423331"/>
      </dsp:txXfrm>
    </dsp:sp>
    <dsp:sp modelId="{F0391224-AE80-40C2-8FCB-29031DFED00B}">
      <dsp:nvSpPr>
        <dsp:cNvPr id="0" name=""/>
        <dsp:cNvSpPr/>
      </dsp:nvSpPr>
      <dsp:spPr>
        <a:xfrm>
          <a:off x="4333324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35E5A-7D73-4FE5-A48C-A425FE3B6B90}">
      <dsp:nvSpPr>
        <dsp:cNvPr id="0" name=""/>
        <dsp:cNvSpPr/>
      </dsp:nvSpPr>
      <dsp:spPr>
        <a:xfrm rot="1483451">
          <a:off x="309850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18D5E-FCC7-4AD8-B959-BC956456ACF2}">
      <dsp:nvSpPr>
        <dsp:cNvPr id="0" name=""/>
        <dsp:cNvSpPr/>
      </dsp:nvSpPr>
      <dsp:spPr>
        <a:xfrm rot="9316549">
          <a:off x="441218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197DF-282A-4C0D-BC73-CDC6CD703E41}">
      <dsp:nvSpPr>
        <dsp:cNvPr id="0" name=""/>
        <dsp:cNvSpPr/>
      </dsp:nvSpPr>
      <dsp:spPr>
        <a:xfrm>
          <a:off x="3528270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CA013-E306-41C3-AF1D-7398721D1803}">
      <dsp:nvSpPr>
        <dsp:cNvPr id="0" name=""/>
        <dsp:cNvSpPr/>
      </dsp:nvSpPr>
      <dsp:spPr>
        <a:xfrm>
          <a:off x="3627771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Pad EOS punctuation; remove (custom) non-EOS punctuation*</a:t>
          </a:r>
        </a:p>
      </dsp:txBody>
      <dsp:txXfrm>
        <a:off x="3627771" y="3148552"/>
        <a:ext cx="705553" cy="423331"/>
      </dsp:txXfrm>
    </dsp:sp>
    <dsp:sp modelId="{CCF631E5-635C-4A7A-9760-5A1853EED959}">
      <dsp:nvSpPr>
        <dsp:cNvPr id="0" name=""/>
        <dsp:cNvSpPr/>
      </dsp:nvSpPr>
      <dsp:spPr>
        <a:xfrm>
          <a:off x="4333324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9B54B-1DF5-4275-A4DA-40866139431A}">
      <dsp:nvSpPr>
        <dsp:cNvPr id="0" name=""/>
        <dsp:cNvSpPr/>
      </dsp:nvSpPr>
      <dsp:spPr>
        <a:xfrm rot="3245922">
          <a:off x="2974866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6D4644-1900-4F8F-AEF5-3D356413CE4C}">
      <dsp:nvSpPr>
        <dsp:cNvPr id="0" name=""/>
        <dsp:cNvSpPr/>
      </dsp:nvSpPr>
      <dsp:spPr>
        <a:xfrm rot="7554078">
          <a:off x="4288540" y="3500976"/>
          <a:ext cx="6976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68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7AEFE-D885-49AB-B7A6-0539A4B62C56}">
      <dsp:nvSpPr>
        <dsp:cNvPr id="0" name=""/>
        <dsp:cNvSpPr/>
      </dsp:nvSpPr>
      <dsp:spPr>
        <a:xfrm>
          <a:off x="3528270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30D393-4799-47D7-A3E6-0E8EA51B9E89}">
      <dsp:nvSpPr>
        <dsp:cNvPr id="0" name=""/>
        <dsp:cNvSpPr/>
      </dsp:nvSpPr>
      <dsp:spPr>
        <a:xfrm>
          <a:off x="3627771" y="3571884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(custom) stop words</a:t>
          </a:r>
          <a:r>
            <a:rPr lang="en-US" sz="500" kern="1200" baseline="30000" dirty="0"/>
            <a:t>1</a:t>
          </a:r>
          <a:r>
            <a:rPr lang="en-US" sz="500" kern="1200" dirty="0"/>
            <a:t>§</a:t>
          </a:r>
          <a:endParaRPr lang="en-US" sz="500" kern="1200" baseline="30000" dirty="0"/>
        </a:p>
      </dsp:txBody>
      <dsp:txXfrm>
        <a:off x="3627771" y="3571884"/>
        <a:ext cx="705553" cy="423331"/>
      </dsp:txXfrm>
    </dsp:sp>
    <dsp:sp modelId="{F0303FF5-D48D-40D3-8727-49E47C8565DF}">
      <dsp:nvSpPr>
        <dsp:cNvPr id="0" name=""/>
        <dsp:cNvSpPr/>
      </dsp:nvSpPr>
      <dsp:spPr>
        <a:xfrm>
          <a:off x="4333324" y="3783550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1591F-D1F2-4684-A9DA-0967C6F5C41A}">
      <dsp:nvSpPr>
        <dsp:cNvPr id="0" name=""/>
        <dsp:cNvSpPr/>
      </dsp:nvSpPr>
      <dsp:spPr>
        <a:xfrm rot="3991342">
          <a:off x="2810247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4B3FB-5D69-48CC-890D-C92140038157}">
      <dsp:nvSpPr>
        <dsp:cNvPr id="0" name=""/>
        <dsp:cNvSpPr/>
      </dsp:nvSpPr>
      <dsp:spPr>
        <a:xfrm rot="6808658">
          <a:off x="4123921" y="3735925"/>
          <a:ext cx="10269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692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B1079F-08D9-4A75-AA4C-2B217F725BF4}">
      <dsp:nvSpPr>
        <dsp:cNvPr id="0" name=""/>
        <dsp:cNvSpPr/>
      </dsp:nvSpPr>
      <dsp:spPr>
        <a:xfrm>
          <a:off x="3528270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D5406-AEB5-4587-99F7-F85948F555D7}">
      <dsp:nvSpPr>
        <dsp:cNvPr id="0" name=""/>
        <dsp:cNvSpPr/>
      </dsp:nvSpPr>
      <dsp:spPr>
        <a:xfrm>
          <a:off x="3627771" y="3995216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author and source name from article text§</a:t>
          </a:r>
        </a:p>
      </dsp:txBody>
      <dsp:txXfrm>
        <a:off x="3627771" y="3995216"/>
        <a:ext cx="705553" cy="423331"/>
      </dsp:txXfrm>
    </dsp:sp>
    <dsp:sp modelId="{5770CB3A-E39C-4DAE-9FD2-80C904CCEC92}">
      <dsp:nvSpPr>
        <dsp:cNvPr id="0" name=""/>
        <dsp:cNvSpPr/>
      </dsp:nvSpPr>
      <dsp:spPr>
        <a:xfrm>
          <a:off x="4333324" y="4206882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E9862-B2A9-4884-AD0C-637165F4ABBF}">
      <dsp:nvSpPr>
        <dsp:cNvPr id="0" name=""/>
        <dsp:cNvSpPr/>
      </dsp:nvSpPr>
      <dsp:spPr>
        <a:xfrm rot="4365814">
          <a:off x="2633368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815FC-A809-4340-A767-3B5190E5BFAB}">
      <dsp:nvSpPr>
        <dsp:cNvPr id="0" name=""/>
        <dsp:cNvSpPr/>
      </dsp:nvSpPr>
      <dsp:spPr>
        <a:xfrm rot="6434186">
          <a:off x="3947042" y="3970874"/>
          <a:ext cx="138068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068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6527D-AAB4-4405-A6C1-FADB8E7F544E}">
      <dsp:nvSpPr>
        <dsp:cNvPr id="0" name=""/>
        <dsp:cNvSpPr/>
      </dsp:nvSpPr>
      <dsp:spPr>
        <a:xfrm>
          <a:off x="3528270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6375CD-68E8-49D6-9A3A-852AFAA5B89A}">
      <dsp:nvSpPr>
        <dsp:cNvPr id="0" name=""/>
        <dsp:cNvSpPr/>
      </dsp:nvSpPr>
      <dsp:spPr>
        <a:xfrm>
          <a:off x="3627771" y="4418548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Remove EOS punctuation</a:t>
          </a:r>
          <a:r>
            <a:rPr lang="en-US" sz="500" kern="1200" baseline="30000" dirty="0"/>
            <a:t>1</a:t>
          </a:r>
        </a:p>
      </dsp:txBody>
      <dsp:txXfrm>
        <a:off x="3627771" y="4418548"/>
        <a:ext cx="705553" cy="423331"/>
      </dsp:txXfrm>
    </dsp:sp>
    <dsp:sp modelId="{7CABD652-0642-47AF-AC96-262F61424B2D}">
      <dsp:nvSpPr>
        <dsp:cNvPr id="0" name=""/>
        <dsp:cNvSpPr/>
      </dsp:nvSpPr>
      <dsp:spPr>
        <a:xfrm>
          <a:off x="4333324" y="4630214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87A9E-3EBC-4C0A-9798-E5B0081D9B06}">
      <dsp:nvSpPr>
        <dsp:cNvPr id="0" name=""/>
        <dsp:cNvSpPr/>
      </dsp:nvSpPr>
      <dsp:spPr>
        <a:xfrm>
          <a:off x="4892509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Final Tokenization</a:t>
          </a:r>
        </a:p>
      </dsp:txBody>
      <dsp:txXfrm>
        <a:off x="5017174" y="2847584"/>
        <a:ext cx="601936" cy="601936"/>
      </dsp:txXfrm>
    </dsp:sp>
    <dsp:sp modelId="{0E35CB82-B5BE-4119-8F79-142796CC26CC}">
      <dsp:nvSpPr>
        <dsp:cNvPr id="0" name=""/>
        <dsp:cNvSpPr/>
      </dsp:nvSpPr>
      <dsp:spPr>
        <a:xfrm rot="20116549">
          <a:off x="5773697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60E55-A175-4B20-9AA6-6E3B97CD1D7F}">
      <dsp:nvSpPr>
        <dsp:cNvPr id="0" name=""/>
        <dsp:cNvSpPr/>
      </dsp:nvSpPr>
      <dsp:spPr>
        <a:xfrm rot="12283451">
          <a:off x="7087371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DD82C-7967-46D1-88D8-37ACC9564EB0}">
      <dsp:nvSpPr>
        <dsp:cNvPr id="0" name=""/>
        <dsp:cNvSpPr/>
      </dsp:nvSpPr>
      <dsp:spPr>
        <a:xfrm>
          <a:off x="6203459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A2FE6-F64B-4F39-B23F-03E760759A0F}">
      <dsp:nvSpPr>
        <dsp:cNvPr id="0" name=""/>
        <dsp:cNvSpPr/>
      </dsp:nvSpPr>
      <dsp:spPr>
        <a:xfrm>
          <a:off x="6302960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Split on whitespace</a:t>
          </a:r>
        </a:p>
      </dsp:txBody>
      <dsp:txXfrm>
        <a:off x="6302960" y="2725220"/>
        <a:ext cx="705553" cy="423331"/>
      </dsp:txXfrm>
    </dsp:sp>
    <dsp:sp modelId="{AB7A9EB1-50B7-44CA-9B0A-1CD8813EC790}">
      <dsp:nvSpPr>
        <dsp:cNvPr id="0" name=""/>
        <dsp:cNvSpPr/>
      </dsp:nvSpPr>
      <dsp:spPr>
        <a:xfrm>
          <a:off x="7008513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8156B-820E-493B-A387-9DA734E412AD}">
      <dsp:nvSpPr>
        <dsp:cNvPr id="0" name=""/>
        <dsp:cNvSpPr/>
      </dsp:nvSpPr>
      <dsp:spPr>
        <a:xfrm rot="1483451">
          <a:off x="5773697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CFA9-1E48-46F5-AB31-2E2E29D3AEEB}">
      <dsp:nvSpPr>
        <dsp:cNvPr id="0" name=""/>
        <dsp:cNvSpPr/>
      </dsp:nvSpPr>
      <dsp:spPr>
        <a:xfrm rot="9316549">
          <a:off x="7087371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BBCD1-8EA3-42D3-AD51-F01B0213B206}">
      <dsp:nvSpPr>
        <dsp:cNvPr id="0" name=""/>
        <dsp:cNvSpPr/>
      </dsp:nvSpPr>
      <dsp:spPr>
        <a:xfrm>
          <a:off x="6203459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39C92-0A46-4F71-9E02-5A53D1AA1D84}">
      <dsp:nvSpPr>
        <dsp:cNvPr id="0" name=""/>
        <dsp:cNvSpPr/>
      </dsp:nvSpPr>
      <dsp:spPr>
        <a:xfrm>
          <a:off x="6302960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Review &amp; revise</a:t>
          </a:r>
        </a:p>
      </dsp:txBody>
      <dsp:txXfrm>
        <a:off x="6302960" y="3148552"/>
        <a:ext cx="705553" cy="423331"/>
      </dsp:txXfrm>
    </dsp:sp>
    <dsp:sp modelId="{9B24C683-6981-4D7F-89BF-2A3B13F6369E}">
      <dsp:nvSpPr>
        <dsp:cNvPr id="0" name=""/>
        <dsp:cNvSpPr/>
      </dsp:nvSpPr>
      <dsp:spPr>
        <a:xfrm>
          <a:off x="7008513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FDD15-FAD5-42C4-9604-6601482A2589}">
      <dsp:nvSpPr>
        <dsp:cNvPr id="0" name=""/>
        <dsp:cNvSpPr/>
      </dsp:nvSpPr>
      <dsp:spPr>
        <a:xfrm>
          <a:off x="7567698" y="2722919"/>
          <a:ext cx="851266" cy="8512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Final steps</a:t>
          </a:r>
        </a:p>
      </dsp:txBody>
      <dsp:txXfrm>
        <a:off x="7692363" y="2847584"/>
        <a:ext cx="601936" cy="601936"/>
      </dsp:txXfrm>
    </dsp:sp>
    <dsp:sp modelId="{70803003-C2C9-408C-8870-77D633FA2B4D}">
      <dsp:nvSpPr>
        <dsp:cNvPr id="0" name=""/>
        <dsp:cNvSpPr/>
      </dsp:nvSpPr>
      <dsp:spPr>
        <a:xfrm rot="20116549">
          <a:off x="8448886" y="303107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DE1A1-9736-4DFD-8963-809BC9CAE07D}">
      <dsp:nvSpPr>
        <dsp:cNvPr id="0" name=""/>
        <dsp:cNvSpPr/>
      </dsp:nvSpPr>
      <dsp:spPr>
        <a:xfrm>
          <a:off x="8878648" y="2936886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A7227-E7E9-41AB-A5E3-9D8D9D2F4ACA}">
      <dsp:nvSpPr>
        <dsp:cNvPr id="0" name=""/>
        <dsp:cNvSpPr/>
      </dsp:nvSpPr>
      <dsp:spPr>
        <a:xfrm>
          <a:off x="8978149" y="2725220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Collapse EOS punctuation</a:t>
          </a:r>
          <a:r>
            <a:rPr lang="en-US" sz="500" kern="1200" baseline="30000" dirty="0"/>
            <a:t>2</a:t>
          </a:r>
        </a:p>
      </dsp:txBody>
      <dsp:txXfrm>
        <a:off x="8978149" y="2725220"/>
        <a:ext cx="705553" cy="423331"/>
      </dsp:txXfrm>
    </dsp:sp>
    <dsp:sp modelId="{84B921A9-78F0-409B-8144-91826B2877A2}">
      <dsp:nvSpPr>
        <dsp:cNvPr id="0" name=""/>
        <dsp:cNvSpPr/>
      </dsp:nvSpPr>
      <dsp:spPr>
        <a:xfrm rot="1483451">
          <a:off x="8448886" y="3266027"/>
          <a:ext cx="4504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04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65539B-7A25-4085-A93F-A9DD42C659DA}">
      <dsp:nvSpPr>
        <dsp:cNvPr id="0" name=""/>
        <dsp:cNvSpPr/>
      </dsp:nvSpPr>
      <dsp:spPr>
        <a:xfrm>
          <a:off x="8878648" y="3360218"/>
          <a:ext cx="99501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E5CE82-69D6-45F4-BCE5-F00A7DC2F1F7}">
      <dsp:nvSpPr>
        <dsp:cNvPr id="0" name=""/>
        <dsp:cNvSpPr/>
      </dsp:nvSpPr>
      <dsp:spPr>
        <a:xfrm>
          <a:off x="8978149" y="3148552"/>
          <a:ext cx="705553" cy="4233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Count remaining tokens</a:t>
          </a:r>
        </a:p>
      </dsp:txBody>
      <dsp:txXfrm>
        <a:off x="8978149" y="3148552"/>
        <a:ext cx="705553" cy="4233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7A79-883D-2207-3189-31C38F1C3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2DCA-A70E-6FF9-00A9-3AE90A63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C5A7-8C7B-E435-C9E6-33856896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416A-D613-F4B9-6D7F-68AA2ED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C9A9-1CCE-99D3-4082-EA4EEC8B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8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53A-01CE-A6B4-0509-105E3AA3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FE73-89E6-465A-0BA3-797C1E53E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A9FD-94A8-9660-5F5A-87588484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40F8-8FF9-78EF-295F-CBD33F3A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7A3A-B635-4253-FDD8-9439B6D0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908EE-9334-BB72-6C9D-23C6116D1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D150F-75AD-6918-04C2-CEE0A836C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FAA0-66D4-1A3B-01B0-49A4DA8F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F12B2-7D77-1B9F-A2E5-39AE8945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1E2E-A5EC-21EA-96EE-7F5CC121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9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9A03-3468-03AD-E691-3DA651E4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E96-F46E-1B15-094F-B83E1EA4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3D1-F6BB-5FFB-F4E3-4DC0CDE4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3AFA-7429-26E3-F0FA-AAC153DB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1707-254F-32D8-0B54-A4E8E3C1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09BA-0A61-5DD7-9247-8CC6FE73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82A79-EA0C-159F-54B1-AAA603D23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3C48-0A89-8E35-E4F8-5CC53622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A7FC-E384-8DE7-5A17-047BA651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4F21-A56F-0566-7C69-BACCCD62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0CE4-A58E-C8AC-3164-35D97958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94B0-C709-6924-EA7B-FBC919049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0FB7E-63C3-DDB1-C3E2-FF6A52C1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1805-20E8-061C-102E-7C32582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66054-7426-ACEB-70F4-D0D8C0E1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68D8-E112-1113-16D1-B62C3A51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A979-781E-87F2-2B5E-46B7717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AD16-F408-2249-D852-F20BCFED0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81ABA-FA77-1019-C2A4-2C9B67194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9E05-06EA-215F-44A0-F6303F0B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355-8C04-334F-75BB-9E9D3B69E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2BA08-7C5E-B67C-D137-F50B7DD0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BCD46-CB42-59B9-2751-6BD4B1F5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DE4F9-EC94-4CA1-67CE-2953B3EF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326-8BBF-95BF-AE22-38ABD5393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06CFC-4349-218B-148E-4C042D3D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D239B-4AB9-C3B5-2280-7411EBB5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359C9-5E6D-3582-0F8F-FDBC745D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79DA0-2041-DEA2-D43E-4A8E7B00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BF69C-821B-EB6A-8052-75BEF5BD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52566-560C-E84B-BF9C-EA63AD8C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FFB7-7B0E-9D15-8D71-C4216D2F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7A13-11D0-30D8-C614-C5D9E250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4969A-8DA9-A8D9-B3EF-33DAB07F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5BC5-2522-E4D1-CA46-149D5E42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1F80-3471-9344-71A4-85792662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D8B-B4CB-D39F-E78C-37417BB7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2DB-B04D-6A49-CC57-F428537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4DC5F-525A-E90B-A89D-E28CA375D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8348D-6FEC-5796-8A0F-959F203D4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C53D-C8E1-23CA-ED69-3A88C9F5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7B8C-7F29-A9D1-20AF-9F43E9B1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A955-487C-6783-2A6D-8373498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CB9B2-06EC-F4D4-B510-6BA3F45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D0D6-967B-0AEF-1B09-F80858E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DC7D-E2CA-96A6-C447-FDCAA7B6A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38E-3881-40B7-899E-54468816C28B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4014-17E3-AAEC-6F38-70845DE8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20BC-FA03-D40B-F4EA-BEBF3FA39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BE5CC-12F9-4CCC-9DBE-BD6ED1B2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pypi.org/project/textacy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75F3F13-4D40-E459-EE07-508FE0871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843490"/>
              </p:ext>
            </p:extLst>
          </p:nvPr>
        </p:nvGraphicFramePr>
        <p:xfrm>
          <a:off x="2032000" y="179109"/>
          <a:ext cx="9685518" cy="6297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64250FD6-4F66-9849-A3F2-6619AD8237EB}"/>
              </a:ext>
            </a:extLst>
          </p:cNvPr>
          <p:cNvSpPr/>
          <p:nvPr/>
        </p:nvSpPr>
        <p:spPr>
          <a:xfrm flipH="1">
            <a:off x="4356846" y="3926539"/>
            <a:ext cx="4509248" cy="1416426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AC535-4A71-EDCE-0FAB-6472535FF800}"/>
              </a:ext>
            </a:extLst>
          </p:cNvPr>
          <p:cNvSpPr txBox="1"/>
          <p:nvPr/>
        </p:nvSpPr>
        <p:spPr>
          <a:xfrm>
            <a:off x="7611035" y="5450095"/>
            <a:ext cx="43105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900" baseline="30000" dirty="0"/>
              <a:t>1,2</a:t>
            </a:r>
            <a:r>
              <a:rPr lang="en-US" sz="900" dirty="0"/>
              <a:t> Preprocessing step applied to only one subset after dataset bifurcation</a:t>
            </a:r>
          </a:p>
          <a:p>
            <a:pPr marL="342900" indent="-342900"/>
            <a:r>
              <a:rPr lang="en-US" sz="900" dirty="0"/>
              <a:t>* Process performed on `</a:t>
            </a:r>
            <a:r>
              <a:rPr lang="en-US" sz="900" dirty="0" err="1"/>
              <a:t>article_text</a:t>
            </a:r>
            <a:r>
              <a:rPr lang="en-US" sz="900" dirty="0"/>
              <a:t>` and `</a:t>
            </a:r>
            <a:r>
              <a:rPr lang="en-US" sz="900" dirty="0" err="1"/>
              <a:t>author_source</a:t>
            </a:r>
            <a:r>
              <a:rPr lang="en-US" sz="900" dirty="0"/>
              <a:t>` features</a:t>
            </a:r>
          </a:p>
          <a:p>
            <a:pPr marL="342900" indent="-342900"/>
            <a:r>
              <a:rPr lang="en-US" sz="900" dirty="0"/>
              <a:t>** </a:t>
            </a:r>
            <a:r>
              <a:rPr lang="en-US" sz="900" dirty="0">
                <a:hlinkClick r:id="rId7"/>
              </a:rPr>
              <a:t>https://pypi.org/project/textacy/</a:t>
            </a:r>
            <a:endParaRPr lang="en-US" sz="900" dirty="0"/>
          </a:p>
          <a:p>
            <a:pPr marL="342900" indent="-342900"/>
            <a:r>
              <a:rPr lang="en-US" sz="900" dirty="0"/>
              <a:t>§ Required splitting text into work tokens</a:t>
            </a:r>
          </a:p>
          <a:p>
            <a:pPr marL="342900" indent="-342900"/>
            <a:r>
              <a:rPr lang="en-US" sz="900" i="1" dirty="0"/>
              <a:t>Note:</a:t>
            </a:r>
            <a:r>
              <a:rPr lang="en-US" sz="900" dirty="0"/>
              <a:t> Case-loading performed twice, once at the beginning, then again following EOS punctuation padding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5500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180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Michael Carr</dc:creator>
  <cp:lastModifiedBy>Aaron Michael Carr</cp:lastModifiedBy>
  <cp:revision>7</cp:revision>
  <dcterms:created xsi:type="dcterms:W3CDTF">2023-07-18T00:28:47Z</dcterms:created>
  <dcterms:modified xsi:type="dcterms:W3CDTF">2023-07-22T18:05:18Z</dcterms:modified>
</cp:coreProperties>
</file>