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F70D0-ABC5-42FB-A680-563792D4BCC2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8E7F9-0797-48F6-9927-148712609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create</a:t>
            </a:r>
            <a:r>
              <a:rPr lang="en-US" baseline="0" dirty="0" smtClean="0"/>
              <a:t> just 1 grammar file with all the rules and reference it build your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E7F9-0797-48F6-9927-1487126094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generated by</a:t>
            </a:r>
            <a:r>
              <a:rPr lang="en-US" baseline="0" dirty="0" smtClean="0"/>
              <a:t> ANTLR  and both support the Array </a:t>
            </a:r>
            <a:r>
              <a:rPr lang="en-US" baseline="0" dirty="0" err="1" smtClean="0"/>
              <a:t>datatype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E7F9-0797-48F6-9927-1487126094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Team 6 |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2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this tree, our next goal is to reach/ walk to each individual node programmatically and generate the intermediate byte code.</a:t>
            </a:r>
          </a:p>
          <a:p>
            <a:endParaRPr lang="en-US" dirty="0" smtClean="0"/>
          </a:p>
          <a:p>
            <a:r>
              <a:rPr lang="en-US" dirty="0" smtClean="0"/>
              <a:t>Made use of an inbuilt data type in ANTLR called </a:t>
            </a:r>
            <a:r>
              <a:rPr lang="en-US" dirty="0" err="1" smtClean="0"/>
              <a:t>ParseTree</a:t>
            </a:r>
            <a:r>
              <a:rPr lang="en-US" dirty="0" smtClean="0"/>
              <a:t> to parse each individual leaf/ non-leaf element.</a:t>
            </a:r>
          </a:p>
          <a:p>
            <a:endParaRPr lang="en-US" dirty="0" smtClean="0"/>
          </a:p>
          <a:p>
            <a:r>
              <a:rPr lang="en-US" dirty="0" smtClean="0"/>
              <a:t>Once every element was parsed, we created the intermediate byte code, which was then fed to the VM for execution.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ANTLR generates a parse-tree listener interface that responds to events triggered by the built-in tree walker. .</a:t>
            </a:r>
          </a:p>
          <a:p>
            <a:r>
              <a:rPr lang="en-US" dirty="0" smtClean="0"/>
              <a:t>To walk a tree and trigger calls into a listener, ANTLR’s runtime provides the class </a:t>
            </a:r>
            <a:r>
              <a:rPr lang="en-US" dirty="0" err="1" smtClean="0"/>
              <a:t>ParseTreeWalker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make a language application, we write a </a:t>
            </a:r>
            <a:r>
              <a:rPr lang="en-US" dirty="0" err="1" smtClean="0"/>
              <a:t>ParseTreeListener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situations, however, where we want to control the walk itself, explicitly calling methods to visit children. </a:t>
            </a:r>
          </a:p>
          <a:p>
            <a:r>
              <a:rPr lang="en-US" dirty="0" smtClean="0"/>
              <a:t>Option -visitor asks ANTLR to generate a visitor interface from a grammar with a visit method per rule.</a:t>
            </a:r>
          </a:p>
          <a:p>
            <a:r>
              <a:rPr lang="en-US" dirty="0" smtClean="0"/>
              <a:t>The key “interface” between the grammar and our listener object is called </a:t>
            </a:r>
            <a:r>
              <a:rPr lang="en-US" dirty="0" err="1" smtClean="0"/>
              <a:t>JavaListener</a:t>
            </a:r>
            <a:r>
              <a:rPr lang="en-US" dirty="0" smtClean="0"/>
              <a:t>, and ANTLR automatically generates it for us. </a:t>
            </a:r>
          </a:p>
          <a:p>
            <a:r>
              <a:rPr lang="en-US" dirty="0" smtClean="0"/>
              <a:t>It defines all of the methods that the class </a:t>
            </a:r>
            <a:r>
              <a:rPr lang="en-US" dirty="0" err="1" smtClean="0"/>
              <a:t>ParseTreeWalker</a:t>
            </a:r>
            <a:r>
              <a:rPr lang="en-US" dirty="0" smtClean="0"/>
              <a:t> from ANTLR’s runtime can trigger as it traverses the parse tree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-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RAMM’s </a:t>
            </a:r>
            <a:r>
              <a:rPr lang="en-US" dirty="0" smtClean="0"/>
              <a:t>Runtime is </a:t>
            </a:r>
            <a:r>
              <a:rPr lang="en-US" dirty="0" smtClean="0"/>
              <a:t>completely based on JAVA.</a:t>
            </a:r>
          </a:p>
          <a:p>
            <a:endParaRPr lang="en-US" dirty="0" smtClean="0"/>
          </a:p>
          <a:p>
            <a:r>
              <a:rPr lang="en-US" dirty="0" smtClean="0"/>
              <a:t>It is dynamically typed.</a:t>
            </a:r>
          </a:p>
          <a:p>
            <a:endParaRPr lang="en-US" dirty="0" smtClean="0"/>
          </a:p>
          <a:p>
            <a:r>
              <a:rPr lang="en-US" dirty="0" smtClean="0"/>
              <a:t>It internally uses stacks, linked lists and </a:t>
            </a:r>
            <a:r>
              <a:rPr lang="en-US" dirty="0" err="1" smtClean="0"/>
              <a:t>hashmaps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intermediate code is in prefix notation and the runtime is designed accordingly to process prefix expressions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symbol table is a data structure used by a compiler where each identifier in a program's source code is associated with information relating to its declaration or appearance in the source, such as its type, scope level and sometimes its location</a:t>
            </a:r>
            <a:r>
              <a:rPr lang="en-US" dirty="0" smtClean="0"/>
              <a:t>.</a:t>
            </a:r>
          </a:p>
          <a:p>
            <a:r>
              <a:rPr lang="en-US" dirty="0"/>
              <a:t>During execution, every function call is recorded and maintained on a stack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In RAMM, the symbol table is implemented as a linked list of hash maps.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ANTLR </a:t>
            </a:r>
          </a:p>
          <a:p>
            <a:pPr lvl="1"/>
            <a:r>
              <a:rPr lang="en-US" dirty="0" smtClean="0"/>
              <a:t>Grammar</a:t>
            </a:r>
          </a:p>
          <a:p>
            <a:pPr lvl="1"/>
            <a:r>
              <a:rPr lang="en-US" dirty="0" err="1" smtClean="0"/>
              <a:t>Lexer</a:t>
            </a:r>
            <a:endParaRPr lang="en-US" dirty="0" smtClean="0"/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Abstract Syntax Tree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latest version – ANTLR v.4.5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powerful parser generator for processing/translating structured text or binary files. Used widely to build languages.</a:t>
            </a:r>
          </a:p>
          <a:p>
            <a:endParaRPr lang="en-US" dirty="0" smtClean="0"/>
          </a:p>
          <a:p>
            <a:r>
              <a:rPr lang="en-US" dirty="0" smtClean="0"/>
              <a:t>From a grammar, ANTLR generates a parser that can build and walk parse trees. 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 objective - easily </a:t>
            </a:r>
            <a:r>
              <a:rPr lang="en-US" dirty="0" smtClean="0"/>
              <a:t>convert </a:t>
            </a:r>
            <a:r>
              <a:rPr lang="en-US" dirty="0" smtClean="0"/>
              <a:t>any algorithm/pseudo code to actual code.</a:t>
            </a:r>
          </a:p>
          <a:p>
            <a:endParaRPr lang="en-US" dirty="0" smtClean="0"/>
          </a:p>
          <a:p>
            <a:r>
              <a:rPr lang="en-US" dirty="0" smtClean="0"/>
              <a:t>We broke down our programs layer by layer and decided on a flow of execution. </a:t>
            </a:r>
          </a:p>
          <a:p>
            <a:endParaRPr lang="en-US" dirty="0" smtClean="0"/>
          </a:p>
          <a:p>
            <a:r>
              <a:rPr lang="en-US" dirty="0" smtClean="0"/>
              <a:t>To give a brief understanding, this is what our grammar looks like at a high level: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3200" dirty="0" smtClean="0"/>
              <a:t>	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block: (statement | </a:t>
            </a:r>
            <a:r>
              <a:rPr lang="en-US" dirty="0" err="1" smtClean="0"/>
              <a:t>functionDecl</a:t>
            </a:r>
            <a:r>
              <a:rPr lang="en-US" dirty="0" smtClean="0"/>
              <a:t>)* (Return 		expression)? ;</a:t>
            </a:r>
          </a:p>
          <a:p>
            <a:endParaRPr lang="en-US" dirty="0" smtClean="0"/>
          </a:p>
          <a:p>
            <a:r>
              <a:rPr lang="en-US" dirty="0" smtClean="0"/>
              <a:t>statement: assignment | </a:t>
            </a:r>
            <a:r>
              <a:rPr lang="en-US" dirty="0" err="1" smtClean="0"/>
              <a:t>functionCall</a:t>
            </a:r>
            <a:r>
              <a:rPr lang="en-US" dirty="0" smtClean="0"/>
              <a:t> | </a:t>
            </a:r>
            <a:r>
              <a:rPr lang="en-US" dirty="0" err="1" smtClean="0"/>
              <a:t>ifStatement</a:t>
            </a:r>
            <a:r>
              <a:rPr lang="en-US" dirty="0" smtClean="0"/>
              <a:t>  	        | </a:t>
            </a:r>
            <a:r>
              <a:rPr lang="en-US" dirty="0" err="1" smtClean="0"/>
              <a:t>forStatement</a:t>
            </a:r>
            <a:r>
              <a:rPr lang="en-US" dirty="0" smtClean="0"/>
              <a:t> |</a:t>
            </a:r>
            <a:r>
              <a:rPr lang="en-US" dirty="0" err="1" smtClean="0"/>
              <a:t>whileStatement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assignment: Identifier indexes? '=' expression ;</a:t>
            </a:r>
          </a:p>
          <a:p>
            <a:endParaRPr lang="en-US" dirty="0" smtClean="0"/>
          </a:p>
          <a:p>
            <a:r>
              <a:rPr lang="en-US" dirty="0" smtClean="0"/>
              <a:t>Expression: … |... | Number | …</a:t>
            </a:r>
          </a:p>
          <a:p>
            <a:endParaRPr lang="en-US" dirty="0" smtClean="0"/>
          </a:p>
          <a:p>
            <a:r>
              <a:rPr lang="en-US" dirty="0" smtClean="0"/>
              <a:t>Number: </a:t>
            </a:r>
            <a:r>
              <a:rPr lang="en-US" dirty="0" err="1" smtClean="0"/>
              <a:t>Int</a:t>
            </a:r>
            <a:r>
              <a:rPr lang="en-US" dirty="0" smtClean="0"/>
              <a:t> ('.' Digit*)? ;</a:t>
            </a:r>
          </a:p>
          <a:p>
            <a:endParaRPr lang="en-US" dirty="0" smtClean="0"/>
          </a:p>
          <a:p>
            <a:r>
              <a:rPr lang="en-US" dirty="0" smtClean="0"/>
              <a:t>Digit : [0-9];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 smtClean="0"/>
              <a:t>	Say for example, we had our code from the pitch </a:t>
            </a:r>
            <a:r>
              <a:rPr lang="en-US" dirty="0" err="1" smtClean="0"/>
              <a:t>i.e</a:t>
            </a:r>
            <a:r>
              <a:rPr lang="en-US" dirty="0" smtClean="0"/>
              <a:t>, x = 5. </a:t>
            </a:r>
          </a:p>
          <a:p>
            <a:pPr marL="342900" lvl="1" indent="-342900">
              <a:buNone/>
            </a:pPr>
            <a:r>
              <a:rPr lang="en-US" dirty="0" smtClean="0"/>
              <a:t>	This is how our grammar would recognize each token:</a:t>
            </a:r>
          </a:p>
          <a:p>
            <a:endParaRPr lang="en-US" dirty="0" smtClean="0"/>
          </a:p>
          <a:p>
            <a:r>
              <a:rPr lang="en-US" dirty="0" smtClean="0"/>
              <a:t>Block -&gt; Statement</a:t>
            </a:r>
          </a:p>
          <a:p>
            <a:r>
              <a:rPr lang="en-US" dirty="0" smtClean="0"/>
              <a:t>Statement -&gt; assignment</a:t>
            </a:r>
          </a:p>
          <a:p>
            <a:r>
              <a:rPr lang="en-US" dirty="0" smtClean="0"/>
              <a:t>Assignment - &gt; expression</a:t>
            </a:r>
          </a:p>
          <a:p>
            <a:r>
              <a:rPr lang="en-US" dirty="0" smtClean="0"/>
              <a:t>Expression -&gt; Number</a:t>
            </a:r>
          </a:p>
          <a:p>
            <a:r>
              <a:rPr lang="en-US" dirty="0" smtClean="0"/>
              <a:t>Number -&gt; Digit</a:t>
            </a:r>
          </a:p>
          <a:p>
            <a:r>
              <a:rPr lang="en-US" dirty="0" smtClean="0"/>
              <a:t>Digit -&gt; [0,1,2,3,4,5,6,7,8,9]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Our grammar supports </a:t>
            </a:r>
            <a:r>
              <a:rPr lang="en-US" dirty="0" smtClean="0"/>
              <a:t>data types </a:t>
            </a:r>
            <a:r>
              <a:rPr lang="en-US" dirty="0" smtClean="0"/>
              <a:t>like </a:t>
            </a:r>
            <a:r>
              <a:rPr lang="en-US" dirty="0" err="1" smtClean="0"/>
              <a:t>boolean</a:t>
            </a:r>
            <a:r>
              <a:rPr lang="en-US" dirty="0" smtClean="0"/>
              <a:t> and </a:t>
            </a:r>
            <a:r>
              <a:rPr lang="en-US" dirty="0" smtClean="0"/>
              <a:t>number.</a:t>
            </a:r>
            <a:endParaRPr lang="en-US" dirty="0" smtClean="0"/>
          </a:p>
          <a:p>
            <a:r>
              <a:rPr lang="en-US" dirty="0" smtClean="0"/>
              <a:t>Data structures supported include </a:t>
            </a:r>
            <a:r>
              <a:rPr lang="en-US" dirty="0" smtClean="0"/>
              <a:t>lists.</a:t>
            </a:r>
          </a:p>
          <a:p>
            <a:r>
              <a:rPr lang="en-US" dirty="0" smtClean="0"/>
              <a:t>Control constructs provided are – if and while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handle math operators like +, -, *, /, </a:t>
            </a:r>
            <a:r>
              <a:rPr lang="en-US" dirty="0" smtClean="0"/>
              <a:t>% </a:t>
            </a:r>
          </a:p>
          <a:p>
            <a:r>
              <a:rPr lang="en-US" dirty="0" smtClean="0"/>
              <a:t>Handles relational </a:t>
            </a:r>
            <a:r>
              <a:rPr lang="en-US" dirty="0" smtClean="0"/>
              <a:t>operators like &lt;, &lt;=, &gt;, &gt;=, ==, !</a:t>
            </a:r>
            <a:r>
              <a:rPr lang="en-US" dirty="0" smtClean="0"/>
              <a:t>=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and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Lexical analysis is handled by the </a:t>
            </a:r>
            <a:r>
              <a:rPr lang="en-US" dirty="0" err="1" smtClean="0"/>
              <a:t>Lexer</a:t>
            </a:r>
            <a:r>
              <a:rPr lang="en-US" dirty="0" smtClean="0"/>
              <a:t>, where it separates a stream of characters into different words or 'tokens‘.</a:t>
            </a:r>
          </a:p>
          <a:p>
            <a:endParaRPr lang="en-US" dirty="0" smtClean="0"/>
          </a:p>
          <a:p>
            <a:r>
              <a:rPr lang="en-US" dirty="0" smtClean="0"/>
              <a:t>Syntactical analysis is handled by the Parser. It receives the tokens/ input from the </a:t>
            </a:r>
            <a:r>
              <a:rPr lang="en-US" dirty="0" err="1" smtClean="0"/>
              <a:t>Lexer</a:t>
            </a:r>
            <a:r>
              <a:rPr lang="en-US" dirty="0" smtClean="0"/>
              <a:t> in the form of sequential source program instructions and breaks them up into parts defined in our grammar.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 tree representation of the abstract syntactic structure of source code written in a programming language. </a:t>
            </a:r>
          </a:p>
          <a:p>
            <a:r>
              <a:rPr lang="en-US" dirty="0" smtClean="0"/>
              <a:t>Each node of the tree denotes a construct occurring in the source code. </a:t>
            </a:r>
          </a:p>
          <a:p>
            <a:r>
              <a:rPr lang="en-US" dirty="0" smtClean="0"/>
              <a:t>The syntax is "abstract" in not representing every detail appearing in the real syntax.</a:t>
            </a:r>
          </a:p>
          <a:p>
            <a:endParaRPr lang="en-US" dirty="0" smtClean="0"/>
          </a:p>
          <a:p>
            <a:r>
              <a:rPr lang="en-US" dirty="0" smtClean="0"/>
              <a:t>For our example, the AST would look something like this: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556</Words>
  <Application>Microsoft Macintosh PowerPoint</Application>
  <PresentationFormat>On-screen Show (4:3)</PresentationFormat>
  <Paragraphs>105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SER 502 – Team 6 | Project 2</vt:lpstr>
      <vt:lpstr>Overview</vt:lpstr>
      <vt:lpstr>ANTLR</vt:lpstr>
      <vt:lpstr>The Grammar</vt:lpstr>
      <vt:lpstr>The Grammar</vt:lpstr>
      <vt:lpstr>The Grammar</vt:lpstr>
      <vt:lpstr>Grammar Features</vt:lpstr>
      <vt:lpstr>Lexer and Parser</vt:lpstr>
      <vt:lpstr>Abstract syntax tree</vt:lpstr>
      <vt:lpstr>Abstract syntax tree</vt:lpstr>
      <vt:lpstr>Abstract syntax tree</vt:lpstr>
      <vt:lpstr>Abstract syntax tree</vt:lpstr>
      <vt:lpstr>Abstract syntax tree</vt:lpstr>
      <vt:lpstr>Runtime - Features</vt:lpstr>
      <vt:lpstr>Runtime -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Narasimhamurthy</dc:creator>
  <cp:lastModifiedBy>student</cp:lastModifiedBy>
  <cp:revision>23</cp:revision>
  <dcterms:created xsi:type="dcterms:W3CDTF">2006-08-16T00:00:00Z</dcterms:created>
  <dcterms:modified xsi:type="dcterms:W3CDTF">2015-04-30T02:37:22Z</dcterms:modified>
</cp:coreProperties>
</file>