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Project 2 -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  <a:endParaRPr lang="en-US" dirty="0" smtClean="0"/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Example Programs</a:t>
            </a:r>
          </a:p>
          <a:p>
            <a:r>
              <a:rPr lang="en-US" dirty="0" smtClean="0"/>
              <a:t>Intermediate code</a:t>
            </a:r>
          </a:p>
          <a:p>
            <a:r>
              <a:rPr lang="en-US" dirty="0" smtClean="0"/>
              <a:t>Interpretation of IC</a:t>
            </a:r>
          </a:p>
          <a:p>
            <a:r>
              <a:rPr lang="en-US" dirty="0" smtClean="0"/>
              <a:t>Features of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– RAMM (for obvious reasons!)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Inspiration</a:t>
            </a:r>
          </a:p>
          <a:p>
            <a:pPr lvl="1"/>
            <a:r>
              <a:rPr lang="en-US" dirty="0" smtClean="0"/>
              <a:t>Universal Algorithmic Programming Language</a:t>
            </a:r>
          </a:p>
          <a:p>
            <a:pPr lvl="1"/>
            <a:r>
              <a:rPr lang="en-US" dirty="0" smtClean="0"/>
              <a:t>ALGOL 60</a:t>
            </a:r>
          </a:p>
          <a:p>
            <a:pPr lvl="1"/>
            <a:r>
              <a:rPr lang="en-US" dirty="0" smtClean="0"/>
              <a:t>Educational </a:t>
            </a:r>
            <a:r>
              <a:rPr lang="en-US" dirty="0" smtClean="0"/>
              <a:t>enhancements (easier </a:t>
            </a:r>
            <a:r>
              <a:rPr lang="en-US" dirty="0" smtClean="0"/>
              <a:t>to teach coding)</a:t>
            </a:r>
          </a:p>
          <a:p>
            <a:pPr lvl="1"/>
            <a:r>
              <a:rPr lang="en-US" dirty="0" smtClean="0"/>
              <a:t>Pseudo </a:t>
            </a:r>
            <a:r>
              <a:rPr lang="en-US" dirty="0" smtClean="0"/>
              <a:t>code </a:t>
            </a:r>
            <a:r>
              <a:rPr lang="en-US" dirty="0" smtClean="0"/>
              <a:t>execution (with as minimal changes as possible)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 – What our code to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our code to be minimalistic, but also completely readable at the same time.</a:t>
            </a:r>
          </a:p>
          <a:p>
            <a:endParaRPr lang="en-US" dirty="0" smtClean="0"/>
          </a:p>
          <a:p>
            <a:r>
              <a:rPr lang="en-US" dirty="0" smtClean="0"/>
              <a:t>Suppose we have to write a program to find the sum of 2 or more numbers, our code would look something like this: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/>
              <a:t>x = 5;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</a:t>
            </a:r>
            <a:r>
              <a:rPr lang="en-US" dirty="0" smtClean="0"/>
              <a:t>Design – RAMM vs.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ALGOL Syntax</a:t>
            </a:r>
            <a:endParaRPr lang="en-US" dirty="0" smtClean="0"/>
          </a:p>
          <a:p>
            <a:pPr lvl="2"/>
            <a:r>
              <a:rPr lang="en-US" dirty="0" smtClean="0"/>
              <a:t>k := 1</a:t>
            </a:r>
            <a:r>
              <a:rPr lang="en-US" dirty="0" smtClean="0"/>
              <a:t>; // setting a variable k which holds value 1.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RAMM </a:t>
            </a:r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K = </a:t>
            </a:r>
            <a:r>
              <a:rPr lang="en-US" dirty="0" smtClean="0"/>
              <a:t>1; // setting a variable k </a:t>
            </a:r>
            <a:r>
              <a:rPr lang="en-US" dirty="0" smtClean="0"/>
              <a:t>which holds </a:t>
            </a:r>
            <a:r>
              <a:rPr lang="en-US" dirty="0" smtClean="0"/>
              <a:t>value 1.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we run the file with our code in it, we need to generate an Intermediate code which can then be fed to our Virtual Machine.</a:t>
            </a:r>
          </a:p>
          <a:p>
            <a:endParaRPr lang="en-US" dirty="0" smtClean="0"/>
          </a:p>
          <a:p>
            <a:r>
              <a:rPr lang="en-US" dirty="0" smtClean="0"/>
              <a:t>Assembly like syntax/readable</a:t>
            </a:r>
          </a:p>
          <a:p>
            <a:endParaRPr lang="en-US" dirty="0" smtClean="0"/>
          </a:p>
          <a:p>
            <a:r>
              <a:rPr lang="en-US" dirty="0" smtClean="0"/>
              <a:t>We expect our Intermediate Code (IC) to look like this: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en-US" dirty="0" smtClean="0"/>
              <a:t>SET x 5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Dynamically </a:t>
            </a:r>
            <a:r>
              <a:rPr lang="en-US" dirty="0" smtClean="0"/>
              <a:t>Typed</a:t>
            </a:r>
          </a:p>
          <a:p>
            <a:pPr lvl="1"/>
            <a:r>
              <a:rPr lang="en-US" dirty="0" smtClean="0"/>
              <a:t>  </a:t>
            </a:r>
            <a:r>
              <a:rPr lang="en-US" dirty="0" smtClean="0"/>
              <a:t>Type </a:t>
            </a:r>
            <a:r>
              <a:rPr lang="en-US" dirty="0" smtClean="0"/>
              <a:t>checks are left until run-time.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smtClean="0"/>
              <a:t>scoping</a:t>
            </a:r>
          </a:p>
          <a:p>
            <a:pPr lvl="1"/>
            <a:r>
              <a:rPr lang="en-US" dirty="0" smtClean="0"/>
              <a:t> 	</a:t>
            </a:r>
            <a:r>
              <a:rPr lang="en-US" dirty="0" smtClean="0"/>
              <a:t>A variable always refers to its top-level 	environment.</a:t>
            </a:r>
          </a:p>
          <a:p>
            <a:r>
              <a:rPr lang="en-US" dirty="0" smtClean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 	</a:t>
            </a:r>
            <a:r>
              <a:rPr lang="en-US" dirty="0" smtClean="0"/>
              <a:t>Delays evaluation of an </a:t>
            </a:r>
            <a:r>
              <a:rPr lang="en-US" dirty="0" smtClean="0"/>
              <a:t>expression</a:t>
            </a:r>
            <a:r>
              <a:rPr lang="en-US" dirty="0" smtClean="0"/>
              <a:t> until its 	value is needed. </a:t>
            </a:r>
            <a:r>
              <a:rPr lang="en-US" dirty="0" smtClean="0"/>
              <a:t>Also avoids repeated 	evaluations.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 502 – Project 2 - Pitch</vt:lpstr>
      <vt:lpstr>Overview</vt:lpstr>
      <vt:lpstr>Language Design</vt:lpstr>
      <vt:lpstr>Vision – What our code to looks like</vt:lpstr>
      <vt:lpstr>Language Design – RAMM vs. ALGOL 60</vt:lpstr>
      <vt:lpstr>Intermediate Code Generation</vt:lpstr>
      <vt:lpstr>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Project 2 - Pitch</dc:title>
  <dc:creator>Aditya Narasimhamurthy</dc:creator>
  <cp:lastModifiedBy>Aditya Narasimhamurthy</cp:lastModifiedBy>
  <cp:revision>29</cp:revision>
  <dcterms:created xsi:type="dcterms:W3CDTF">2006-08-16T00:00:00Z</dcterms:created>
  <dcterms:modified xsi:type="dcterms:W3CDTF">2015-04-29T05:31:45Z</dcterms:modified>
</cp:coreProperties>
</file>