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Project 2 -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</a:p>
          <a:p>
            <a:r>
              <a:rPr lang="en-US" dirty="0" smtClean="0"/>
              <a:t>Example Programs</a:t>
            </a:r>
          </a:p>
          <a:p>
            <a:r>
              <a:rPr lang="en-US" dirty="0" smtClean="0"/>
              <a:t>Intermediate code</a:t>
            </a:r>
          </a:p>
          <a:p>
            <a:r>
              <a:rPr lang="en-US" dirty="0" smtClean="0"/>
              <a:t>Interpretation of IC</a:t>
            </a:r>
          </a:p>
          <a:p>
            <a:r>
              <a:rPr lang="en-US" dirty="0" smtClean="0"/>
              <a:t>Features of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– RAMM (for obvious reasons!)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Inspiration</a:t>
            </a:r>
          </a:p>
          <a:p>
            <a:pPr lvl="1"/>
            <a:r>
              <a:rPr lang="en-US" dirty="0" smtClean="0"/>
              <a:t>Universal Algorithmic Programming Language</a:t>
            </a:r>
          </a:p>
          <a:p>
            <a:pPr lvl="1"/>
            <a:r>
              <a:rPr lang="en-US" dirty="0" smtClean="0"/>
              <a:t>ALGOL 60</a:t>
            </a:r>
          </a:p>
          <a:p>
            <a:pPr lvl="1"/>
            <a:r>
              <a:rPr lang="en-US" dirty="0" smtClean="0"/>
              <a:t>Educational enhancements (easier to teach coding)</a:t>
            </a:r>
          </a:p>
          <a:p>
            <a:pPr lvl="1"/>
            <a:r>
              <a:rPr lang="en-US" dirty="0" smtClean="0"/>
              <a:t>Pseudo code execution (with as minimal changes as possible)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Vision – What our code to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want our code to be minimalistic, but also completely readable at the same time.</a:t>
            </a:r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 smtClean="0"/>
              <a:t>we want to set a variable, say x, to 5. Our </a:t>
            </a:r>
            <a:r>
              <a:rPr lang="en-US" dirty="0" smtClean="0"/>
              <a:t>code would look something like this: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/>
              <a:t>x = </a:t>
            </a:r>
            <a:r>
              <a:rPr lang="pt-BR" dirty="0" smtClean="0"/>
              <a:t>5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Design – RAMM vs. ALGOL 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ALGOL Syntax</a:t>
            </a:r>
          </a:p>
          <a:p>
            <a:pPr lvl="2"/>
            <a:r>
              <a:rPr lang="en-US" dirty="0" smtClean="0"/>
              <a:t>k := 1; // setting a variable k which holds value 1.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RAMM Syntax</a:t>
            </a:r>
          </a:p>
          <a:p>
            <a:pPr lvl="2"/>
            <a:r>
              <a:rPr lang="en-US" dirty="0" smtClean="0"/>
              <a:t>K = 1; // setting a variable k which holds value 1.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we run the file with our code in it, we need to generate an Intermediate code which can then be fed to our Virtual Machine.</a:t>
            </a:r>
          </a:p>
          <a:p>
            <a:endParaRPr lang="en-US" dirty="0" smtClean="0"/>
          </a:p>
          <a:p>
            <a:r>
              <a:rPr lang="en-US" dirty="0" smtClean="0"/>
              <a:t>Assembly like </a:t>
            </a:r>
            <a:r>
              <a:rPr lang="en-US" dirty="0" smtClean="0"/>
              <a:t>syntax, which makes it easy to read.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expect our Intermediate Code (IC) to look like this: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en-US" dirty="0" smtClean="0"/>
              <a:t>SET x </a:t>
            </a:r>
            <a:r>
              <a:rPr lang="en-US" dirty="0" smtClean="0"/>
              <a:t>5			// x = 5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  Type checks are left until run-time.</a:t>
            </a:r>
          </a:p>
          <a:p>
            <a:r>
              <a:rPr lang="en-US" dirty="0" smtClean="0"/>
              <a:t>Static scoping</a:t>
            </a:r>
          </a:p>
          <a:p>
            <a:pPr lvl="1"/>
            <a:r>
              <a:rPr lang="en-US" dirty="0" smtClean="0"/>
              <a:t> 	A variable always refers to its top-level 	environment.</a:t>
            </a:r>
          </a:p>
          <a:p>
            <a:r>
              <a:rPr lang="en-US" dirty="0" smtClean="0"/>
              <a:t>Lazy evaluation</a:t>
            </a:r>
          </a:p>
          <a:p>
            <a:pPr lvl="1"/>
            <a:r>
              <a:rPr lang="en-US" dirty="0" smtClean="0"/>
              <a:t> 	Delays evaluation of an expression until its 	value is needed. Also avoids repeated 	evaluations.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211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 502 – Project 2 - Pitch</vt:lpstr>
      <vt:lpstr>Overview</vt:lpstr>
      <vt:lpstr>Language Design</vt:lpstr>
      <vt:lpstr>Vision – What our code to looks like</vt:lpstr>
      <vt:lpstr>Language Design – RAMM vs. ALGOL 60</vt:lpstr>
      <vt:lpstr>Intermediate Code Generation</vt:lpstr>
      <vt:lpstr>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Project 2 - Pitch</dc:title>
  <dc:creator>Aditya Narasimhamurthy</dc:creator>
  <cp:lastModifiedBy>Aditya Narasimhamurthy</cp:lastModifiedBy>
  <cp:revision>30</cp:revision>
  <dcterms:created xsi:type="dcterms:W3CDTF">2006-08-16T00:00:00Z</dcterms:created>
  <dcterms:modified xsi:type="dcterms:W3CDTF">2015-04-29T06:13:11Z</dcterms:modified>
</cp:coreProperties>
</file>