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4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Homepage: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www.antlr4.org</a:t>
            </a:r>
            <a:endParaRPr lang="en-US" dirty="0" smtClean="0"/>
          </a:p>
          <a:p>
            <a:r>
              <a:rPr lang="en-US" dirty="0" smtClean="0"/>
              <a:t>Just a 1 click download.</a:t>
            </a:r>
          </a:p>
          <a:p>
            <a:r>
              <a:rPr lang="en-US" dirty="0" smtClean="0"/>
              <a:t>ANTLR is written in Java - so installing it is a matter of downloading the latest jar, such as </a:t>
            </a:r>
            <a:r>
              <a:rPr lang="en-US" dirty="0" smtClean="0"/>
              <a:t>antlr-4.5-complete.jar</a:t>
            </a:r>
            <a:endParaRPr lang="en-US" dirty="0" smtClean="0"/>
          </a:p>
          <a:p>
            <a:r>
              <a:rPr lang="en-US" dirty="0" smtClean="0"/>
              <a:t>Once installed, Create aliases for the ANTLR Tool, and </a:t>
            </a:r>
            <a:r>
              <a:rPr lang="en-US" dirty="0" err="1" smtClean="0"/>
              <a:t>TestRig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 alias </a:t>
            </a:r>
            <a:r>
              <a:rPr lang="en-US" dirty="0" smtClean="0"/>
              <a:t>antlr4=‘java </a:t>
            </a:r>
            <a:r>
              <a:rPr lang="en-US" dirty="0" smtClean="0"/>
              <a:t>-jar /</a:t>
            </a:r>
            <a:r>
              <a:rPr lang="en-US" dirty="0" err="1" smtClean="0"/>
              <a:t>usr</a:t>
            </a:r>
            <a:r>
              <a:rPr lang="en-US" dirty="0" smtClean="0"/>
              <a:t>/local/lib/antlr-4.0-complete.jar’</a:t>
            </a:r>
          </a:p>
          <a:p>
            <a:r>
              <a:rPr lang="en-US" dirty="0" smtClean="0"/>
              <a:t> </a:t>
            </a:r>
            <a:r>
              <a:rPr lang="en-US" dirty="0" smtClean="0"/>
              <a:t>$ alias </a:t>
            </a:r>
            <a:r>
              <a:rPr lang="en-US" dirty="0" err="1" smtClean="0"/>
              <a:t>grun</a:t>
            </a:r>
            <a:r>
              <a:rPr lang="en-US" dirty="0" smtClean="0"/>
              <a:t>=‘java org.antlr.v4.runtime.misc.TestRig’</a:t>
            </a:r>
          </a:p>
          <a:p>
            <a:r>
              <a:rPr lang="en-US" dirty="0" smtClean="0"/>
              <a:t>Once done, you can directly start using </a:t>
            </a:r>
            <a:r>
              <a:rPr lang="en-US" dirty="0" err="1" smtClean="0"/>
              <a:t>antlr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Create a simple grammar file or use the one that we used for RAMM.  It should be a “.g4” file.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run </a:t>
            </a:r>
            <a:r>
              <a:rPr lang="en-US" dirty="0" smtClean="0"/>
              <a:t>ANTLR the tool on it: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smtClean="0"/>
              <a:t>antlr4 </a:t>
            </a:r>
            <a:r>
              <a:rPr lang="en-US" dirty="0" smtClean="0"/>
              <a:t>“grammar_file”.</a:t>
            </a:r>
            <a:r>
              <a:rPr lang="en-US" dirty="0" smtClean="0"/>
              <a:t>g4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US" dirty="0" smtClean="0"/>
              <a:t> *.java</a:t>
            </a:r>
          </a:p>
          <a:p>
            <a:endParaRPr lang="en-US" dirty="0" smtClean="0"/>
          </a:p>
          <a:p>
            <a:r>
              <a:rPr lang="en-US" dirty="0" smtClean="0"/>
              <a:t>This would have generated a couple of files for the </a:t>
            </a:r>
            <a:r>
              <a:rPr lang="en-US" dirty="0" err="1" smtClean="0"/>
              <a:t>Lexer</a:t>
            </a:r>
            <a:r>
              <a:rPr lang="en-US" dirty="0" smtClean="0"/>
              <a:t> and Parser.</a:t>
            </a:r>
          </a:p>
          <a:p>
            <a:r>
              <a:rPr lang="en-US" dirty="0" smtClean="0"/>
              <a:t>To generate the abstract syntax tree: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grun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grammar_file</a:t>
            </a:r>
            <a:r>
              <a:rPr lang="en-US" dirty="0" smtClean="0"/>
              <a:t>” </a:t>
            </a:r>
            <a:r>
              <a:rPr lang="en-US" dirty="0" smtClean="0"/>
              <a:t>r -tree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“your code”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^</a:t>
            </a:r>
            <a:r>
              <a:rPr lang="en-US" dirty="0" smtClean="0"/>
              <a:t>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r </a:t>
            </a:r>
            <a:r>
              <a:rPr lang="en-US" dirty="0" smtClean="0"/>
              <a:t>“your code”)</a:t>
            </a:r>
          </a:p>
          <a:p>
            <a:endParaRPr lang="en-US" dirty="0" smtClean="0"/>
          </a:p>
          <a:p>
            <a:r>
              <a:rPr lang="nb-NO" dirty="0" smtClean="0"/>
              <a:t>$ grun </a:t>
            </a:r>
            <a:r>
              <a:rPr lang="en-US" dirty="0" smtClean="0"/>
              <a:t>“</a:t>
            </a:r>
            <a:r>
              <a:rPr lang="en-US" dirty="0" err="1" smtClean="0"/>
              <a:t>grammar_file</a:t>
            </a:r>
            <a:r>
              <a:rPr lang="en-US" dirty="0" smtClean="0"/>
              <a:t>”</a:t>
            </a:r>
            <a:r>
              <a:rPr lang="nb-NO" dirty="0" smtClean="0"/>
              <a:t> </a:t>
            </a:r>
            <a:r>
              <a:rPr lang="nb-NO" dirty="0" smtClean="0"/>
              <a:t>r -gui </a:t>
            </a:r>
            <a:endParaRPr lang="nb-NO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/>
              <a:t>your code</a:t>
            </a:r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/>
              <a:t>^D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pops up a dialog box showing </a:t>
            </a:r>
            <a:r>
              <a:rPr lang="en-US" dirty="0" smtClean="0"/>
              <a:t>the tree to you, for your code. It matches the rules you’ve defined in your grammar and branches out accordingly.</a:t>
            </a:r>
          </a:p>
          <a:p>
            <a:endParaRPr lang="en-US" dirty="0" smtClean="0"/>
          </a:p>
          <a:p>
            <a:r>
              <a:rPr lang="en-US" dirty="0" smtClean="0"/>
              <a:t>From here, we use the tree walker code to visit each node and then convert it into intermediate code.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generated intermediate code is then fed to the VM.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 502 – Team 6 | Project 2</vt:lpstr>
      <vt:lpstr>Installing ANTLR</vt:lpstr>
      <vt:lpstr>Using ANTLR</vt:lpstr>
      <vt:lpstr>Using ANTLR</vt:lpstr>
      <vt:lpstr>Using ANTLR</vt:lpstr>
      <vt:lpstr>Abstract Syntax Tree</vt:lpstr>
      <vt:lpstr>Abstract Syntax Tree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Team 6 | Project 2</dc:title>
  <dc:creator>Aditya Narasimhamurthy</dc:creator>
  <cp:lastModifiedBy>Aditya Narasimhamurthy</cp:lastModifiedBy>
  <cp:revision>3</cp:revision>
  <dcterms:created xsi:type="dcterms:W3CDTF">2006-08-16T00:00:00Z</dcterms:created>
  <dcterms:modified xsi:type="dcterms:W3CDTF">2015-04-30T02:20:18Z</dcterms:modified>
</cp:coreProperties>
</file>