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470025"/>
          </a:xfrm>
        </p:spPr>
        <p:txBody>
          <a:bodyPr/>
          <a:lstStyle/>
          <a:p>
            <a:r>
              <a:rPr lang="en-US" dirty="0" smtClean="0"/>
              <a:t>SER 502 – </a:t>
            </a:r>
            <a:r>
              <a:rPr lang="en-US" dirty="0" smtClean="0"/>
              <a:t>Team 6 | 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Aditya Narasimhamurthy</a:t>
            </a:r>
          </a:p>
          <a:p>
            <a:r>
              <a:rPr lang="en-US" dirty="0" err="1" smtClean="0"/>
              <a:t>Manit</a:t>
            </a:r>
            <a:r>
              <a:rPr lang="en-US" dirty="0" smtClean="0"/>
              <a:t> Singh </a:t>
            </a:r>
            <a:r>
              <a:rPr lang="en-US" dirty="0" err="1" smtClean="0"/>
              <a:t>Kalsi</a:t>
            </a:r>
            <a:endParaRPr lang="en-US" dirty="0" smtClean="0"/>
          </a:p>
          <a:p>
            <a:r>
              <a:rPr lang="en-US" dirty="0" err="1" smtClean="0"/>
              <a:t>Mohit</a:t>
            </a:r>
            <a:r>
              <a:rPr lang="en-US" dirty="0" smtClean="0"/>
              <a:t> Kumar</a:t>
            </a:r>
          </a:p>
          <a:p>
            <a:r>
              <a:rPr lang="en-US" dirty="0" err="1" smtClean="0"/>
              <a:t>Richa</a:t>
            </a:r>
            <a:r>
              <a:rPr lang="en-US" dirty="0" smtClean="0"/>
              <a:t> </a:t>
            </a:r>
            <a:r>
              <a:rPr lang="en-US" dirty="0" err="1" smtClean="0"/>
              <a:t>Mittal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8288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Pitch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Design</a:t>
            </a:r>
          </a:p>
          <a:p>
            <a:r>
              <a:rPr lang="en-US" dirty="0" smtClean="0"/>
              <a:t>Example Programs</a:t>
            </a:r>
          </a:p>
          <a:p>
            <a:r>
              <a:rPr lang="en-US" dirty="0" smtClean="0"/>
              <a:t>Intermediate code</a:t>
            </a:r>
          </a:p>
          <a:p>
            <a:r>
              <a:rPr lang="en-US" dirty="0" smtClean="0"/>
              <a:t>Interpretation of IC</a:t>
            </a:r>
          </a:p>
          <a:p>
            <a:r>
              <a:rPr lang="en-US" dirty="0" smtClean="0"/>
              <a:t>Features of language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 – RAMM (for obvious reasons!)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Inspiration</a:t>
            </a:r>
          </a:p>
          <a:p>
            <a:pPr lvl="1"/>
            <a:r>
              <a:rPr lang="en-US" dirty="0" smtClean="0"/>
              <a:t>Universal Algorithmic Programming Language</a:t>
            </a:r>
          </a:p>
          <a:p>
            <a:pPr lvl="1"/>
            <a:r>
              <a:rPr lang="en-US" dirty="0" smtClean="0"/>
              <a:t>ALGOL 60</a:t>
            </a:r>
          </a:p>
          <a:p>
            <a:pPr lvl="1"/>
            <a:r>
              <a:rPr lang="en-US" dirty="0" smtClean="0"/>
              <a:t>Educational enhancements (easier to teach coding)</a:t>
            </a:r>
          </a:p>
          <a:p>
            <a:pPr lvl="1"/>
            <a:r>
              <a:rPr lang="en-US" dirty="0" smtClean="0"/>
              <a:t>Pseudo code execution (with as minimal changes as possible)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Vision – What our code to looks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want our code to be minimalistic, but also completely readable at the same time.</a:t>
            </a:r>
          </a:p>
          <a:p>
            <a:endParaRPr lang="en-US" dirty="0" smtClean="0"/>
          </a:p>
          <a:p>
            <a:r>
              <a:rPr lang="en-US" dirty="0" smtClean="0"/>
              <a:t>Suppose we want to set a variable, say x, to 5. Our code would look something like this: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pt-BR" dirty="0" smtClean="0"/>
              <a:t>x = 5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Language Design – RAMM vs. ALGOL 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ALGOL Syntax</a:t>
            </a:r>
          </a:p>
          <a:p>
            <a:pPr lvl="2"/>
            <a:r>
              <a:rPr lang="en-US" dirty="0" smtClean="0"/>
              <a:t>k := 1; // setting a variable k which holds value 1.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RAMM Syntax</a:t>
            </a:r>
          </a:p>
          <a:p>
            <a:pPr lvl="2"/>
            <a:r>
              <a:rPr lang="en-US" dirty="0" smtClean="0"/>
              <a:t>K = 1; // setting a variable k which holds value 1.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Once we run the file with our code in it, we need to generate an Intermediate code which can then be fed to our Virtual Machine.</a:t>
            </a:r>
          </a:p>
          <a:p>
            <a:endParaRPr lang="en-US" dirty="0" smtClean="0"/>
          </a:p>
          <a:p>
            <a:r>
              <a:rPr lang="en-US" dirty="0" smtClean="0"/>
              <a:t>Assembly like syntax, which makes it easy to read.</a:t>
            </a:r>
          </a:p>
          <a:p>
            <a:endParaRPr lang="en-US" dirty="0" smtClean="0"/>
          </a:p>
          <a:p>
            <a:r>
              <a:rPr lang="en-US" dirty="0" smtClean="0"/>
              <a:t>We expect our Intermediate Code (IC) to look like this:</a:t>
            </a:r>
          </a:p>
          <a:p>
            <a:pPr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en-US" dirty="0" smtClean="0"/>
              <a:t>SET x 5			// x = 5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Dynamically Typed</a:t>
            </a:r>
          </a:p>
          <a:p>
            <a:pPr lvl="1"/>
            <a:r>
              <a:rPr lang="en-US" dirty="0" smtClean="0"/>
              <a:t>  Type checks are left until run-time.</a:t>
            </a:r>
          </a:p>
          <a:p>
            <a:r>
              <a:rPr lang="en-US" dirty="0" smtClean="0"/>
              <a:t>Static scoping</a:t>
            </a:r>
          </a:p>
          <a:p>
            <a:pPr lvl="1"/>
            <a:r>
              <a:rPr lang="en-US" dirty="0" smtClean="0"/>
              <a:t> 	A variable always refers to its top-level 	environment.</a:t>
            </a:r>
          </a:p>
          <a:p>
            <a:r>
              <a:rPr lang="en-US" dirty="0" smtClean="0"/>
              <a:t>Lazy evaluation</a:t>
            </a:r>
          </a:p>
          <a:p>
            <a:pPr lvl="1"/>
            <a:r>
              <a:rPr lang="en-US" dirty="0" smtClean="0"/>
              <a:t> 	Delays evaluation of an expression until its 	value is needed. Also avoids repeated 	evaluations.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214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SER 502 – Team 6 | Project 2</vt:lpstr>
      <vt:lpstr>Overview</vt:lpstr>
      <vt:lpstr>Language Design</vt:lpstr>
      <vt:lpstr>Vision – What our code to looks like</vt:lpstr>
      <vt:lpstr>Language Design – RAMM vs. ALGOL 60</vt:lpstr>
      <vt:lpstr>Intermediate Code Generation</vt:lpstr>
      <vt:lpstr>Features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 502 – Project 2 - Pitch</dc:title>
  <dc:creator>Aditya Narasimhamurthy</dc:creator>
  <cp:lastModifiedBy>Aditya Narasimhamurthy</cp:lastModifiedBy>
  <cp:revision>31</cp:revision>
  <dcterms:created xsi:type="dcterms:W3CDTF">2006-08-16T00:00:00Z</dcterms:created>
  <dcterms:modified xsi:type="dcterms:W3CDTF">2015-04-29T18:38:02Z</dcterms:modified>
</cp:coreProperties>
</file>