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C5000-1232-B84E-A5C8-294FEA53B9DD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04C80-46A1-9349-AD9D-0477EBD61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34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generated by</a:t>
            </a:r>
            <a:r>
              <a:rPr lang="en-US" baseline="0" dirty="0" smtClean="0"/>
              <a:t> ANTLR  and both support the Array </a:t>
            </a:r>
            <a:r>
              <a:rPr lang="en-US" baseline="0" dirty="0" err="1" smtClean="0"/>
              <a:t>datatype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E7F9-0797-48F6-9927-1487126094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Team 6 |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Implementation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and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Lexical analysis is handled by the </a:t>
            </a:r>
            <a:r>
              <a:rPr lang="en-US" dirty="0" err="1" smtClean="0"/>
              <a:t>Lexer</a:t>
            </a:r>
            <a:r>
              <a:rPr lang="en-US" dirty="0" smtClean="0"/>
              <a:t>, where it separates a stream of characters into different words or 'tokens‘.</a:t>
            </a:r>
          </a:p>
          <a:p>
            <a:endParaRPr lang="en-US" dirty="0" smtClean="0"/>
          </a:p>
          <a:p>
            <a:r>
              <a:rPr lang="en-US" dirty="0" smtClean="0"/>
              <a:t>Syntactical analysis is handled by the Parser. It receives the tokens/ input from the </a:t>
            </a:r>
            <a:r>
              <a:rPr lang="en-US" dirty="0" err="1" smtClean="0"/>
              <a:t>Lexer</a:t>
            </a:r>
            <a:r>
              <a:rPr lang="en-US" dirty="0" smtClean="0"/>
              <a:t> in the form of sequential source program instructions and breaks them up into parts defined in our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448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 tree representation of the abstract syntactic structure of source code written in a programming language. </a:t>
            </a:r>
          </a:p>
          <a:p>
            <a:r>
              <a:rPr lang="en-US" dirty="0" smtClean="0"/>
              <a:t>Each node of the tree denotes a construct occurring in the source code. </a:t>
            </a:r>
          </a:p>
          <a:p>
            <a:r>
              <a:rPr lang="en-US" dirty="0" smtClean="0"/>
              <a:t>The syntax is "abstract" in not representing every detail appearing in the real syntax.</a:t>
            </a:r>
          </a:p>
          <a:p>
            <a:endParaRPr lang="en-US" dirty="0" smtClean="0"/>
          </a:p>
          <a:p>
            <a:r>
              <a:rPr lang="en-US" dirty="0" smtClean="0"/>
              <a:t>For our example, the AST would look something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83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Aditya\Desktop\a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219200"/>
            <a:ext cx="378080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589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this tree, our next goal is to reach/ walk to each individual node programmatically and generate the intermediate byte code.</a:t>
            </a:r>
          </a:p>
          <a:p>
            <a:endParaRPr lang="en-US" dirty="0" smtClean="0"/>
          </a:p>
          <a:p>
            <a:r>
              <a:rPr lang="en-US" dirty="0" smtClean="0"/>
              <a:t>Made use of an inbuilt data type in ANTLR called </a:t>
            </a:r>
            <a:r>
              <a:rPr lang="en-US" dirty="0" err="1" smtClean="0"/>
              <a:t>ParseTree</a:t>
            </a:r>
            <a:r>
              <a:rPr lang="en-US" dirty="0" smtClean="0"/>
              <a:t> to parse each individual leaf/ non-leaf element.</a:t>
            </a:r>
          </a:p>
          <a:p>
            <a:endParaRPr lang="en-US" dirty="0" smtClean="0"/>
          </a:p>
          <a:p>
            <a:r>
              <a:rPr lang="en-US" dirty="0" smtClean="0"/>
              <a:t>Once every element was parsed, we created the intermediate byte code, which was then fed to the VM for execution.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36793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ANTLR generates a parse-tree listener interface that responds to events triggered by the built-in tree walker. .</a:t>
            </a:r>
          </a:p>
          <a:p>
            <a:r>
              <a:rPr lang="en-US" dirty="0" smtClean="0"/>
              <a:t>To walk a tree and trigger calls into a listener, ANTLR’s runtime provides the class </a:t>
            </a:r>
            <a:r>
              <a:rPr lang="en-US" dirty="0" err="1" smtClean="0"/>
              <a:t>ParseTreeWalker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make a language application, we write a </a:t>
            </a:r>
            <a:r>
              <a:rPr lang="en-US" dirty="0" err="1" smtClean="0"/>
              <a:t>ParseTreeListener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391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situations, however, where we want to control the walk itself, explicitly calling methods to visit children. </a:t>
            </a:r>
          </a:p>
          <a:p>
            <a:r>
              <a:rPr lang="en-US" dirty="0" smtClean="0"/>
              <a:t>Option -visitor asks ANTLR to generate a visitor interface from a grammar with a visit method per rule.</a:t>
            </a:r>
          </a:p>
          <a:p>
            <a:r>
              <a:rPr lang="en-US" dirty="0" smtClean="0"/>
              <a:t>The key “interface” between the grammar and our listener object is called </a:t>
            </a:r>
            <a:r>
              <a:rPr lang="en-US" dirty="0" err="1" smtClean="0"/>
              <a:t>JavaListener</a:t>
            </a:r>
            <a:r>
              <a:rPr lang="en-US" dirty="0" smtClean="0"/>
              <a:t>, and ANTLR automatically generates it for us. </a:t>
            </a:r>
          </a:p>
          <a:p>
            <a:r>
              <a:rPr lang="en-US" dirty="0" smtClean="0"/>
              <a:t>It defines all of the methods that the class </a:t>
            </a:r>
            <a:r>
              <a:rPr lang="en-US" dirty="0" err="1" smtClean="0"/>
              <a:t>ParseTreeWalker</a:t>
            </a:r>
            <a:r>
              <a:rPr lang="en-US" dirty="0" smtClean="0"/>
              <a:t> from ANTLR’s runtime can trigger as it traverses the parse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495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-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Internally uses stacks, </a:t>
            </a:r>
            <a:r>
              <a:rPr lang="en-US" dirty="0" err="1" smtClean="0"/>
              <a:t>linkedlists</a:t>
            </a:r>
            <a:r>
              <a:rPr lang="en-US" dirty="0" smtClean="0"/>
              <a:t> and </a:t>
            </a:r>
            <a:r>
              <a:rPr lang="en-US" dirty="0" err="1" smtClean="0"/>
              <a:t>hashmaps</a:t>
            </a:r>
            <a:r>
              <a:rPr lang="en-US" dirty="0" smtClean="0"/>
              <a:t> to maintain the environment, symbol table and activation records</a:t>
            </a:r>
          </a:p>
          <a:p>
            <a:r>
              <a:rPr lang="en-US" dirty="0" smtClean="0"/>
              <a:t>A symbol table is a data structure used by a compiler where each identifier in a program's source code is associated with information relating to its declaration or appearance in the source, such as its type, scope level and sometimes its location.</a:t>
            </a:r>
          </a:p>
          <a:p>
            <a:r>
              <a:rPr lang="en-US" dirty="0"/>
              <a:t>During execution, every function call is recorded and maintained on a 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RAMM, the symbol table is implemented as a linked list of hash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23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336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SER 502 – Team 6 | Project 2</vt:lpstr>
      <vt:lpstr>Lexer and Parser</vt:lpstr>
      <vt:lpstr>Abstract syntax tree</vt:lpstr>
      <vt:lpstr>Abstract syntax tree</vt:lpstr>
      <vt:lpstr>Abstract syntax tree</vt:lpstr>
      <vt:lpstr>Abstract syntax tree</vt:lpstr>
      <vt:lpstr>Abstract syntax tree</vt:lpstr>
      <vt:lpstr>Runtime - Implementation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– Team 6 | Project 2</dc:title>
  <dc:creator>Aditya Narasimhamurthy</dc:creator>
  <cp:lastModifiedBy>Aditya Narasimhamurthy</cp:lastModifiedBy>
  <cp:revision>5</cp:revision>
  <dcterms:created xsi:type="dcterms:W3CDTF">2006-08-16T00:00:00Z</dcterms:created>
  <dcterms:modified xsi:type="dcterms:W3CDTF">2015-04-30T03:48:04Z</dcterms:modified>
</cp:coreProperties>
</file>