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F70D0-ABC5-42FB-A680-563792D4BCC2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E7F9-0797-48F6-9927-148712609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create</a:t>
            </a:r>
            <a:r>
              <a:rPr lang="en-US" baseline="0" dirty="0" smtClean="0"/>
              <a:t> just 1 grammar file with all the rules and reference it build your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ANTLR </a:t>
            </a:r>
          </a:p>
          <a:p>
            <a:pPr lvl="1"/>
            <a:r>
              <a:rPr lang="en-US" dirty="0" smtClean="0"/>
              <a:t>Grammar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latest version – ANTLR v.4.5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powerful parser generator for processing/translating structured text or binary files. Used widely to build languages.</a:t>
            </a:r>
          </a:p>
          <a:p>
            <a:endParaRPr lang="en-US" dirty="0" smtClean="0"/>
          </a:p>
          <a:p>
            <a:r>
              <a:rPr lang="en-US" dirty="0" smtClean="0"/>
              <a:t>From a grammar, ANTLR generates a parser that can build and walk parse trees.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 objective - easily convert any algorithm/pseudo code to actual code.</a:t>
            </a:r>
          </a:p>
          <a:p>
            <a:endParaRPr lang="en-US" dirty="0" smtClean="0"/>
          </a:p>
          <a:p>
            <a:r>
              <a:rPr lang="en-US" dirty="0" smtClean="0"/>
              <a:t>We broke down our programs layer by layer and decided on a flow of execution. </a:t>
            </a:r>
          </a:p>
          <a:p>
            <a:endParaRPr lang="en-US" dirty="0" smtClean="0"/>
          </a:p>
          <a:p>
            <a:r>
              <a:rPr lang="en-US" dirty="0" smtClean="0"/>
              <a:t>To give a brief understanding, this is what our grammar looks like at a high level: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	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block: (statement | </a:t>
            </a:r>
            <a:r>
              <a:rPr lang="en-US" dirty="0" err="1" smtClean="0"/>
              <a:t>functionDecl</a:t>
            </a:r>
            <a:r>
              <a:rPr lang="en-US" dirty="0" smtClean="0"/>
              <a:t>)* (Return 		expression)? ;</a:t>
            </a:r>
          </a:p>
          <a:p>
            <a:endParaRPr lang="en-US" dirty="0" smtClean="0"/>
          </a:p>
          <a:p>
            <a:r>
              <a:rPr lang="en-US" dirty="0" smtClean="0"/>
              <a:t>statement: assignment | </a:t>
            </a:r>
            <a:r>
              <a:rPr lang="en-US" dirty="0" err="1" smtClean="0"/>
              <a:t>functionCall</a:t>
            </a:r>
            <a:r>
              <a:rPr lang="en-US" dirty="0" smtClean="0"/>
              <a:t> | </a:t>
            </a:r>
            <a:r>
              <a:rPr lang="en-US" dirty="0" err="1" smtClean="0"/>
              <a:t>ifStatement</a:t>
            </a:r>
            <a:r>
              <a:rPr lang="en-US" dirty="0" smtClean="0"/>
              <a:t>  	        | </a:t>
            </a:r>
            <a:r>
              <a:rPr lang="en-US" dirty="0" err="1" smtClean="0"/>
              <a:t>forStatement</a:t>
            </a:r>
            <a:r>
              <a:rPr lang="en-US" dirty="0" smtClean="0"/>
              <a:t> |</a:t>
            </a:r>
            <a:r>
              <a:rPr lang="en-US" dirty="0" err="1" smtClean="0"/>
              <a:t>whileStatement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assignment: Identifier indexes? '=' expression ;</a:t>
            </a:r>
          </a:p>
          <a:p>
            <a:endParaRPr lang="en-US" dirty="0" smtClean="0"/>
          </a:p>
          <a:p>
            <a:r>
              <a:rPr lang="en-US" dirty="0" smtClean="0"/>
              <a:t>Expression: … |... | Number | …</a:t>
            </a:r>
          </a:p>
          <a:p>
            <a:endParaRPr lang="en-US" dirty="0" smtClean="0"/>
          </a:p>
          <a:p>
            <a:r>
              <a:rPr lang="en-US" dirty="0" smtClean="0"/>
              <a:t>Number: </a:t>
            </a:r>
            <a:r>
              <a:rPr lang="en-US" dirty="0" err="1" smtClean="0"/>
              <a:t>Int</a:t>
            </a:r>
            <a:r>
              <a:rPr lang="en-US" dirty="0" smtClean="0"/>
              <a:t> ('.' Digit*)? ;</a:t>
            </a:r>
          </a:p>
          <a:p>
            <a:endParaRPr lang="en-US" dirty="0" smtClean="0"/>
          </a:p>
          <a:p>
            <a:r>
              <a:rPr lang="en-US" dirty="0" smtClean="0"/>
              <a:t>Digit : [0-9];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	Say for example, we had our code from the pitch </a:t>
            </a:r>
            <a:r>
              <a:rPr lang="en-US" dirty="0" err="1" smtClean="0"/>
              <a:t>i.e</a:t>
            </a:r>
            <a:r>
              <a:rPr lang="en-US" dirty="0" smtClean="0"/>
              <a:t>, x = 5. </a:t>
            </a:r>
          </a:p>
          <a:p>
            <a:pPr marL="342900" lvl="1" indent="-342900">
              <a:buNone/>
            </a:pPr>
            <a:r>
              <a:rPr lang="en-US" dirty="0" smtClean="0"/>
              <a:t>	This is how our grammar would recognize each token:</a:t>
            </a:r>
          </a:p>
          <a:p>
            <a:endParaRPr lang="en-US" dirty="0" smtClean="0"/>
          </a:p>
          <a:p>
            <a:r>
              <a:rPr lang="en-US" dirty="0" smtClean="0"/>
              <a:t>Block -&gt; Statement</a:t>
            </a:r>
          </a:p>
          <a:p>
            <a:r>
              <a:rPr lang="en-US" dirty="0" smtClean="0"/>
              <a:t>Statement -&gt; assignment</a:t>
            </a:r>
          </a:p>
          <a:p>
            <a:r>
              <a:rPr lang="en-US" dirty="0" smtClean="0"/>
              <a:t>Assignment - &gt; expression</a:t>
            </a:r>
          </a:p>
          <a:p>
            <a:r>
              <a:rPr lang="en-US" dirty="0" smtClean="0"/>
              <a:t>Expression -&gt; Number</a:t>
            </a:r>
          </a:p>
          <a:p>
            <a:r>
              <a:rPr lang="en-US" dirty="0" smtClean="0"/>
              <a:t>Number -&gt; Digit</a:t>
            </a:r>
          </a:p>
          <a:p>
            <a:r>
              <a:rPr lang="en-US" dirty="0" smtClean="0"/>
              <a:t>Digit -&gt; [0,1,2,3,4,5,6,7,8,9]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Our grammar supports data types like </a:t>
            </a:r>
            <a:r>
              <a:rPr lang="en-US" dirty="0" err="1" smtClean="0"/>
              <a:t>boolean</a:t>
            </a:r>
            <a:r>
              <a:rPr lang="en-US" dirty="0" smtClean="0"/>
              <a:t> and number.</a:t>
            </a:r>
          </a:p>
          <a:p>
            <a:r>
              <a:rPr lang="en-US" dirty="0" smtClean="0"/>
              <a:t>Data structures supported include lists.</a:t>
            </a:r>
          </a:p>
          <a:p>
            <a:r>
              <a:rPr lang="en-US" dirty="0" smtClean="0"/>
              <a:t>Control constructs provided are – if and while</a:t>
            </a:r>
          </a:p>
          <a:p>
            <a:r>
              <a:rPr lang="en-US" dirty="0" smtClean="0"/>
              <a:t>Can handle math operators like +, -, *, /, % </a:t>
            </a:r>
          </a:p>
          <a:p>
            <a:r>
              <a:rPr lang="en-US" dirty="0" smtClean="0"/>
              <a:t>Handles relational operators like &lt;, &lt;=, &gt;, &gt;=, ==, !=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RAMM’s Runtime is completely based on JAVA.</a:t>
            </a:r>
          </a:p>
          <a:p>
            <a:endParaRPr lang="en-US" dirty="0" smtClean="0"/>
          </a:p>
          <a:p>
            <a:r>
              <a:rPr lang="en-US" dirty="0" smtClean="0"/>
              <a:t>It is dynamically typed.</a:t>
            </a:r>
          </a:p>
          <a:p>
            <a:endParaRPr lang="en-US" dirty="0" smtClean="0"/>
          </a:p>
          <a:p>
            <a:r>
              <a:rPr lang="en-US" dirty="0" smtClean="0"/>
              <a:t>It internally uses stacks, linked lists and </a:t>
            </a:r>
            <a:r>
              <a:rPr lang="en-US" dirty="0" err="1" smtClean="0"/>
              <a:t>hashmaps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intermediate code is in prefix notation and the runtime is designed accordingly to process prefix expressions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245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SER 502 – Team 6 | Project 2</vt:lpstr>
      <vt:lpstr>Overview</vt:lpstr>
      <vt:lpstr>ANTLR</vt:lpstr>
      <vt:lpstr>The Grammar</vt:lpstr>
      <vt:lpstr>The Grammar</vt:lpstr>
      <vt:lpstr>The Grammar</vt:lpstr>
      <vt:lpstr>Grammar Features</vt:lpstr>
      <vt:lpstr>Intermediate Code</vt:lpstr>
      <vt:lpstr>Runtime -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Narasimhamurthy</dc:creator>
  <cp:lastModifiedBy>student</cp:lastModifiedBy>
  <cp:revision>27</cp:revision>
  <dcterms:created xsi:type="dcterms:W3CDTF">2006-08-16T00:00:00Z</dcterms:created>
  <dcterms:modified xsi:type="dcterms:W3CDTF">2015-04-30T02:49:07Z</dcterms:modified>
</cp:coreProperties>
</file>