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10"/>
  </p:handoutMasterIdLst>
  <p:sldIdLst>
    <p:sldId id="261" r:id="rId2"/>
    <p:sldId id="301" r:id="rId3"/>
    <p:sldId id="286" r:id="rId4"/>
    <p:sldId id="302" r:id="rId5"/>
    <p:sldId id="303" r:id="rId6"/>
    <p:sldId id="304" r:id="rId7"/>
    <p:sldId id="305" r:id="rId8"/>
    <p:sldId id="30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50" autoAdjust="0"/>
    <p:restoredTop sz="96242" autoAdjust="0"/>
  </p:normalViewPr>
  <p:slideViewPr>
    <p:cSldViewPr snapToGrid="0">
      <p:cViewPr varScale="1">
        <p:scale>
          <a:sx n="85" d="100"/>
          <a:sy n="85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525CED6-3376-717A-282F-212660CD1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8F9D4D-91A3-E5E5-FE0E-3CF547FEE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92A1-C2AE-4B94-9A6E-1C84E0203EAF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D8E229-D4BD-A153-9896-26A7AC2B9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58CCF58-16CB-B28F-7EC3-52A6CF0913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3A3D7-A98C-40E9-9ABA-3B160AAC2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76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AADF-F829-438E-9C0A-659F59E3ED72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5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AADF-F829-438E-9C0A-659F59E3ED72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A73504E-1444-0A6D-DDE2-7F47937430FE}"/>
              </a:ext>
            </a:extLst>
          </p:cNvPr>
          <p:cNvCxnSpPr>
            <a:cxnSpLocks/>
          </p:cNvCxnSpPr>
          <p:nvPr userDrawn="1"/>
        </p:nvCxnSpPr>
        <p:spPr>
          <a:xfrm>
            <a:off x="822000" y="865115"/>
            <a:ext cx="10548000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59000">
                  <a:srgbClr val="FFDC6D"/>
                </a:gs>
                <a:gs pos="100000">
                  <a:srgbClr val="F8ABA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AADF-F829-438E-9C0A-659F59E3ED72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6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166742"/>
            <a:ext cx="10515600" cy="607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307054"/>
            <a:ext cx="10515600" cy="487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6CDAADF-F829-438E-9C0A-659F59E3ED72}" type="datetimeFigureOut">
              <a:rPr lang="zh-TW" altLang="en-US" smtClean="0"/>
              <a:t>2024/4/1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248B-76BB-477C-A8C2-026B24A12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6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4" r:id="rId2"/>
    <p:sldLayoutId id="214748368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tache.com/command-line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blogs.com.tw/CYLcode/2018/09/13/10215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dingspace.school/blog/2021-04-0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python.org/download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BB22E-F428-8DDF-F5D4-BB91EE91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CMD(command line)</a:t>
            </a:r>
            <a:r>
              <a:rPr lang="zh-TW" altLang="en-US" dirty="0"/>
              <a:t>  命令提示字元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763FBB-4276-4470-8E9E-225DBA250DE6}"/>
              </a:ext>
            </a:extLst>
          </p:cNvPr>
          <p:cNvSpPr txBox="1"/>
          <p:nvPr/>
        </p:nvSpPr>
        <p:spPr>
          <a:xfrm>
            <a:off x="1744724" y="1271386"/>
            <a:ext cx="87025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Command line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中文為「命令行」，是與電腦或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溝通的方法，意思是透過鍵盤輸入指令，電腦收到這些指示後，便能立即執行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CB1133-AA6D-4E12-BFF1-D3FA72B719F7}"/>
              </a:ext>
            </a:extLst>
          </p:cNvPr>
          <p:cNvSpPr txBox="1"/>
          <p:nvPr/>
        </p:nvSpPr>
        <p:spPr>
          <a:xfrm>
            <a:off x="2617850" y="2325129"/>
            <a:ext cx="383906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Mac:</a:t>
            </a:r>
            <a:r>
              <a:rPr lang="zh-TW" altLang="en-US" sz="2000" dirty="0"/>
              <a:t>  </a:t>
            </a:r>
            <a:r>
              <a:rPr lang="en-US" altLang="zh-TW" sz="2000" dirty="0"/>
              <a:t>search bar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內輸入</a:t>
            </a:r>
            <a:r>
              <a:rPr lang="zh-TW" altLang="en-US" sz="2000" dirty="0"/>
              <a:t> </a:t>
            </a:r>
            <a:r>
              <a:rPr lang="en-US" altLang="zh-TW" sz="2000" dirty="0"/>
              <a:t>terminal</a:t>
            </a:r>
            <a:endParaRPr lang="zh-TW" altLang="en-US" sz="2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A0CE6B-EBBA-4E30-8E6B-AF050E03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61" y="2784646"/>
            <a:ext cx="5775705" cy="37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0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84B956-2D1A-4C66-BF9B-096FDEEE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CMD(command line)</a:t>
            </a:r>
            <a:r>
              <a:rPr lang="zh-TW" altLang="en-US" dirty="0"/>
              <a:t>  命令提示字元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B0C3A32-BA88-4403-A26A-DBEA7A1C8C95}"/>
              </a:ext>
            </a:extLst>
          </p:cNvPr>
          <p:cNvSpPr txBox="1"/>
          <p:nvPr/>
        </p:nvSpPr>
        <p:spPr>
          <a:xfrm>
            <a:off x="2616613" y="1404187"/>
            <a:ext cx="40148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Windows:</a:t>
            </a:r>
            <a:r>
              <a:rPr lang="zh-TW" altLang="en-US" sz="2000" dirty="0"/>
              <a:t> </a:t>
            </a:r>
            <a:r>
              <a:rPr lang="en-US" altLang="zh-TW" sz="2000" dirty="0"/>
              <a:t>search bar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內輸入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 descr="命令提示字元">
            <a:extLst>
              <a:ext uri="{FF2B5EF4-FFF2-40B4-BE49-F238E27FC236}">
                <a16:creationId xmlns:a16="http://schemas.microsoft.com/office/drawing/2014/main" id="{4563F633-865A-448E-9DC9-361388F5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613" y="2519990"/>
            <a:ext cx="7431220" cy="3918782"/>
          </a:xfrm>
          <a:prstGeom prst="rect">
            <a:avLst/>
          </a:prstGeom>
        </p:spPr>
      </p:pic>
      <p:pic>
        <p:nvPicPr>
          <p:cNvPr id="8" name="圖片 7" descr="Windows PowerShell">
            <a:extLst>
              <a:ext uri="{FF2B5EF4-FFF2-40B4-BE49-F238E27FC236}">
                <a16:creationId xmlns:a16="http://schemas.microsoft.com/office/drawing/2014/main" id="{5676FAC7-9797-4DA9-B9C4-1C0F8FEBD1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90" b="94382"/>
          <a:stretch/>
        </p:blipFill>
        <p:spPr>
          <a:xfrm>
            <a:off x="2616613" y="2118971"/>
            <a:ext cx="1511635" cy="276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73C5DAC-4758-4DDB-92C5-6E3B4D58CBCA}"/>
              </a:ext>
            </a:extLst>
          </p:cNvPr>
          <p:cNvSpPr/>
          <p:nvPr/>
        </p:nvSpPr>
        <p:spPr>
          <a:xfrm>
            <a:off x="2616613" y="2534311"/>
            <a:ext cx="1511635" cy="262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DEFB3F-3110-4647-8EE2-B5AAB8CB4415}"/>
              </a:ext>
            </a:extLst>
          </p:cNvPr>
          <p:cNvSpPr/>
          <p:nvPr/>
        </p:nvSpPr>
        <p:spPr>
          <a:xfrm>
            <a:off x="2616613" y="2118971"/>
            <a:ext cx="1511635" cy="2626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形: 空心 11">
            <a:extLst>
              <a:ext uri="{FF2B5EF4-FFF2-40B4-BE49-F238E27FC236}">
                <a16:creationId xmlns:a16="http://schemas.microsoft.com/office/drawing/2014/main" id="{B516A66E-99FC-4D24-89B4-989FAF6E5C96}"/>
              </a:ext>
            </a:extLst>
          </p:cNvPr>
          <p:cNvSpPr/>
          <p:nvPr/>
        </p:nvSpPr>
        <p:spPr>
          <a:xfrm>
            <a:off x="2291491" y="2526428"/>
            <a:ext cx="242047" cy="242047"/>
          </a:xfrm>
          <a:prstGeom prst="donut">
            <a:avLst>
              <a:gd name="adj" fmla="val 2870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8B4D0385-18AE-4C05-ADC2-7FEFF436B17A}"/>
              </a:ext>
            </a:extLst>
          </p:cNvPr>
          <p:cNvSpPr/>
          <p:nvPr/>
        </p:nvSpPr>
        <p:spPr>
          <a:xfrm>
            <a:off x="2208415" y="2067142"/>
            <a:ext cx="408198" cy="408198"/>
          </a:xfrm>
          <a:prstGeom prst="mathMultiply">
            <a:avLst>
              <a:gd name="adj1" fmla="val 1912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34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BB22E-F428-8DDF-F5D4-BB91EE91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常見指令 </a:t>
            </a:r>
            <a:r>
              <a:rPr lang="en-US" altLang="zh-TW" dirty="0"/>
              <a:t>windows and Mac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8B193FA-67A1-43B8-9D04-9FDB01D6151C}"/>
              </a:ext>
            </a:extLst>
          </p:cNvPr>
          <p:cNvSpPr txBox="1"/>
          <p:nvPr/>
        </p:nvSpPr>
        <p:spPr>
          <a:xfrm>
            <a:off x="1334661" y="1310640"/>
            <a:ext cx="32092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切換工作目錄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cd../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 descr="命令提示字元">
            <a:extLst>
              <a:ext uri="{FF2B5EF4-FFF2-40B4-BE49-F238E27FC236}">
                <a16:creationId xmlns:a16="http://schemas.microsoft.com/office/drawing/2014/main" id="{3057E5DE-7C5A-4A5B-A3F1-B9C7FEFB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12" y="2061912"/>
            <a:ext cx="8222693" cy="44733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7F5B992-435C-4615-B11A-4B8710833E59}"/>
              </a:ext>
            </a:extLst>
          </p:cNvPr>
          <p:cNvSpPr/>
          <p:nvPr/>
        </p:nvSpPr>
        <p:spPr>
          <a:xfrm>
            <a:off x="3460376" y="2722294"/>
            <a:ext cx="1147483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4EBFF7-4CDD-473F-81B8-76200344A061}"/>
              </a:ext>
            </a:extLst>
          </p:cNvPr>
          <p:cNvSpPr txBox="1"/>
          <p:nvPr/>
        </p:nvSpPr>
        <p:spPr>
          <a:xfrm>
            <a:off x="1898116" y="2768025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當前工作目錄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B7D887-267A-46A5-A231-CC60B071800A}"/>
              </a:ext>
            </a:extLst>
          </p:cNvPr>
          <p:cNvSpPr/>
          <p:nvPr/>
        </p:nvSpPr>
        <p:spPr>
          <a:xfrm>
            <a:off x="4667158" y="2722293"/>
            <a:ext cx="2477712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FB1B33-8F06-4E95-A63C-FFBF3FB5E92F}"/>
              </a:ext>
            </a:extLst>
          </p:cNvPr>
          <p:cNvSpPr/>
          <p:nvPr/>
        </p:nvSpPr>
        <p:spPr>
          <a:xfrm>
            <a:off x="5258828" y="3370734"/>
            <a:ext cx="451689" cy="2241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60AE7D-9440-4B33-BA9F-6D6807D05BC6}"/>
              </a:ext>
            </a:extLst>
          </p:cNvPr>
          <p:cNvSpPr/>
          <p:nvPr/>
        </p:nvSpPr>
        <p:spPr>
          <a:xfrm>
            <a:off x="4857144" y="3654177"/>
            <a:ext cx="234809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A9240DB-DCB1-4C42-BEA4-DC2780A716ED}"/>
              </a:ext>
            </a:extLst>
          </p:cNvPr>
          <p:cNvSpPr/>
          <p:nvPr/>
        </p:nvSpPr>
        <p:spPr>
          <a:xfrm>
            <a:off x="3460375" y="3654177"/>
            <a:ext cx="170331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C35B3A-3B0D-4325-8EC9-B01B63B7AEB6}"/>
              </a:ext>
            </a:extLst>
          </p:cNvPr>
          <p:cNvSpPr/>
          <p:nvPr/>
        </p:nvSpPr>
        <p:spPr>
          <a:xfrm>
            <a:off x="5115788" y="3654177"/>
            <a:ext cx="170331" cy="307777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09BC22-DBF9-4B4D-8125-B5FC8BE16D0D}"/>
              </a:ext>
            </a:extLst>
          </p:cNvPr>
          <p:cNvSpPr txBox="1"/>
          <p:nvPr/>
        </p:nvSpPr>
        <p:spPr>
          <a:xfrm>
            <a:off x="5813321" y="3669565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切換硬碟槽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5A5B79A-1920-4BAD-A1E1-EB59769506A7}"/>
              </a:ext>
            </a:extLst>
          </p:cNvPr>
          <p:cNvSpPr txBox="1"/>
          <p:nvPr/>
        </p:nvSpPr>
        <p:spPr>
          <a:xfrm>
            <a:off x="5813321" y="3335065"/>
            <a:ext cx="184665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退回至上一層目錄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91A482F-7CFA-4571-91F6-6333A2142125}"/>
              </a:ext>
            </a:extLst>
          </p:cNvPr>
          <p:cNvSpPr txBox="1"/>
          <p:nvPr/>
        </p:nvSpPr>
        <p:spPr>
          <a:xfrm>
            <a:off x="7204169" y="2737681"/>
            <a:ext cx="16158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切換至指定目錄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E2ADAA-C64B-405D-B422-2D0F5853515D}"/>
              </a:ext>
            </a:extLst>
          </p:cNvPr>
          <p:cNvSpPr/>
          <p:nvPr/>
        </p:nvSpPr>
        <p:spPr>
          <a:xfrm>
            <a:off x="7437699" y="925850"/>
            <a:ext cx="31279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hlinkClick r:id="rId3"/>
              </a:rPr>
              <a:t>https://mtache.com/command-line</a:t>
            </a:r>
            <a:endParaRPr lang="en-US" altLang="zh-TW" sz="16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FAAED8A-61D5-4F91-9B3E-8BBB0A247BC2}"/>
              </a:ext>
            </a:extLst>
          </p:cNvPr>
          <p:cNvSpPr txBox="1"/>
          <p:nvPr/>
        </p:nvSpPr>
        <p:spPr>
          <a:xfrm>
            <a:off x="6963210" y="979618"/>
            <a:ext cx="42319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Mac: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64F1C6-6EE1-4207-9C9D-9AC136CE8ED4}"/>
              </a:ext>
            </a:extLst>
          </p:cNvPr>
          <p:cNvSpPr/>
          <p:nvPr/>
        </p:nvSpPr>
        <p:spPr>
          <a:xfrm>
            <a:off x="7422040" y="1243006"/>
            <a:ext cx="47699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hlinkClick r:id="rId4"/>
              </a:rPr>
              <a:t>https://dotblogs.com.tw/CYLcode/2018/09/13/102159</a:t>
            </a:r>
            <a:endParaRPr lang="en-US" altLang="zh-TW" sz="16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BAD9E1-0355-4E93-B945-A84628D6BC82}"/>
              </a:ext>
            </a:extLst>
          </p:cNvPr>
          <p:cNvSpPr txBox="1"/>
          <p:nvPr/>
        </p:nvSpPr>
        <p:spPr>
          <a:xfrm>
            <a:off x="6497955" y="1295182"/>
            <a:ext cx="8365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3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30E03-CD9B-4AB8-9D04-A83D35FE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下載 </a:t>
            </a:r>
            <a:r>
              <a:rPr lang="en-US" altLang="zh-TW" dirty="0"/>
              <a:t>(1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4DA905-CCDA-49FF-9D60-FBF977BCE2FB}"/>
              </a:ext>
            </a:extLst>
          </p:cNvPr>
          <p:cNvSpPr/>
          <p:nvPr/>
        </p:nvSpPr>
        <p:spPr>
          <a:xfrm>
            <a:off x="3090704" y="5200254"/>
            <a:ext cx="4940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https://www.codingspace.school/blog/2021-04-07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D82582-C4F8-457F-B329-22CE04DE8135}"/>
              </a:ext>
            </a:extLst>
          </p:cNvPr>
          <p:cNvSpPr txBox="1"/>
          <p:nvPr/>
        </p:nvSpPr>
        <p:spPr>
          <a:xfrm>
            <a:off x="1667785" y="5243880"/>
            <a:ext cx="13849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下載教學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ACA771-3487-42F4-94CD-A5DFBB1832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77"/>
          <a:stretch/>
        </p:blipFill>
        <p:spPr>
          <a:xfrm>
            <a:off x="1989849" y="2185157"/>
            <a:ext cx="4106151" cy="26458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A240BD4-4442-49BE-B5F8-09A8AFE56893}"/>
              </a:ext>
            </a:extLst>
          </p:cNvPr>
          <p:cNvSpPr txBox="1"/>
          <p:nvPr/>
        </p:nvSpPr>
        <p:spPr>
          <a:xfrm>
            <a:off x="1487287" y="1778538"/>
            <a:ext cx="40662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依照電腦，選擇符合的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installer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08B560-7ED4-442E-BEA4-7BCAAF5D4375}"/>
              </a:ext>
            </a:extLst>
          </p:cNvPr>
          <p:cNvSpPr/>
          <p:nvPr/>
        </p:nvSpPr>
        <p:spPr>
          <a:xfrm>
            <a:off x="3090704" y="1106485"/>
            <a:ext cx="369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4"/>
              </a:rPr>
              <a:t>https://www.python.org/downloads/</a:t>
            </a:r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96C6AD3-5F6D-4B30-AE9E-B25298844E41}"/>
              </a:ext>
            </a:extLst>
          </p:cNvPr>
          <p:cNvSpPr txBox="1"/>
          <p:nvPr/>
        </p:nvSpPr>
        <p:spPr>
          <a:xfrm>
            <a:off x="1487287" y="1152651"/>
            <a:ext cx="15244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官網</a:t>
            </a:r>
            <a:r>
              <a:rPr lang="en-US" altLang="zh-TW" dirty="0"/>
              <a:t>: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60BD645-FF7E-43BD-8079-496BA2CFB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6580" y="2221015"/>
            <a:ext cx="5008647" cy="264585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8587F33-904E-4A03-B9F3-EA2AB7BBAA50}"/>
              </a:ext>
            </a:extLst>
          </p:cNvPr>
          <p:cNvSpPr/>
          <p:nvPr/>
        </p:nvSpPr>
        <p:spPr>
          <a:xfrm>
            <a:off x="7437252" y="4523238"/>
            <a:ext cx="1850183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EA827C-8F02-48F6-A7A4-AFD2116DDB50}"/>
              </a:ext>
            </a:extLst>
          </p:cNvPr>
          <p:cNvSpPr/>
          <p:nvPr/>
        </p:nvSpPr>
        <p:spPr>
          <a:xfrm>
            <a:off x="7437251" y="2949778"/>
            <a:ext cx="1850183" cy="30777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6CDBC9-80E5-49D8-961F-DDC76A53C381}"/>
              </a:ext>
            </a:extLst>
          </p:cNvPr>
          <p:cNvSpPr txBox="1"/>
          <p:nvPr/>
        </p:nvSpPr>
        <p:spPr>
          <a:xfrm>
            <a:off x="10461532" y="3825240"/>
            <a:ext cx="1378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installer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84BBAD1-A591-4FA2-9DCC-CAD48AECEB33}"/>
              </a:ext>
            </a:extLst>
          </p:cNvPr>
          <p:cNvSpPr txBox="1"/>
          <p:nvPr/>
        </p:nvSpPr>
        <p:spPr>
          <a:xfrm>
            <a:off x="9428015" y="4530489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桌電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2812D1-8F58-46C9-A53D-84FB971B2883}"/>
              </a:ext>
            </a:extLst>
          </p:cNvPr>
          <p:cNvSpPr txBox="1"/>
          <p:nvPr/>
        </p:nvSpPr>
        <p:spPr>
          <a:xfrm>
            <a:off x="9428015" y="2960254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筆電</a:t>
            </a:r>
          </a:p>
        </p:txBody>
      </p:sp>
    </p:spTree>
    <p:extLst>
      <p:ext uri="{BB962C8B-B14F-4D97-AF65-F5344CB8AC3E}">
        <p14:creationId xmlns:p14="http://schemas.microsoft.com/office/powerpoint/2010/main" val="263058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48385-BBC2-457D-A022-D12B2A4A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下載 </a:t>
            </a:r>
            <a:r>
              <a:rPr lang="en-US" altLang="zh-TW" dirty="0"/>
              <a:t>(2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72ECD9-6BAE-4E0A-852A-9912B9BB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2144258"/>
            <a:ext cx="4950880" cy="31238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5BDCEE-E113-40E3-8DB0-E2282D0B6309}"/>
              </a:ext>
            </a:extLst>
          </p:cNvPr>
          <p:cNvSpPr txBox="1"/>
          <p:nvPr/>
        </p:nvSpPr>
        <p:spPr>
          <a:xfrm>
            <a:off x="1496023" y="1248206"/>
            <a:ext cx="23019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點開下載的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9E8581-4510-486A-84B2-6D5095395B30}"/>
              </a:ext>
            </a:extLst>
          </p:cNvPr>
          <p:cNvSpPr/>
          <p:nvPr/>
        </p:nvSpPr>
        <p:spPr>
          <a:xfrm>
            <a:off x="2238348" y="3159205"/>
            <a:ext cx="3042491" cy="39405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375678-2E4E-4B70-B736-73A08F4C2CB6}"/>
              </a:ext>
            </a:extLst>
          </p:cNvPr>
          <p:cNvSpPr txBox="1"/>
          <p:nvPr/>
        </p:nvSpPr>
        <p:spPr>
          <a:xfrm>
            <a:off x="1966485" y="1814853"/>
            <a:ext cx="48474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安裝目的地，後續的相關的東西也會安裝在此處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C58CB0-5ABB-4633-BCFC-36EEBD72D052}"/>
              </a:ext>
            </a:extLst>
          </p:cNvPr>
          <p:cNvSpPr/>
          <p:nvPr/>
        </p:nvSpPr>
        <p:spPr>
          <a:xfrm>
            <a:off x="2160419" y="4835372"/>
            <a:ext cx="1599174" cy="233082"/>
          </a:xfrm>
          <a:prstGeom prst="rect">
            <a:avLst/>
          </a:prstGeom>
          <a:solidFill>
            <a:srgbClr val="FF0000">
              <a:alpha val="40000"/>
            </a:srgb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7D09DF-4893-418B-BDB6-ACD4E0ECE593}"/>
              </a:ext>
            </a:extLst>
          </p:cNvPr>
          <p:cNvSpPr txBox="1"/>
          <p:nvPr/>
        </p:nvSpPr>
        <p:spPr>
          <a:xfrm>
            <a:off x="1741850" y="5332795"/>
            <a:ext cx="34624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一定要勾選，不然後續會有點麻煩</a:t>
            </a:r>
          </a:p>
        </p:txBody>
      </p:sp>
      <p:pic>
        <p:nvPicPr>
          <p:cNvPr id="14" name="圖片 13" descr="命令提示字元 - python">
            <a:extLst>
              <a:ext uri="{FF2B5EF4-FFF2-40B4-BE49-F238E27FC236}">
                <a16:creationId xmlns:a16="http://schemas.microsoft.com/office/drawing/2014/main" id="{5AAA36A6-0C9B-44CF-A7BC-D331DD704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82" y="2291495"/>
            <a:ext cx="5471472" cy="2976602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FDD822F-8512-4B3A-9D61-341EBEBBDF8E}"/>
              </a:ext>
            </a:extLst>
          </p:cNvPr>
          <p:cNvCxnSpPr/>
          <p:nvPr/>
        </p:nvCxnSpPr>
        <p:spPr>
          <a:xfrm flipV="1">
            <a:off x="5048364" y="2176108"/>
            <a:ext cx="0" cy="98309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986769-8881-4836-8988-AEB340DA18FF}"/>
              </a:ext>
            </a:extLst>
          </p:cNvPr>
          <p:cNvSpPr txBox="1"/>
          <p:nvPr/>
        </p:nvSpPr>
        <p:spPr>
          <a:xfrm>
            <a:off x="7047941" y="3706177"/>
            <a:ext cx="382155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安裝完後，打開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CDM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輸入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</a:p>
          <a:p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有出現上面文字，安裝成功</a:t>
            </a:r>
          </a:p>
        </p:txBody>
      </p:sp>
    </p:spTree>
    <p:extLst>
      <p:ext uri="{BB962C8B-B14F-4D97-AF65-F5344CB8AC3E}">
        <p14:creationId xmlns:p14="http://schemas.microsoft.com/office/powerpoint/2010/main" val="65517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6E752-972C-4566-86B6-9F7075ED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編譯器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FE687D-CDB5-44C2-AC8A-7B6B2B2467AC}"/>
              </a:ext>
            </a:extLst>
          </p:cNvPr>
          <p:cNvSpPr/>
          <p:nvPr/>
        </p:nvSpPr>
        <p:spPr>
          <a:xfrm>
            <a:off x="3696386" y="1065910"/>
            <a:ext cx="202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2"/>
              </a:rPr>
              <a:t>https://jupyter.org/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925DB9-D653-44DD-A62C-FDE49921D52C}"/>
              </a:ext>
            </a:extLst>
          </p:cNvPr>
          <p:cNvSpPr txBox="1"/>
          <p:nvPr/>
        </p:nvSpPr>
        <p:spPr>
          <a:xfrm>
            <a:off x="2149799" y="1112076"/>
            <a:ext cx="15501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官網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CCD9AC-9459-4278-A9F9-2C7D355E6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91" y="2099006"/>
            <a:ext cx="6732603" cy="20592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6F1459-EFA5-4FB8-932D-7392C8B06BCB}"/>
              </a:ext>
            </a:extLst>
          </p:cNvPr>
          <p:cNvSpPr txBox="1"/>
          <p:nvPr/>
        </p:nvSpPr>
        <p:spPr>
          <a:xfrm>
            <a:off x="2149799" y="1772769"/>
            <a:ext cx="40459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上輸入安裝以及執行的指令碼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C3B783-F22C-4D4F-87D1-5BFC0BEFCE7D}"/>
              </a:ext>
            </a:extLst>
          </p:cNvPr>
          <p:cNvSpPr/>
          <p:nvPr/>
        </p:nvSpPr>
        <p:spPr>
          <a:xfrm>
            <a:off x="2784140" y="2922493"/>
            <a:ext cx="828506" cy="27699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1FCDBFD-9F81-450B-AC24-5DF2C62F82B8}"/>
              </a:ext>
            </a:extLst>
          </p:cNvPr>
          <p:cNvCxnSpPr>
            <a:cxnSpLocks/>
          </p:cNvCxnSpPr>
          <p:nvPr/>
        </p:nvCxnSpPr>
        <p:spPr>
          <a:xfrm>
            <a:off x="3612646" y="2924770"/>
            <a:ext cx="885900" cy="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D67EE6-79A4-4065-B675-19C627246B7E}"/>
              </a:ext>
            </a:extLst>
          </p:cNvPr>
          <p:cNvSpPr txBox="1"/>
          <p:nvPr/>
        </p:nvSpPr>
        <p:spPr>
          <a:xfrm>
            <a:off x="4525572" y="2759699"/>
            <a:ext cx="31547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下載有關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 code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的指令碼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EAEC6CD-3F5B-426F-AEEF-D255011277AD}"/>
              </a:ext>
            </a:extLst>
          </p:cNvPr>
          <p:cNvCxnSpPr>
            <a:cxnSpLocks/>
          </p:cNvCxnSpPr>
          <p:nvPr/>
        </p:nvCxnSpPr>
        <p:spPr>
          <a:xfrm>
            <a:off x="3890551" y="3292323"/>
            <a:ext cx="885900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941AC80-21DE-45ED-BCE8-4090732B9526}"/>
              </a:ext>
            </a:extLst>
          </p:cNvPr>
          <p:cNvCxnSpPr>
            <a:cxnSpLocks/>
          </p:cNvCxnSpPr>
          <p:nvPr/>
        </p:nvCxnSpPr>
        <p:spPr>
          <a:xfrm flipV="1">
            <a:off x="3890551" y="3150577"/>
            <a:ext cx="0" cy="1468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FD6A3F3-7B43-4363-B367-272172698AE4}"/>
              </a:ext>
            </a:extLst>
          </p:cNvPr>
          <p:cNvSpPr txBox="1"/>
          <p:nvPr/>
        </p:nvSpPr>
        <p:spPr>
          <a:xfrm>
            <a:off x="4914895" y="3128619"/>
            <a:ext cx="16158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指定下載的東西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F922989-1A95-4AC6-B42B-27AF3686422C}"/>
              </a:ext>
            </a:extLst>
          </p:cNvPr>
          <p:cNvSpPr txBox="1"/>
          <p:nvPr/>
        </p:nvSpPr>
        <p:spPr>
          <a:xfrm>
            <a:off x="9045074" y="2873580"/>
            <a:ext cx="20774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!!!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此操作需要網路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1426792-0F0D-45E5-A64B-D135CC179653}"/>
              </a:ext>
            </a:extLst>
          </p:cNvPr>
          <p:cNvSpPr/>
          <p:nvPr/>
        </p:nvSpPr>
        <p:spPr>
          <a:xfrm>
            <a:off x="3854543" y="3097058"/>
            <a:ext cx="83999" cy="83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8C28B4C-DCF5-4DA5-B46B-4D38E763B0C9}"/>
              </a:ext>
            </a:extLst>
          </p:cNvPr>
          <p:cNvSpPr txBox="1"/>
          <p:nvPr/>
        </p:nvSpPr>
        <p:spPr>
          <a:xfrm>
            <a:off x="9170893" y="5268436"/>
            <a:ext cx="23353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FF0521-F85A-4285-B966-99B84E119A99}"/>
              </a:ext>
            </a:extLst>
          </p:cNvPr>
          <p:cNvGrpSpPr/>
          <p:nvPr/>
        </p:nvGrpSpPr>
        <p:grpSpPr>
          <a:xfrm>
            <a:off x="2784139" y="4075290"/>
            <a:ext cx="6145056" cy="2552519"/>
            <a:chOff x="2732064" y="4158233"/>
            <a:chExt cx="6145056" cy="2552519"/>
          </a:xfrm>
        </p:grpSpPr>
        <p:pic>
          <p:nvPicPr>
            <p:cNvPr id="22" name="圖片 21" descr="命令提示字元 - python  -m jupyter notebook">
              <a:extLst>
                <a:ext uri="{FF2B5EF4-FFF2-40B4-BE49-F238E27FC236}">
                  <a16:creationId xmlns:a16="http://schemas.microsoft.com/office/drawing/2014/main" id="{76998592-5F9B-462E-8410-EA34E539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47"/>
            <a:stretch/>
          </p:blipFill>
          <p:spPr>
            <a:xfrm>
              <a:off x="2732064" y="4158233"/>
              <a:ext cx="6145056" cy="2552519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BD997DE-8C3E-4C50-A3A0-829A9DD3B17F}"/>
                </a:ext>
              </a:extLst>
            </p:cNvPr>
            <p:cNvSpPr/>
            <p:nvPr/>
          </p:nvSpPr>
          <p:spPr>
            <a:xfrm>
              <a:off x="3715471" y="4714240"/>
              <a:ext cx="521250" cy="12670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72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657A61A-B632-45B6-A89B-B4FE544D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45" y="1584846"/>
            <a:ext cx="7934282" cy="42528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4286014-47B7-4ADA-8283-ABF2E908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編譯器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5F68188-3319-4CC6-A14A-A5E37D2E6BBE}"/>
              </a:ext>
            </a:extLst>
          </p:cNvPr>
          <p:cNvSpPr txBox="1"/>
          <p:nvPr/>
        </p:nvSpPr>
        <p:spPr>
          <a:xfrm>
            <a:off x="2598684" y="1167869"/>
            <a:ext cx="59503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在瀏覽器上，自動跳出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這是不需要網路的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54D48D-E3AB-445A-B626-59531392222E}"/>
              </a:ext>
            </a:extLst>
          </p:cNvPr>
          <p:cNvSpPr txBox="1"/>
          <p:nvPr/>
        </p:nvSpPr>
        <p:spPr>
          <a:xfrm>
            <a:off x="2711425" y="4145834"/>
            <a:ext cx="436689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而後編寫的程式碼，將會儲存在此處，而該地方即為當時在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notebook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的工作目錄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828ADDB-B96D-44A8-AF67-9EABBC78309F}"/>
              </a:ext>
            </a:extLst>
          </p:cNvPr>
          <p:cNvGrpSpPr/>
          <p:nvPr/>
        </p:nvGrpSpPr>
        <p:grpSpPr>
          <a:xfrm>
            <a:off x="7384692" y="3429000"/>
            <a:ext cx="4191765" cy="2841599"/>
            <a:chOff x="7829060" y="3705916"/>
            <a:chExt cx="4191765" cy="2841599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9C385D3B-66D6-4D3A-BA1D-519D46D201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68"/>
            <a:stretch/>
          </p:blipFill>
          <p:spPr>
            <a:xfrm>
              <a:off x="7829060" y="4748602"/>
              <a:ext cx="4165958" cy="1798913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1AC3BD6-7ADA-4B53-B5EB-EE7F8EDC6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373"/>
            <a:stretch/>
          </p:blipFill>
          <p:spPr>
            <a:xfrm>
              <a:off x="7829060" y="3705916"/>
              <a:ext cx="4191765" cy="1013548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106C796A-7AFF-415B-ADB2-00A45F9D6709}"/>
              </a:ext>
            </a:extLst>
          </p:cNvPr>
          <p:cNvSpPr/>
          <p:nvPr/>
        </p:nvSpPr>
        <p:spPr>
          <a:xfrm>
            <a:off x="2598683" y="3463690"/>
            <a:ext cx="1399575" cy="5421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DBD74A-4754-4F8F-9CA7-A02C4B74B9E1}"/>
              </a:ext>
            </a:extLst>
          </p:cNvPr>
          <p:cNvSpPr/>
          <p:nvPr/>
        </p:nvSpPr>
        <p:spPr>
          <a:xfrm>
            <a:off x="8347650" y="5273154"/>
            <a:ext cx="1137009" cy="44632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C090D8-EBF6-4681-85C1-A77B995CDA1E}"/>
              </a:ext>
            </a:extLst>
          </p:cNvPr>
          <p:cNvSpPr txBox="1"/>
          <p:nvPr/>
        </p:nvSpPr>
        <p:spPr>
          <a:xfrm>
            <a:off x="2707341" y="5244016"/>
            <a:ext cx="401391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建議新增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folder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，以後都在此目錄下打開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notebook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0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E0671-C2FB-404F-AC55-4E53D7C5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27" y="166742"/>
            <a:ext cx="10515600" cy="60780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第一個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D461FB-7934-4885-BFC8-2BF4220A5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0" t="14248" r="9853" b="41395"/>
          <a:stretch/>
        </p:blipFill>
        <p:spPr>
          <a:xfrm>
            <a:off x="2512562" y="1513483"/>
            <a:ext cx="8110614" cy="25186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0422EF8-E8D9-4146-ADDF-AB258D827996}"/>
              </a:ext>
            </a:extLst>
          </p:cNvPr>
          <p:cNvSpPr txBox="1"/>
          <p:nvPr/>
        </p:nvSpPr>
        <p:spPr>
          <a:xfrm>
            <a:off x="2512563" y="1199265"/>
            <a:ext cx="29174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右側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notebook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F822B4-B86E-4B60-85B7-18D5A5A6D7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78" t="14117" r="9854" b="50000"/>
          <a:stretch/>
        </p:blipFill>
        <p:spPr>
          <a:xfrm>
            <a:off x="2512562" y="4617932"/>
            <a:ext cx="8008153" cy="20111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AD7F64E-30D8-4E94-8375-A7678EF29004}"/>
              </a:ext>
            </a:extLst>
          </p:cNvPr>
          <p:cNvSpPr txBox="1"/>
          <p:nvPr/>
        </p:nvSpPr>
        <p:spPr>
          <a:xfrm>
            <a:off x="2512562" y="4186518"/>
            <a:ext cx="23660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即可開始編寫程式碼</a:t>
            </a:r>
          </a:p>
        </p:txBody>
      </p:sp>
    </p:spTree>
    <p:extLst>
      <p:ext uri="{BB962C8B-B14F-4D97-AF65-F5344CB8AC3E}">
        <p14:creationId xmlns:p14="http://schemas.microsoft.com/office/powerpoint/2010/main" val="74176552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975</TotalTime>
  <Words>396</Words>
  <Application>Microsoft Office PowerPoint</Application>
  <PresentationFormat>寬螢幕</PresentationFormat>
  <Paragraphs>46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Times New Roman</vt:lpstr>
      <vt:lpstr>Wingdings 2</vt:lpstr>
      <vt:lpstr>HDOfficeLightV0</vt:lpstr>
      <vt:lpstr>CMD(command line)  命令提示字元</vt:lpstr>
      <vt:lpstr>CMD(command line)  命令提示字元</vt:lpstr>
      <vt:lpstr>常見指令 windows and Mac</vt:lpstr>
      <vt:lpstr>Python 下載 (1</vt:lpstr>
      <vt:lpstr>Python 下載 (2</vt:lpstr>
      <vt:lpstr>編譯器 jupyter notebook</vt:lpstr>
      <vt:lpstr>編譯器 jupyter notebook</vt:lpstr>
      <vt:lpstr>第一個code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</dc:title>
  <dc:creator>杜岳錡</dc:creator>
  <cp:lastModifiedBy>信良 鄭</cp:lastModifiedBy>
  <cp:revision>88</cp:revision>
  <dcterms:created xsi:type="dcterms:W3CDTF">2023-05-06T07:27:26Z</dcterms:created>
  <dcterms:modified xsi:type="dcterms:W3CDTF">2024-04-01T02:48:01Z</dcterms:modified>
</cp:coreProperties>
</file>