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"/>
  </p:notesMasterIdLst>
  <p:sldIdLst>
    <p:sldId id="475" r:id="rId2"/>
  </p:sldIdLst>
  <p:sldSz cx="12192000" cy="6858000"/>
  <p:notesSz cx="6858000" cy="9144000"/>
  <p:custShowLst>
    <p:custShow name="自訂放映 1" id="0">
      <p:sldLst/>
    </p:custShow>
    <p:custShow name="自訂放映 2" id="1">
      <p:sldLst/>
    </p:custShow>
    <p:custShow name="自訂放映 3" id="2">
      <p:sldLst/>
    </p:custShow>
    <p:custShow name="自訂放映 4" id="3">
      <p:sldLst/>
    </p:custShow>
    <p:custShow name="自訂放映 5" id="4">
      <p:sldLst/>
    </p:custShow>
  </p:custShow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" initials="a" lastIdx="0" clrIdx="0">
    <p:extLst>
      <p:ext uri="{19B8F6BF-5375-455C-9EA6-DF929625EA0E}">
        <p15:presenceInfo xmlns:p15="http://schemas.microsoft.com/office/powerpoint/2012/main" userId="ai" providerId="None"/>
      </p:ext>
    </p:extLst>
  </p:cmAuthor>
  <p:cmAuthor id="2" name="3553" initials="3" lastIdx="1" clrIdx="1">
    <p:extLst>
      <p:ext uri="{19B8F6BF-5375-455C-9EA6-DF929625EA0E}">
        <p15:presenceInfo xmlns:p15="http://schemas.microsoft.com/office/powerpoint/2012/main" userId="355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99"/>
    <a:srgbClr val="FFCC66"/>
    <a:srgbClr val="0000FF"/>
    <a:srgbClr val="3592B5"/>
    <a:srgbClr val="FF00FF"/>
    <a:srgbClr val="E6E6E6"/>
    <a:srgbClr val="CCFE00"/>
    <a:srgbClr val="00FFFF"/>
    <a:srgbClr val="92D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2" autoAdjust="0"/>
    <p:restoredTop sz="93526" autoAdjust="0"/>
  </p:normalViewPr>
  <p:slideViewPr>
    <p:cSldViewPr snapToGrid="0">
      <p:cViewPr varScale="1">
        <p:scale>
          <a:sx n="62" d="100"/>
          <a:sy n="62" d="100"/>
        </p:scale>
        <p:origin x="77" y="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F9016-D662-42B6-B486-DE45BF326564}" type="datetimeFigureOut">
              <a:rPr lang="zh-TW" altLang="en-US" smtClean="0"/>
              <a:t>2024/3/29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AFF6F-D388-4594-98C7-89E4F62A6D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9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8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27288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81488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4955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315E12-09AD-4315-91E4-0D068BFCEFDD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070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0DB9F6-E1A4-4EBB-9A5F-CFADCB16185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242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4037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" y="155788"/>
            <a:ext cx="10515600" cy="549268"/>
          </a:xfrm>
        </p:spPr>
        <p:txBody>
          <a:bodyPr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600" u="none" kern="1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1028824" y="782590"/>
            <a:ext cx="10134352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9000">
                  <a:srgbClr val="FFDC6D"/>
                </a:gs>
                <a:gs pos="100000">
                  <a:srgbClr val="F8ABA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3"/>
          </p:nvPr>
        </p:nvSpPr>
        <p:spPr>
          <a:xfrm>
            <a:off x="4724400" y="635636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22B43266-8572-49BB-908C-F81623A335FE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263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" y="155788"/>
            <a:ext cx="10515600" cy="549268"/>
          </a:xfrm>
        </p:spPr>
        <p:txBody>
          <a:bodyPr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3600" u="none" kern="1200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5" name="直線接點 4"/>
          <p:cNvCxnSpPr/>
          <p:nvPr userDrawn="1"/>
        </p:nvCxnSpPr>
        <p:spPr>
          <a:xfrm>
            <a:off x="1028824" y="782590"/>
            <a:ext cx="10134352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59000">
                  <a:srgbClr val="FFDC6D"/>
                </a:gs>
                <a:gs pos="100000">
                  <a:srgbClr val="F8ABAB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投影片編號版面配置區 14"/>
          <p:cNvSpPr>
            <a:spLocks noGrp="1"/>
          </p:cNvSpPr>
          <p:nvPr>
            <p:ph type="sldNum" sz="quarter" idx="13"/>
          </p:nvPr>
        </p:nvSpPr>
        <p:spPr>
          <a:xfrm>
            <a:off x="4724400" y="635636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118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7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83EF7E-D8A9-48E8-A887-B63D454927BE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74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35"/>
            <a:ext cx="10515600" cy="77946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9C113D-9EE8-486F-AC54-E2778A5C1226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318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6012FC-3DB4-45FB-8613-DC692E48B84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682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948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BE482-F014-452F-B3AA-AC4A57ECD8F3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985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DE5DD-4AB9-4572-8E11-50E4DF509F4F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629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8FA8D8-4689-4903-BC25-F0AEE90461F7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494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65126"/>
            <a:ext cx="12192000" cy="6492875"/>
          </a:xfrm>
          <a:prstGeom prst="rect">
            <a:avLst/>
          </a:prstGeom>
          <a:gradFill flip="none" rotWithShape="1">
            <a:gsLst>
              <a:gs pos="0">
                <a:srgbClr val="F7FAFD">
                  <a:alpha val="60000"/>
                </a:srgbClr>
              </a:gs>
              <a:gs pos="15000">
                <a:srgbClr val="FCFDFE">
                  <a:alpha val="89804"/>
                </a:srgbClr>
              </a:gs>
              <a:gs pos="55000">
                <a:srgbClr val="FF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新細明體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3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FB2D60-8217-43B0-9CF3-7E7991A8AE9B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783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40A5EC-373B-4DF5-9D9C-0FA139088AE0}" type="datetime1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2024/3/29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B43266-8572-49BB-908C-F81623A335FE}" type="slidenum">
              <a:rPr lang="zh-TW" altLang="en-US" smtClean="0">
                <a:solidFill>
                  <a:prstClr val="black">
                    <a:tint val="75000"/>
                  </a:prstClr>
                </a:solidFill>
                <a:latin typeface="Times New Roman"/>
              </a:rPr>
              <a:pPr>
                <a:defRPr/>
              </a:pPr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68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62" r:id="rId1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E4A6A-F281-4120-9A35-FD9F2A1A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</a:rPr>
              <a:t>課程大綱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0E6C6C-B92E-4FFD-9D47-D87F252772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2B43266-8572-49BB-908C-F81623A335FE}" type="slidenum">
              <a:rPr lang="zh-TW" altLang="en-US">
                <a:solidFill>
                  <a:prstClr val="black">
                    <a:tint val="75000"/>
                  </a:prstClr>
                </a:solidFill>
                <a:latin typeface="Times New Roman"/>
                <a:ea typeface="新細明體"/>
              </a:rPr>
              <a:pPr>
                <a:defRPr/>
              </a:pPr>
              <a:t>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/>
              <a:ea typeface="新細明體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7B4BF5-C790-4C5D-A2D2-99EDFCFFE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97796"/>
              </p:ext>
            </p:extLst>
          </p:nvPr>
        </p:nvGraphicFramePr>
        <p:xfrm>
          <a:off x="1077686" y="1027112"/>
          <a:ext cx="10036629" cy="5402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0834">
                  <a:extLst>
                    <a:ext uri="{9D8B030D-6E8A-4147-A177-3AD203B41FA5}">
                      <a16:colId xmlns:a16="http://schemas.microsoft.com/office/drawing/2014/main" val="593854446"/>
                    </a:ext>
                  </a:extLst>
                </a:gridCol>
                <a:gridCol w="1543409">
                  <a:extLst>
                    <a:ext uri="{9D8B030D-6E8A-4147-A177-3AD203B41FA5}">
                      <a16:colId xmlns:a16="http://schemas.microsoft.com/office/drawing/2014/main" val="1266805210"/>
                    </a:ext>
                  </a:extLst>
                </a:gridCol>
                <a:gridCol w="6454990">
                  <a:extLst>
                    <a:ext uri="{9D8B030D-6E8A-4147-A177-3AD203B41FA5}">
                      <a16:colId xmlns:a16="http://schemas.microsoft.com/office/drawing/2014/main" val="566840722"/>
                    </a:ext>
                  </a:extLst>
                </a:gridCol>
                <a:gridCol w="707396">
                  <a:extLst>
                    <a:ext uri="{9D8B030D-6E8A-4147-A177-3AD203B41FA5}">
                      <a16:colId xmlns:a16="http://schemas.microsoft.com/office/drawing/2014/main" val="3011856655"/>
                    </a:ext>
                  </a:extLst>
                </a:gridCol>
              </a:tblGrid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課程日期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時間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課程內容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時數</a:t>
                      </a:r>
                      <a:endParaRPr lang="en-US" altLang="zh-TW" sz="1600" b="1" i="0" u="none" strike="noStrike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89334"/>
                  </a:ext>
                </a:extLst>
              </a:tr>
              <a:tr h="50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03/30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六</a:t>
                      </a:r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09:00-12:00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安裝</a:t>
                      </a:r>
                      <a:r>
                        <a:rPr lang="en-US" altLang="zh-TW" sz="1600" u="none" strike="noStrike" dirty="0">
                          <a:effectLst/>
                          <a:latin typeface="+mj-lt"/>
                          <a:ea typeface="標楷體" panose="03000509000000000000" pitchFamily="65" charset="-120"/>
                        </a:rPr>
                        <a:t>python</a:t>
                      </a:r>
                      <a:r>
                        <a:rPr lang="zh-TW" altLang="en-US" sz="1600" u="none" strike="noStrike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、基礎資料結構、條件式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4471997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04/13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字串、串列、元組、集合、字典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5882610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04/22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一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18:30-21:30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迴圈、迭代函數</a:t>
                      </a:r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、生成式、定義函數</a:t>
                      </a:r>
                      <a:endParaRPr lang="en-US" altLang="zh-TW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1128810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04/27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模組應用 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sys, </a:t>
                      </a:r>
                      <a:r>
                        <a:rPr lang="en-US" altLang="zh-TW" sz="1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os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, time, random)</a:t>
                      </a:r>
                      <a:endParaRPr lang="zh-TW" alt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67420208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05/04</a:t>
                      </a:r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例外處理、物件類別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3247590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05/11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Pandas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資料處理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一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endParaRPr lang="en-US" altLang="zh-TW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36228566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05/18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Pandas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資料處理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、網路爬蟲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一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620860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05/25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網路爬蟲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(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二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)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、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Matplotlib</a:t>
                      </a:r>
                      <a:endParaRPr lang="zh-TW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419407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06/01</a:t>
                      </a:r>
                      <a:r>
                        <a:rPr lang="zh-TW" alt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科學計算與資料視覺化 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Matplotlib</a:t>
                      </a:r>
                      <a:endParaRPr lang="zh-TW" altLang="en-US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4702671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06/08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(</a:t>
                      </a:r>
                      <a:r>
                        <a:rPr lang="zh-TW" altLang="en-US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六</a:t>
                      </a:r>
                      <a:r>
                        <a:rPr lang="en-US" altLang="zh-TW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09:00-12:00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光刻 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lithography</a:t>
                      </a:r>
                      <a:r>
                        <a:rPr lang="en-US" altLang="zh-TW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 </a:t>
                      </a:r>
                      <a:r>
                        <a:rPr lang="zh-TW" altLang="en-US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原理與模擬</a:t>
                      </a:r>
                      <a:endParaRPr lang="en-US" altLang="zh-TW" sz="1600" u="none" strike="noStrike" kern="1200" dirty="0">
                        <a:solidFill>
                          <a:schemeClr val="tx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39514106"/>
                  </a:ext>
                </a:extLst>
              </a:tr>
              <a:tr h="445640"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+mj-lt"/>
                          <a:ea typeface="標楷體" panose="03000509000000000000" pitchFamily="65" charset="-120"/>
                        </a:rPr>
                        <a:t>CNN</a:t>
                      </a:r>
                      <a:r>
                        <a:rPr lang="en-US" altLang="zh-TW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zh-TW" altLang="en-US" sz="16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捲機神經網路介紹、捲機</a:t>
                      </a:r>
                      <a:r>
                        <a:rPr lang="en-US" altLang="zh-TW" sz="1600" dirty="0">
                          <a:latin typeface="+mj-lt"/>
                          <a:ea typeface="標楷體" panose="03000509000000000000" pitchFamily="65" charset="-120"/>
                        </a:rPr>
                        <a:t>convolution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TW" sz="16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648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97093"/>
      </p:ext>
    </p:extLst>
  </p:cSld>
  <p:clrMapOvr>
    <a:masterClrMapping/>
  </p:clrMapOvr>
</p:sld>
</file>

<file path=ppt/theme/theme1.xml><?xml version="1.0" encoding="utf-8"?>
<a:theme xmlns:a="http://schemas.openxmlformats.org/drawingml/2006/main" name="1_sclab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自訂 2">
      <a:majorFont>
        <a:latin typeface="Calibri"/>
        <a:ea typeface="微軟正黑體"/>
        <a:cs typeface=""/>
      </a:majorFont>
      <a:minorFont>
        <a:latin typeface="Calibri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lab" id="{0846EA3F-66BA-4EF8-89FA-F8590AFBA728}" vid="{2A3D3A31-CFAC-41ED-B1B4-2D86F69ACC6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46415</TotalTime>
  <Words>160</Words>
  <Application>Microsoft Office PowerPoint</Application>
  <PresentationFormat>寬螢幕</PresentationFormat>
  <Paragraphs>47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  <vt:variant>
        <vt:lpstr>自訂放映</vt:lpstr>
      </vt:variant>
      <vt:variant>
        <vt:i4>5</vt:i4>
      </vt:variant>
    </vt:vector>
  </HeadingPairs>
  <TitlesOfParts>
    <vt:vector size="13" baseType="lpstr">
      <vt:lpstr>微軟正黑體</vt:lpstr>
      <vt:lpstr>新細明體</vt:lpstr>
      <vt:lpstr>標楷體</vt:lpstr>
      <vt:lpstr>Arial</vt:lpstr>
      <vt:lpstr>Calibri</vt:lpstr>
      <vt:lpstr>Times New Roman</vt:lpstr>
      <vt:lpstr>1_sclab</vt:lpstr>
      <vt:lpstr>課程大綱</vt:lpstr>
      <vt:lpstr>自訂放映 1</vt:lpstr>
      <vt:lpstr>自訂放映 2</vt:lpstr>
      <vt:lpstr>自訂放映 3</vt:lpstr>
      <vt:lpstr>自訂放映 4</vt:lpstr>
      <vt:lpstr>自訂放映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Collective lasing behavior of monolithic GaN-InGaN core-shell nanorod lattice under room temperature</dc:title>
  <dc:creator>慈映</dc:creator>
  <cp:lastModifiedBy>信良 鄭</cp:lastModifiedBy>
  <cp:revision>2129</cp:revision>
  <dcterms:created xsi:type="dcterms:W3CDTF">2017-11-03T05:37:56Z</dcterms:created>
  <dcterms:modified xsi:type="dcterms:W3CDTF">2024-03-29T01:22:36Z</dcterms:modified>
</cp:coreProperties>
</file>