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279" r:id="rId4"/>
    <p:sldId id="257" r:id="rId5"/>
    <p:sldId id="258" r:id="rId6"/>
    <p:sldId id="293" r:id="rId7"/>
    <p:sldId id="263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D6"/>
    <a:srgbClr val="D0D1D5"/>
    <a:srgbClr val="F8FCCD"/>
    <a:srgbClr val="E1E4E9"/>
    <a:srgbClr val="ADADAD"/>
    <a:srgbClr val="9E917F"/>
    <a:srgbClr val="F4F4F4"/>
    <a:srgbClr val="F1F1F1"/>
    <a:srgbClr val="DA3400"/>
    <a:srgbClr val="9E9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6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3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390C-0D33-4F3F-9537-B9364D46F41B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602C0-AF82-4FB0-8FD0-5F822DD8D7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13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084955" y="6370320"/>
            <a:ext cx="4997450" cy="10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4970" y="1819910"/>
            <a:ext cx="8353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企业移动云应用开发</a:t>
            </a:r>
          </a:p>
          <a:p>
            <a:pPr algn="ctr"/>
            <a:r>
              <a:rPr lang="zh-CN" altLang="en-US" sz="3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项目实践报告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18330" y="5909945"/>
            <a:ext cx="4330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组员：亢沛源、王瑜、黎昕晖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7" y="260648"/>
            <a:ext cx="3460583" cy="774065"/>
          </a:xfrm>
          <a:prstGeom prst="roundRect">
            <a:avLst/>
          </a:prstGeom>
          <a:solidFill>
            <a:srgbClr val="F9E8D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分工情况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628800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亢沛</a:t>
            </a:r>
            <a:r>
              <a:rPr lang="zh-CN" altLang="en-US" sz="2800" dirty="0" smtClean="0">
                <a:latin typeface="+mn-ea"/>
              </a:rPr>
              <a:t>源：</a:t>
            </a:r>
            <a:r>
              <a:rPr lang="en-US" altLang="zh-CN" sz="2800" dirty="0" smtClean="0">
                <a:latin typeface="+mn-ea"/>
              </a:rPr>
              <a:t>Express</a:t>
            </a:r>
            <a:r>
              <a:rPr lang="zh-CN" altLang="en-US" sz="2800" dirty="0" smtClean="0">
                <a:latin typeface="+mn-ea"/>
              </a:rPr>
              <a:t>后端和</a:t>
            </a:r>
            <a:r>
              <a:rPr lang="en-US" altLang="zh-CN" sz="2800" dirty="0" err="1" smtClean="0">
                <a:latin typeface="+mn-ea"/>
              </a:rPr>
              <a:t>Mongodb</a:t>
            </a:r>
            <a:r>
              <a:rPr lang="zh-CN" altLang="en-US" sz="2800" dirty="0" smtClean="0">
                <a:latin typeface="+mn-ea"/>
              </a:rPr>
              <a:t>数据库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黎昕晖：</a:t>
            </a: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 smtClean="0">
                <a:latin typeface="+mn-ea"/>
              </a:rPr>
              <a:t>中拍照和相册选取和</a:t>
            </a:r>
            <a:r>
              <a:rPr lang="en-US" altLang="zh-CN" sz="2800" dirty="0" err="1" smtClean="0">
                <a:latin typeface="+mn-ea"/>
              </a:rPr>
              <a:t>PostMan</a:t>
            </a:r>
            <a:r>
              <a:rPr lang="zh-CN" altLang="en-US" sz="2800" dirty="0" smtClean="0">
                <a:latin typeface="+mn-ea"/>
              </a:rPr>
              <a:t>中百度</a:t>
            </a:r>
            <a:r>
              <a:rPr lang="en-US" altLang="zh-CN" sz="2800" dirty="0" smtClean="0">
                <a:latin typeface="+mn-ea"/>
              </a:rPr>
              <a:t>AI</a:t>
            </a:r>
            <a:r>
              <a:rPr lang="zh-CN" altLang="en-US" sz="2800" dirty="0" smtClean="0">
                <a:latin typeface="+mn-ea"/>
              </a:rPr>
              <a:t>的请求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王瑜：</a:t>
            </a: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 smtClean="0">
                <a:latin typeface="+mn-ea"/>
              </a:rPr>
              <a:t>文件上传与阿里云的软件部署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12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7" y="260648"/>
            <a:ext cx="3460583" cy="774065"/>
          </a:xfrm>
          <a:prstGeom prst="roundRect">
            <a:avLst/>
          </a:prstGeom>
          <a:solidFill>
            <a:srgbClr val="F9E8D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MainActivity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7" name="图片 6" descr="微信图片_201911162358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1417955"/>
            <a:ext cx="277558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3" y="260648"/>
            <a:ext cx="3744415" cy="906145"/>
          </a:xfrm>
          <a:prstGeom prst="roundRect">
            <a:avLst/>
          </a:prstGeom>
          <a:solidFill>
            <a:srgbClr val="F9E8D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PostImageActivity</a:t>
            </a:r>
            <a:endParaRPr lang="zh-CN" altLang="en-US" sz="36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6" name="图片 5" descr="微信图片_20191117000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1623695"/>
            <a:ext cx="2966085" cy="492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1" y="404495"/>
            <a:ext cx="3562236" cy="584200"/>
          </a:xfrm>
          <a:prstGeom prst="roundRect">
            <a:avLst/>
          </a:prstGeom>
          <a:solidFill>
            <a:srgbClr val="F9E8D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PostImageActivity</a:t>
            </a:r>
            <a:endParaRPr lang="zh-CN" altLang="en-US" sz="4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6" name="图片 5" descr="微信图片_20191117000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" y="1301750"/>
            <a:ext cx="2979420" cy="535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91117000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124744"/>
            <a:ext cx="3025140" cy="561324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3660" y="404495"/>
            <a:ext cx="3706251" cy="584200"/>
          </a:xfrm>
          <a:prstGeom prst="roundRect">
            <a:avLst/>
          </a:prstGeom>
          <a:solidFill>
            <a:srgbClr val="F9E8D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Show</a:t>
            </a:r>
            <a:r>
              <a:rPr lang="en-US" altLang="zh-CN" sz="40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ImageActivity</a:t>
            </a:r>
            <a:endParaRPr lang="zh-CN" altLang="en-US" sz="4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1911170007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1196752"/>
            <a:ext cx="3002280" cy="5378673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3660" y="404495"/>
            <a:ext cx="3706251" cy="584200"/>
          </a:xfrm>
          <a:prstGeom prst="roundRect">
            <a:avLst/>
          </a:prstGeom>
          <a:solidFill>
            <a:srgbClr val="F9E8D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Show</a:t>
            </a:r>
            <a:r>
              <a:rPr lang="en-US" altLang="zh-CN" sz="40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ImageActivity</a:t>
            </a:r>
            <a:endParaRPr lang="zh-CN" altLang="en-US" sz="4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5655" y="1962785"/>
            <a:ext cx="4284345" cy="1476375"/>
          </a:xfrm>
          <a:ln>
            <a:solidFill>
              <a:schemeClr val="tx1"/>
            </a:solidFill>
            <a:prstDash val="sysDot"/>
          </a:ln>
        </p:spPr>
        <p:txBody>
          <a:bodyPr>
            <a:normAutofit fontScale="97500"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皱眉视</a:t>
            </a:r>
            <a:r>
              <a:rPr lang="zh-CN" altLang="en-US" sz="2400" b="1" dirty="0" smtClean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之，它也皱眉看你；</a:t>
            </a: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笑着对它，它也笑着看你。</a:t>
            </a:r>
            <a:endParaRPr lang="en-US" altLang="zh-CN" sz="2400" b="1" dirty="0" smtClean="0">
              <a:solidFill>
                <a:schemeClr val="tx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                       ——</a:t>
            </a:r>
            <a:r>
              <a:rPr lang="zh-CN" altLang="en-US" sz="2400" b="1" dirty="0" smtClean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塞缪尔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45" y="4445635"/>
            <a:ext cx="3225800" cy="238823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  <p:sp>
        <p:nvSpPr>
          <p:cNvPr id="5" name="文本框 4"/>
          <p:cNvSpPr txBox="1"/>
          <p:nvPr/>
        </p:nvSpPr>
        <p:spPr>
          <a:xfrm>
            <a:off x="2249170" y="1217295"/>
            <a:ext cx="15259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+mj-cs"/>
              </a:rPr>
              <a:t>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66240" y="1973580"/>
            <a:ext cx="15259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+mj-cs"/>
              </a:rPr>
              <a:t>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14270" y="2937510"/>
            <a:ext cx="859790" cy="1279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44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+mj-cs"/>
              </a:rPr>
              <a:t>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90</Words>
  <Application>Microsoft Office PowerPoint</Application>
  <PresentationFormat>全屏显示(4:3)</PresentationFormat>
  <Paragraphs>18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Adobe 楷体 Std R</vt:lpstr>
      <vt:lpstr>宋体</vt:lpstr>
      <vt:lpstr>Arial</vt:lpstr>
      <vt:lpstr>Calibri</vt:lpstr>
      <vt:lpstr>Office 主题​​</vt:lpstr>
      <vt:lpstr>PowerPoint 演示文稿</vt:lpstr>
      <vt:lpstr>分工情况</vt:lpstr>
      <vt:lpstr>MainActivity</vt:lpstr>
      <vt:lpstr>PostImageActivity</vt:lpstr>
      <vt:lpstr>PostImageActivity</vt:lpstr>
      <vt:lpstr>ShowImageActivity</vt:lpstr>
      <vt:lpstr>ShowImageActivity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打翻的牛奶</dc:title>
  <dc:creator>abby abby</dc:creator>
  <cp:lastModifiedBy>亢沛源</cp:lastModifiedBy>
  <cp:revision>48</cp:revision>
  <dcterms:created xsi:type="dcterms:W3CDTF">2019-10-08T05:24:00Z</dcterms:created>
  <dcterms:modified xsi:type="dcterms:W3CDTF">2019-11-16T17:12:19Z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