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9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43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50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8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28DF-B354-49AA-998B-AB8CBE26D7FF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4DB2F-800E-4FCC-9256-CC0BD3D41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CB9-508F-4BA4-9327-ED90EFC1B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374" y="63966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Music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7D4F-E215-4E20-9E7A-2E7EDD08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834" y="1940679"/>
            <a:ext cx="7766936" cy="422097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It contains the ability to fetch all the mp3 songs from the Local Storage.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User can create his/her favourites playlist.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Favourites playlist will be permanent until user deletes the songs.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User can also add some songs to the currently playing song list which will be temporary.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It also has search functionality which will the search the song and give the desired result.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It contains a interactive UI which allows user to control the songs.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17AE6-8570-4A8C-848A-48EB9266E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684" y="2554593"/>
            <a:ext cx="169545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CFB03-4114-4A27-93B5-66D8028E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60" y="571048"/>
            <a:ext cx="1685925" cy="331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D0AF2-C7E0-4399-B728-F4DA121C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133" y="571048"/>
            <a:ext cx="1714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9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84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Music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App</dc:title>
  <dc:creator>Amardeep Singh</dc:creator>
  <cp:lastModifiedBy>Amardeep Singh</cp:lastModifiedBy>
  <cp:revision>1</cp:revision>
  <dcterms:created xsi:type="dcterms:W3CDTF">2020-05-11T09:40:21Z</dcterms:created>
  <dcterms:modified xsi:type="dcterms:W3CDTF">2020-05-11T09:47:51Z</dcterms:modified>
</cp:coreProperties>
</file>