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91"/>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9/28/20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9/28/20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9/28/20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6652-471F-CD45-AE6E-FEE0242913FE}"/>
              </a:ext>
            </a:extLst>
          </p:cNvPr>
          <p:cNvSpPr>
            <a:spLocks noGrp="1"/>
          </p:cNvSpPr>
          <p:nvPr>
            <p:ph type="ctrTitle"/>
          </p:nvPr>
        </p:nvSpPr>
        <p:spPr/>
        <p:txBody>
          <a:bodyPr/>
          <a:lstStyle/>
          <a:p>
            <a:r>
              <a:rPr lang="en-US" dirty="0"/>
              <a:t>Paws Up!</a:t>
            </a:r>
          </a:p>
        </p:txBody>
      </p:sp>
      <p:sp>
        <p:nvSpPr>
          <p:cNvPr id="3" name="Subtitle 2">
            <a:extLst>
              <a:ext uri="{FF2B5EF4-FFF2-40B4-BE49-F238E27FC236}">
                <a16:creationId xmlns:a16="http://schemas.microsoft.com/office/drawing/2014/main" id="{7E669DA9-9F07-8D42-A2E8-397DC38C3227}"/>
              </a:ext>
            </a:extLst>
          </p:cNvPr>
          <p:cNvSpPr>
            <a:spLocks noGrp="1"/>
          </p:cNvSpPr>
          <p:nvPr>
            <p:ph type="subTitle" idx="1"/>
          </p:nvPr>
        </p:nvSpPr>
        <p:spPr/>
        <p:txBody>
          <a:bodyPr/>
          <a:lstStyle/>
          <a:p>
            <a:r>
              <a:rPr lang="en-US" dirty="0"/>
              <a:t>UCONN Bootcamp Project #3</a:t>
            </a:r>
          </a:p>
        </p:txBody>
      </p:sp>
    </p:spTree>
    <p:extLst>
      <p:ext uri="{BB962C8B-B14F-4D97-AF65-F5344CB8AC3E}">
        <p14:creationId xmlns:p14="http://schemas.microsoft.com/office/powerpoint/2010/main" val="2379043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30E5-817B-6C44-8722-FAC38ED6FD69}"/>
              </a:ext>
            </a:extLst>
          </p:cNvPr>
          <p:cNvSpPr>
            <a:spLocks noGrp="1"/>
          </p:cNvSpPr>
          <p:nvPr>
            <p:ph type="title"/>
          </p:nvPr>
        </p:nvSpPr>
        <p:spPr/>
        <p:txBody>
          <a:bodyPr/>
          <a:lstStyle/>
          <a:p>
            <a:r>
              <a:rPr lang="en-US" dirty="0"/>
              <a:t>Elevator Pitch</a:t>
            </a:r>
          </a:p>
        </p:txBody>
      </p:sp>
      <p:sp>
        <p:nvSpPr>
          <p:cNvPr id="3" name="Content Placeholder 2">
            <a:extLst>
              <a:ext uri="{FF2B5EF4-FFF2-40B4-BE49-F238E27FC236}">
                <a16:creationId xmlns:a16="http://schemas.microsoft.com/office/drawing/2014/main" id="{5E95BF39-E65E-3B49-9B7C-2C6D235AA5E8}"/>
              </a:ext>
            </a:extLst>
          </p:cNvPr>
          <p:cNvSpPr>
            <a:spLocks noGrp="1"/>
          </p:cNvSpPr>
          <p:nvPr>
            <p:ph idx="1"/>
          </p:nvPr>
        </p:nvSpPr>
        <p:spPr/>
        <p:txBody>
          <a:bodyPr>
            <a:normAutofit/>
          </a:bodyPr>
          <a:lstStyle/>
          <a:p>
            <a:r>
              <a:rPr lang="en-US" sz="2400" i="1" u="sng" dirty="0"/>
              <a:t>Paws Up!</a:t>
            </a:r>
            <a:r>
              <a:rPr lang="en-US" sz="2400" i="1" dirty="0"/>
              <a:t> </a:t>
            </a:r>
            <a:r>
              <a:rPr lang="en-US" sz="2400" dirty="0"/>
              <a:t>is a chat app design to engage the user to communicate with a large group of contacts in an easy and enjoyable way. The design is fresh and engaging looking to be intuitive and most of all not tiering to the eye.</a:t>
            </a:r>
          </a:p>
        </p:txBody>
      </p:sp>
    </p:spTree>
    <p:extLst>
      <p:ext uri="{BB962C8B-B14F-4D97-AF65-F5344CB8AC3E}">
        <p14:creationId xmlns:p14="http://schemas.microsoft.com/office/powerpoint/2010/main" val="331643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7EF-7CC7-1943-9298-C5A121141A9B}"/>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F065555C-D01C-4241-B66A-B1136DFA7F1D}"/>
              </a:ext>
            </a:extLst>
          </p:cNvPr>
          <p:cNvSpPr>
            <a:spLocks noGrp="1"/>
          </p:cNvSpPr>
          <p:nvPr>
            <p:ph idx="1"/>
          </p:nvPr>
        </p:nvSpPr>
        <p:spPr/>
        <p:txBody>
          <a:bodyPr>
            <a:normAutofit lnSpcReduction="10000"/>
          </a:bodyPr>
          <a:lstStyle/>
          <a:p>
            <a:r>
              <a:rPr lang="en-US" dirty="0"/>
              <a:t>Description </a:t>
            </a:r>
          </a:p>
          <a:p>
            <a:pPr lvl="1">
              <a:buFont typeface="Arial" panose="020B0604020202020204" pitchFamily="34" charset="0"/>
              <a:buChar char="•"/>
            </a:pPr>
            <a:r>
              <a:rPr lang="en-US" dirty="0"/>
              <a:t>Artistic frontpage with a collage of images of pets, a header with title graphic and onclick buttons to the homepage and chat page.</a:t>
            </a:r>
          </a:p>
          <a:p>
            <a:r>
              <a:rPr lang="en-US" dirty="0"/>
              <a:t>Motivation for Development</a:t>
            </a:r>
          </a:p>
          <a:p>
            <a:pPr lvl="1">
              <a:buFont typeface="Arial" panose="020B0604020202020204" pitchFamily="34" charset="0"/>
              <a:buChar char="•"/>
            </a:pPr>
            <a:r>
              <a:rPr lang="en-US" dirty="0"/>
              <a:t>Paws Up! – wants to provide the user a location where they can engage with other animal lovers and owners to share information, stories, news and product reviews that can benefit their four legged friends.</a:t>
            </a:r>
          </a:p>
          <a:p>
            <a:r>
              <a:rPr lang="en-US" dirty="0"/>
              <a:t>User Story</a:t>
            </a:r>
          </a:p>
          <a:p>
            <a:pPr lvl="1">
              <a:buFont typeface="Arial" panose="020B0604020202020204" pitchFamily="34" charset="0"/>
              <a:buChar char="•"/>
            </a:pPr>
            <a:r>
              <a:rPr lang="en-US" dirty="0"/>
              <a:t>As a dog owner, I want to have access to information and anecdotes of how other pet owners have dealt with difficult situations or advise they can provide regarding medical issues, training, pet travel and other interesting topics.</a:t>
            </a:r>
          </a:p>
        </p:txBody>
      </p:sp>
    </p:spTree>
    <p:extLst>
      <p:ext uri="{BB962C8B-B14F-4D97-AF65-F5344CB8AC3E}">
        <p14:creationId xmlns:p14="http://schemas.microsoft.com/office/powerpoint/2010/main" val="3457701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BBA5-C679-AE4B-8EE6-FEC4A7247B3E}"/>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35FA5A5A-ACF7-7643-80B8-8EB88A8C5797}"/>
              </a:ext>
            </a:extLst>
          </p:cNvPr>
          <p:cNvSpPr>
            <a:spLocks noGrp="1"/>
          </p:cNvSpPr>
          <p:nvPr>
            <p:ph idx="1"/>
          </p:nvPr>
        </p:nvSpPr>
        <p:spPr/>
        <p:txBody>
          <a:bodyPr>
            <a:normAutofit fontScale="62500" lnSpcReduction="20000"/>
          </a:bodyPr>
          <a:lstStyle/>
          <a:p>
            <a:r>
              <a:rPr lang="en-US" b="1" u="sng" dirty="0"/>
              <a:t>Technologies Used</a:t>
            </a:r>
          </a:p>
          <a:p>
            <a:pPr lvl="1">
              <a:buFont typeface="Arial" panose="020B0604020202020204" pitchFamily="34" charset="0"/>
              <a:buChar char="•"/>
            </a:pPr>
            <a:r>
              <a:rPr lang="en-US" dirty="0"/>
              <a:t>MERN - MongoDB	  /  Express  /  React  /  Node</a:t>
            </a:r>
          </a:p>
          <a:p>
            <a:r>
              <a:rPr lang="en-US" b="1" u="sng" dirty="0"/>
              <a:t>Breakout of tasks/roles</a:t>
            </a:r>
          </a:p>
          <a:p>
            <a:pPr lvl="1">
              <a:buFont typeface="Arial" panose="020B0604020202020204" pitchFamily="34" charset="0"/>
              <a:buChar char="•"/>
            </a:pPr>
            <a:r>
              <a:rPr lang="en-US" dirty="0"/>
              <a:t>Walter A. Joy IV - Backend</a:t>
            </a:r>
          </a:p>
          <a:p>
            <a:pPr lvl="1">
              <a:buFont typeface="Arial" panose="020B0604020202020204" pitchFamily="34" charset="0"/>
              <a:buChar char="•"/>
            </a:pPr>
            <a:r>
              <a:rPr lang="en-US" dirty="0"/>
              <a:t>Félix A. Colón – React</a:t>
            </a:r>
          </a:p>
          <a:p>
            <a:pPr lvl="1">
              <a:buFont typeface="Arial" panose="020B0604020202020204" pitchFamily="34" charset="0"/>
              <a:buChar char="•"/>
            </a:pPr>
            <a:r>
              <a:rPr lang="en-US" dirty="0" err="1"/>
              <a:t>Adsana</a:t>
            </a:r>
            <a:r>
              <a:rPr lang="en-US" dirty="0"/>
              <a:t> </a:t>
            </a:r>
            <a:r>
              <a:rPr lang="en-US" dirty="0" err="1"/>
              <a:t>Sayasith</a:t>
            </a:r>
            <a:r>
              <a:rPr lang="en-US" dirty="0"/>
              <a:t>– Login/Node</a:t>
            </a:r>
          </a:p>
          <a:p>
            <a:pPr lvl="1">
              <a:buFont typeface="Arial" panose="020B0604020202020204" pitchFamily="34" charset="0"/>
              <a:buChar char="•"/>
            </a:pPr>
            <a:r>
              <a:rPr lang="en-US" dirty="0"/>
              <a:t>Scott </a:t>
            </a:r>
            <a:r>
              <a:rPr lang="en-US" dirty="0" err="1"/>
              <a:t>St.Germain</a:t>
            </a:r>
            <a:r>
              <a:rPr lang="en-US" dirty="0"/>
              <a:t>- MongoDB</a:t>
            </a:r>
          </a:p>
          <a:p>
            <a:pPr lvl="1">
              <a:buFont typeface="Arial" panose="020B0604020202020204" pitchFamily="34" charset="0"/>
              <a:buChar char="•"/>
            </a:pPr>
            <a:endParaRPr lang="en-US" dirty="0"/>
          </a:p>
          <a:p>
            <a:r>
              <a:rPr lang="en-US" b="1" u="sng" dirty="0"/>
              <a:t>Challenges</a:t>
            </a:r>
          </a:p>
          <a:p>
            <a:pPr lvl="1">
              <a:buFont typeface="Arial" panose="020B0604020202020204" pitchFamily="34" charset="0"/>
              <a:buChar char="•"/>
            </a:pPr>
            <a:r>
              <a:rPr lang="en-US" dirty="0"/>
              <a:t>We did not developed a strong enough original plan which caused us to work individually before agreeing on a strong design that we knew we could accomplish. For this reason we ended up with a frontend that was going to be too complicated to develop with the time we had available.</a:t>
            </a:r>
          </a:p>
          <a:p>
            <a:r>
              <a:rPr lang="en-US" b="1" u="sng" dirty="0"/>
              <a:t>Successes</a:t>
            </a:r>
          </a:p>
          <a:p>
            <a:pPr lvl="1">
              <a:buFont typeface="Arial" panose="020B0604020202020204" pitchFamily="34" charset="0"/>
              <a:buChar char="•"/>
            </a:pPr>
            <a:r>
              <a:rPr lang="en-US" dirty="0"/>
              <a:t>Our success was that after assessing out situation, we were able to refactor some of the original frontend code with a better backend code that gave us a final project. So we basically ended up developing one and a half projects.</a:t>
            </a:r>
          </a:p>
        </p:txBody>
      </p:sp>
    </p:spTree>
    <p:extLst>
      <p:ext uri="{BB962C8B-B14F-4D97-AF65-F5344CB8AC3E}">
        <p14:creationId xmlns:p14="http://schemas.microsoft.com/office/powerpoint/2010/main" val="3183974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EAEB-6201-7C40-8FC4-F73AC23FE7D1}"/>
              </a:ext>
            </a:extLst>
          </p:cNvPr>
          <p:cNvSpPr>
            <a:spLocks noGrp="1"/>
          </p:cNvSpPr>
          <p:nvPr>
            <p:ph type="title"/>
          </p:nvPr>
        </p:nvSpPr>
        <p:spPr/>
        <p:txBody>
          <a:bodyPr/>
          <a:lstStyle/>
          <a:p>
            <a:r>
              <a:rPr lang="en-US" dirty="0"/>
              <a:t>Demo</a:t>
            </a:r>
          </a:p>
        </p:txBody>
      </p:sp>
      <p:pic>
        <p:nvPicPr>
          <p:cNvPr id="5" name="Content Placeholder 4">
            <a:extLst>
              <a:ext uri="{FF2B5EF4-FFF2-40B4-BE49-F238E27FC236}">
                <a16:creationId xmlns:a16="http://schemas.microsoft.com/office/drawing/2014/main" id="{84B89E84-CED7-074C-8528-E26F0D31CA96}"/>
              </a:ext>
            </a:extLst>
          </p:cNvPr>
          <p:cNvPicPr>
            <a:picLocks noGrp="1" noChangeAspect="1"/>
          </p:cNvPicPr>
          <p:nvPr>
            <p:ph idx="1"/>
          </p:nvPr>
        </p:nvPicPr>
        <p:blipFill>
          <a:blip r:embed="rId2"/>
          <a:stretch>
            <a:fillRect/>
          </a:stretch>
        </p:blipFill>
        <p:spPr>
          <a:xfrm>
            <a:off x="2485556" y="2653528"/>
            <a:ext cx="1455255" cy="3416300"/>
          </a:xfrm>
        </p:spPr>
      </p:pic>
      <p:pic>
        <p:nvPicPr>
          <p:cNvPr id="7" name="Picture 6">
            <a:extLst>
              <a:ext uri="{FF2B5EF4-FFF2-40B4-BE49-F238E27FC236}">
                <a16:creationId xmlns:a16="http://schemas.microsoft.com/office/drawing/2014/main" id="{5BD91FB0-9171-4949-B020-A9076A27B259}"/>
              </a:ext>
            </a:extLst>
          </p:cNvPr>
          <p:cNvPicPr>
            <a:picLocks noChangeAspect="1"/>
          </p:cNvPicPr>
          <p:nvPr/>
        </p:nvPicPr>
        <p:blipFill>
          <a:blip r:embed="rId3"/>
          <a:stretch>
            <a:fillRect/>
          </a:stretch>
        </p:blipFill>
        <p:spPr>
          <a:xfrm>
            <a:off x="5058875" y="2653528"/>
            <a:ext cx="1948129" cy="3465422"/>
          </a:xfrm>
          <a:prstGeom prst="rect">
            <a:avLst/>
          </a:prstGeom>
        </p:spPr>
      </p:pic>
      <p:pic>
        <p:nvPicPr>
          <p:cNvPr id="9" name="Picture 8">
            <a:extLst>
              <a:ext uri="{FF2B5EF4-FFF2-40B4-BE49-F238E27FC236}">
                <a16:creationId xmlns:a16="http://schemas.microsoft.com/office/drawing/2014/main" id="{99B31A28-666B-E048-BBA4-0ACE29FCCDC6}"/>
              </a:ext>
            </a:extLst>
          </p:cNvPr>
          <p:cNvPicPr>
            <a:picLocks noChangeAspect="1"/>
          </p:cNvPicPr>
          <p:nvPr/>
        </p:nvPicPr>
        <p:blipFill>
          <a:blip r:embed="rId4"/>
          <a:stretch>
            <a:fillRect/>
          </a:stretch>
        </p:blipFill>
        <p:spPr>
          <a:xfrm>
            <a:off x="8083955" y="2653528"/>
            <a:ext cx="1939410" cy="3431263"/>
          </a:xfrm>
          <a:prstGeom prst="rect">
            <a:avLst/>
          </a:prstGeom>
        </p:spPr>
      </p:pic>
      <p:sp>
        <p:nvSpPr>
          <p:cNvPr id="10" name="TextBox 9">
            <a:extLst>
              <a:ext uri="{FF2B5EF4-FFF2-40B4-BE49-F238E27FC236}">
                <a16:creationId xmlns:a16="http://schemas.microsoft.com/office/drawing/2014/main" id="{5C700933-76B2-8349-8D92-11D2D1E77149}"/>
              </a:ext>
            </a:extLst>
          </p:cNvPr>
          <p:cNvSpPr txBox="1"/>
          <p:nvPr/>
        </p:nvSpPr>
        <p:spPr>
          <a:xfrm>
            <a:off x="2239118" y="2336746"/>
            <a:ext cx="1948129" cy="307777"/>
          </a:xfrm>
          <a:prstGeom prst="rect">
            <a:avLst/>
          </a:prstGeom>
          <a:noFill/>
        </p:spPr>
        <p:txBody>
          <a:bodyPr wrap="square" rtlCol="0">
            <a:spAutoFit/>
          </a:bodyPr>
          <a:lstStyle/>
          <a:p>
            <a:pPr algn="ctr"/>
            <a:r>
              <a:rPr lang="en-US" sz="1400" b="1" dirty="0"/>
              <a:t>Original Design</a:t>
            </a:r>
          </a:p>
        </p:txBody>
      </p:sp>
      <p:sp>
        <p:nvSpPr>
          <p:cNvPr id="12" name="TextBox 11">
            <a:extLst>
              <a:ext uri="{FF2B5EF4-FFF2-40B4-BE49-F238E27FC236}">
                <a16:creationId xmlns:a16="http://schemas.microsoft.com/office/drawing/2014/main" id="{C587CB94-C9E2-D140-972D-FEAEF04072D8}"/>
              </a:ext>
            </a:extLst>
          </p:cNvPr>
          <p:cNvSpPr txBox="1"/>
          <p:nvPr/>
        </p:nvSpPr>
        <p:spPr>
          <a:xfrm>
            <a:off x="4954702" y="2345751"/>
            <a:ext cx="2202845" cy="307777"/>
          </a:xfrm>
          <a:prstGeom prst="rect">
            <a:avLst/>
          </a:prstGeom>
          <a:noFill/>
        </p:spPr>
        <p:txBody>
          <a:bodyPr wrap="square" rtlCol="0">
            <a:spAutoFit/>
          </a:bodyPr>
          <a:lstStyle/>
          <a:p>
            <a:pPr algn="ctr"/>
            <a:r>
              <a:rPr lang="en-US" sz="1400" b="1" dirty="0"/>
              <a:t>Final Design -FrontPage</a:t>
            </a:r>
          </a:p>
        </p:txBody>
      </p:sp>
      <p:sp>
        <p:nvSpPr>
          <p:cNvPr id="13" name="TextBox 12">
            <a:extLst>
              <a:ext uri="{FF2B5EF4-FFF2-40B4-BE49-F238E27FC236}">
                <a16:creationId xmlns:a16="http://schemas.microsoft.com/office/drawing/2014/main" id="{FBD0AC58-7E58-AC42-B73B-B2F92205AC93}"/>
              </a:ext>
            </a:extLst>
          </p:cNvPr>
          <p:cNvSpPr txBox="1"/>
          <p:nvPr/>
        </p:nvSpPr>
        <p:spPr>
          <a:xfrm>
            <a:off x="7925002" y="2345750"/>
            <a:ext cx="2312074" cy="307777"/>
          </a:xfrm>
          <a:prstGeom prst="rect">
            <a:avLst/>
          </a:prstGeom>
          <a:noFill/>
        </p:spPr>
        <p:txBody>
          <a:bodyPr wrap="square" rtlCol="0">
            <a:spAutoFit/>
          </a:bodyPr>
          <a:lstStyle/>
          <a:p>
            <a:pPr algn="ctr"/>
            <a:r>
              <a:rPr lang="en-US" sz="1400" b="1" dirty="0"/>
              <a:t>Final Design –Chat Page</a:t>
            </a:r>
          </a:p>
        </p:txBody>
      </p:sp>
    </p:spTree>
    <p:extLst>
      <p:ext uri="{BB962C8B-B14F-4D97-AF65-F5344CB8AC3E}">
        <p14:creationId xmlns:p14="http://schemas.microsoft.com/office/powerpoint/2010/main" val="306401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D6A6-3EAE-5C4D-85F5-AA504C77A05B}"/>
              </a:ext>
            </a:extLst>
          </p:cNvPr>
          <p:cNvSpPr>
            <a:spLocks noGrp="1"/>
          </p:cNvSpPr>
          <p:nvPr>
            <p:ph type="title"/>
          </p:nvPr>
        </p:nvSpPr>
        <p:spPr/>
        <p:txBody>
          <a:bodyPr/>
          <a:lstStyle/>
          <a:p>
            <a:r>
              <a:rPr lang="en-US" dirty="0"/>
              <a:t>Direction for Future Development</a:t>
            </a:r>
          </a:p>
        </p:txBody>
      </p:sp>
      <p:sp>
        <p:nvSpPr>
          <p:cNvPr id="3" name="Content Placeholder 2">
            <a:extLst>
              <a:ext uri="{FF2B5EF4-FFF2-40B4-BE49-F238E27FC236}">
                <a16:creationId xmlns:a16="http://schemas.microsoft.com/office/drawing/2014/main" id="{45100BE3-27B1-C94F-9674-A53348C5E59E}"/>
              </a:ext>
            </a:extLst>
          </p:cNvPr>
          <p:cNvSpPr>
            <a:spLocks noGrp="1"/>
          </p:cNvSpPr>
          <p:nvPr>
            <p:ph idx="1"/>
          </p:nvPr>
        </p:nvSpPr>
        <p:spPr/>
        <p:txBody>
          <a:bodyPr/>
          <a:lstStyle/>
          <a:p>
            <a:r>
              <a:rPr lang="en-US" dirty="0"/>
              <a:t>More items</a:t>
            </a:r>
          </a:p>
          <a:p>
            <a:pPr lvl="1">
              <a:buFont typeface="Arial" panose="020B0604020202020204" pitchFamily="34" charset="0"/>
              <a:buChar char="•"/>
            </a:pPr>
            <a:r>
              <a:rPr lang="en-US" dirty="0"/>
              <a:t>We would like to add a left panel to the Chat page where the user can manage previous conversations.</a:t>
            </a:r>
          </a:p>
          <a:p>
            <a:pPr lvl="1">
              <a:buFont typeface="Arial" panose="020B0604020202020204" pitchFamily="34" charset="0"/>
              <a:buChar char="•"/>
            </a:pPr>
            <a:r>
              <a:rPr lang="en-US" dirty="0"/>
              <a:t>Add photo upload capabilities so the user can share images of their pets.</a:t>
            </a:r>
          </a:p>
          <a:p>
            <a:pPr lvl="1">
              <a:buFont typeface="Arial" panose="020B0604020202020204" pitchFamily="34" charset="0"/>
              <a:buChar char="•"/>
            </a:pPr>
            <a:r>
              <a:rPr lang="en-US" dirty="0"/>
              <a:t>Add a library or section with “pet of the week” where the users can vote for the best picture submitted.</a:t>
            </a:r>
          </a:p>
        </p:txBody>
      </p:sp>
    </p:spTree>
    <p:extLst>
      <p:ext uri="{BB962C8B-B14F-4D97-AF65-F5344CB8AC3E}">
        <p14:creationId xmlns:p14="http://schemas.microsoft.com/office/powerpoint/2010/main" val="118209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8993-C008-8947-AB41-27236F2C46C2}"/>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93254BB3-2AF3-9345-813E-BFBAA6965C36}"/>
              </a:ext>
            </a:extLst>
          </p:cNvPr>
          <p:cNvSpPr>
            <a:spLocks noGrp="1"/>
          </p:cNvSpPr>
          <p:nvPr>
            <p:ph idx="1"/>
          </p:nvPr>
        </p:nvSpPr>
        <p:spPr/>
        <p:txBody>
          <a:bodyPr>
            <a:normAutofit/>
          </a:bodyPr>
          <a:lstStyle/>
          <a:p>
            <a:r>
              <a:rPr lang="en-US" dirty="0"/>
              <a:t>Wireframe</a:t>
            </a:r>
          </a:p>
          <a:p>
            <a:endParaRPr lang="en-US" dirty="0"/>
          </a:p>
          <a:p>
            <a:endParaRPr lang="en-US" dirty="0"/>
          </a:p>
          <a:p>
            <a:pPr marL="0" indent="0">
              <a:buNone/>
            </a:pPr>
            <a:endParaRPr lang="en-US" dirty="0"/>
          </a:p>
          <a:p>
            <a:endParaRPr lang="en-US" dirty="0"/>
          </a:p>
          <a:p>
            <a:endParaRPr lang="en-US" dirty="0"/>
          </a:p>
          <a:p>
            <a:pPr marL="0" indent="0">
              <a:buNone/>
            </a:pPr>
            <a:endParaRPr lang="en-US" dirty="0"/>
          </a:p>
          <a:p>
            <a:pPr marL="457200" lvl="1" indent="0">
              <a:buNone/>
            </a:pPr>
            <a:endParaRPr lang="en-US" dirty="0"/>
          </a:p>
          <a:p>
            <a:pPr lvl="1">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5C03B52A-7757-CF4E-ABE1-9A520F896709}"/>
              </a:ext>
            </a:extLst>
          </p:cNvPr>
          <p:cNvPicPr>
            <a:picLocks noChangeAspect="1"/>
          </p:cNvPicPr>
          <p:nvPr/>
        </p:nvPicPr>
        <p:blipFill rotWithShape="1">
          <a:blip r:embed="rId2"/>
          <a:srcRect l="31577" t="4983" r="31652" b="4983"/>
          <a:stretch/>
        </p:blipFill>
        <p:spPr>
          <a:xfrm>
            <a:off x="7217231" y="2890344"/>
            <a:ext cx="1354948" cy="2488219"/>
          </a:xfrm>
          <a:prstGeom prst="rect">
            <a:avLst/>
          </a:prstGeom>
        </p:spPr>
      </p:pic>
      <p:pic>
        <p:nvPicPr>
          <p:cNvPr id="7" name="Picture 6">
            <a:extLst>
              <a:ext uri="{FF2B5EF4-FFF2-40B4-BE49-F238E27FC236}">
                <a16:creationId xmlns:a16="http://schemas.microsoft.com/office/drawing/2014/main" id="{41DB41EE-570C-9343-BD5E-09C1D27B8220}"/>
              </a:ext>
            </a:extLst>
          </p:cNvPr>
          <p:cNvPicPr>
            <a:picLocks noChangeAspect="1"/>
          </p:cNvPicPr>
          <p:nvPr/>
        </p:nvPicPr>
        <p:blipFill rotWithShape="1">
          <a:blip r:embed="rId3"/>
          <a:srcRect l="27653" t="4155" r="35577" b="5861"/>
          <a:stretch/>
        </p:blipFill>
        <p:spPr>
          <a:xfrm>
            <a:off x="3454976" y="2890346"/>
            <a:ext cx="1355702" cy="2488218"/>
          </a:xfrm>
          <a:prstGeom prst="rect">
            <a:avLst/>
          </a:prstGeom>
        </p:spPr>
      </p:pic>
      <p:sp>
        <p:nvSpPr>
          <p:cNvPr id="8" name="TextBox 7">
            <a:extLst>
              <a:ext uri="{FF2B5EF4-FFF2-40B4-BE49-F238E27FC236}">
                <a16:creationId xmlns:a16="http://schemas.microsoft.com/office/drawing/2014/main" id="{125879FB-9F74-3F4D-A18A-15F25810B37E}"/>
              </a:ext>
            </a:extLst>
          </p:cNvPr>
          <p:cNvSpPr txBox="1"/>
          <p:nvPr/>
        </p:nvSpPr>
        <p:spPr>
          <a:xfrm>
            <a:off x="2008113" y="3765122"/>
            <a:ext cx="1353256" cy="369332"/>
          </a:xfrm>
          <a:prstGeom prst="rect">
            <a:avLst/>
          </a:prstGeom>
          <a:noFill/>
        </p:spPr>
        <p:txBody>
          <a:bodyPr wrap="none" rtlCol="0">
            <a:spAutoFit/>
          </a:bodyPr>
          <a:lstStyle/>
          <a:p>
            <a:r>
              <a:rPr lang="en-US" dirty="0"/>
              <a:t>Version #1</a:t>
            </a:r>
          </a:p>
        </p:txBody>
      </p:sp>
      <p:sp>
        <p:nvSpPr>
          <p:cNvPr id="9" name="TextBox 8">
            <a:extLst>
              <a:ext uri="{FF2B5EF4-FFF2-40B4-BE49-F238E27FC236}">
                <a16:creationId xmlns:a16="http://schemas.microsoft.com/office/drawing/2014/main" id="{29D6695D-FEF1-7449-A5E0-9A982F15862A}"/>
              </a:ext>
            </a:extLst>
          </p:cNvPr>
          <p:cNvSpPr txBox="1"/>
          <p:nvPr/>
        </p:nvSpPr>
        <p:spPr>
          <a:xfrm>
            <a:off x="5798124" y="3765122"/>
            <a:ext cx="1353256" cy="369332"/>
          </a:xfrm>
          <a:prstGeom prst="rect">
            <a:avLst/>
          </a:prstGeom>
          <a:noFill/>
        </p:spPr>
        <p:txBody>
          <a:bodyPr wrap="none" rtlCol="0">
            <a:spAutoFit/>
          </a:bodyPr>
          <a:lstStyle/>
          <a:p>
            <a:r>
              <a:rPr lang="en-US" dirty="0"/>
              <a:t>Version #2</a:t>
            </a:r>
          </a:p>
        </p:txBody>
      </p:sp>
    </p:spTree>
    <p:extLst>
      <p:ext uri="{BB962C8B-B14F-4D97-AF65-F5344CB8AC3E}">
        <p14:creationId xmlns:p14="http://schemas.microsoft.com/office/powerpoint/2010/main" val="2581461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300</TotalTime>
  <Words>395</Words>
  <Application>Microsoft Macintosh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Paws Up!</vt:lpstr>
      <vt:lpstr>Elevator Pitch</vt:lpstr>
      <vt:lpstr>Concept</vt:lpstr>
      <vt:lpstr>Process</vt:lpstr>
      <vt:lpstr>Demo</vt:lpstr>
      <vt:lpstr>Direction for Future Development</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Up!</dc:title>
  <dc:creator>Microsoft Office User</dc:creator>
  <cp:lastModifiedBy>Microsoft Office User</cp:lastModifiedBy>
  <cp:revision>17</cp:revision>
  <dcterms:created xsi:type="dcterms:W3CDTF">2020-09-19T14:33:47Z</dcterms:created>
  <dcterms:modified xsi:type="dcterms:W3CDTF">2020-09-29T01:55:56Z</dcterms:modified>
</cp:coreProperties>
</file>