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3" r:id="rId6"/>
    <p:sldId id="262" r:id="rId7"/>
    <p:sldId id="295" r:id="rId8"/>
    <p:sldId id="288" r:id="rId9"/>
    <p:sldId id="290" r:id="rId10"/>
    <p:sldId id="297" r:id="rId11"/>
    <p:sldId id="298" r:id="rId12"/>
    <p:sldId id="264" r:id="rId13"/>
    <p:sldId id="289" r:id="rId14"/>
    <p:sldId id="299" r:id="rId15"/>
    <p:sldId id="296" r:id="rId16"/>
    <p:sldId id="292" r:id="rId17"/>
    <p:sldId id="293" r:id="rId18"/>
    <p:sldId id="294" r:id="rId19"/>
    <p:sldId id="300" r:id="rId20"/>
    <p:sldId id="302" r:id="rId21"/>
    <p:sldId id="30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598" autoAdjust="0"/>
  </p:normalViewPr>
  <p:slideViewPr>
    <p:cSldViewPr snapToGrid="0">
      <p:cViewPr varScale="1">
        <p:scale>
          <a:sx n="121" d="100"/>
          <a:sy n="121" d="100"/>
        </p:scale>
        <p:origin x="-485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024DD-1E2E-4DE4-8D1F-D3F9705D0E29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3671-4027-42F7-A3A7-6328F32E69A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4618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3671-4027-42F7-A3A7-6328F32E69AA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41582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3671-4027-42F7-A3A7-6328F32E69AA}" type="slidenum">
              <a:rPr lang="el-GR" smtClean="0"/>
              <a:pPr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16897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3671-4027-42F7-A3A7-6328F32E69AA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12360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3671-4027-42F7-A3A7-6328F32E69AA}" type="slidenum">
              <a:rPr lang="el-GR" smtClean="0"/>
              <a:pPr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6318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50396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50412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6215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0772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36395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81061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8595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08616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1232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5605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5279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48916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882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7834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9863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4562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61428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66BF-DD98-4F5A-94CD-BA33B399DA0F}" type="datetimeFigureOut">
              <a:rPr lang="el-GR" smtClean="0"/>
              <a:pPr/>
              <a:t>15/5/2021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076A-D0C4-42FD-B824-20B104861BB9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68882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sapountzi@e-ce.uth.gr" TargetMode="External"/><Relationship Id="rId4" Type="http://schemas.openxmlformats.org/officeDocument/2006/relationships/hyperlink" Target="mailto:dkoukougiannis@e-ce.uth.g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324EE7BE-E497-4167-A50D-A8C588D1C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19893"/>
            <a:ext cx="8791575" cy="2959280"/>
          </a:xfrm>
        </p:spPr>
        <p:txBody>
          <a:bodyPr>
            <a:normAutofit/>
          </a:bodyPr>
          <a:lstStyle/>
          <a:p>
            <a:r>
              <a:rPr lang="el-G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Κουκουγιαννησ</a:t>
            </a:r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δημητριοσ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ΣΑΠΟΥΝΤΖΗ ΑΘΑΝΑΣΙΑ-ΔΕΣΠΟΙΝΑ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ΕΞΟΡΥΞΗ ΔΕΔΟΜΕΝΩΝ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2020-21</a:t>
            </a:r>
            <a:endParaRPr lang="el-G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ΕΠΙΒΛΕΠΩΝ: ΒΑΣΙΛΑΚΟΠΟΥΛΟΣ ΜΙΧΑΗΛ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ΕΞΑΜΗΝΟ 8</a:t>
            </a:r>
            <a:r>
              <a:rPr lang="el-GR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Γραφικό 4">
            <a:extLst>
              <a:ext uri="{FF2B5EF4-FFF2-40B4-BE49-F238E27FC236}">
                <a16:creationId xmlns:a16="http://schemas.microsoft.com/office/drawing/2014/main" xmlns="" id="{0B60D523-304F-4457-9AE7-3B0B81E22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54876" y="-115330"/>
            <a:ext cx="9737124" cy="142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76B958-CADE-4750-A64A-11EEDA2FA461}"/>
              </a:ext>
            </a:extLst>
          </p:cNvPr>
          <p:cNvSpPr txBox="1"/>
          <p:nvPr/>
        </p:nvSpPr>
        <p:spPr>
          <a:xfrm>
            <a:off x="4214128" y="2174269"/>
            <a:ext cx="5819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>
                <a:latin typeface="Arial" panose="020B0604020202020204" pitchFamily="34" charset="0"/>
                <a:cs typeface="Arial" panose="020B0604020202020204" pitchFamily="34" charset="0"/>
              </a:rPr>
              <a:t>Εφαρμογή πρόβλεψης διαβήτη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49E432-8A6A-4A65-A9A5-C14E48E050D2}"/>
              </a:ext>
            </a:extLst>
          </p:cNvPr>
          <p:cNvSpPr txBox="1"/>
          <p:nvPr/>
        </p:nvSpPr>
        <p:spPr>
          <a:xfrm>
            <a:off x="8495719" y="5956285"/>
            <a:ext cx="3639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dkoukougiannis@e-ce.uth.gr</a:t>
            </a:r>
            <a:endParaRPr lang="el-GR" sz="2400" dirty="0"/>
          </a:p>
          <a:p>
            <a:r>
              <a:rPr lang="en-US" sz="2400" dirty="0">
                <a:hlinkClick r:id="rId5"/>
              </a:rPr>
              <a:t>asapountzi@e-ce.uth.gr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8132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>
            <a:extLst>
              <a:ext uri="{FF2B5EF4-FFF2-40B4-BE49-F238E27FC236}">
                <a16:creationId xmlns:a16="http://schemas.microsoft.com/office/drawing/2014/main" xmlns="" id="{307E38FD-2D72-45B8-8663-FF28FC4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Ακραιεσ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τιμεσ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0419C5-3181-4CAD-B04C-9D8FA41500D6}"/>
              </a:ext>
            </a:extLst>
          </p:cNvPr>
          <p:cNvSpPr txBox="1"/>
          <p:nvPr/>
        </p:nvSpPr>
        <p:spPr>
          <a:xfrm>
            <a:off x="1852199" y="5814008"/>
            <a:ext cx="747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Pair plot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για τον έλεγχο των ακραίων τιμών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xmlns="" id="{FD3D3B59-DB30-463C-A930-4C907F19A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1132" y="1449807"/>
            <a:ext cx="7889131" cy="42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349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868036" y="1737515"/>
            <a:ext cx="4045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Χωρισμός του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σε: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Πρώτες 8 στήλες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Τελευταία στήλη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y)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49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ΔΙΑΧΩΡΙΣΜΟΣ ΣΕ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TRAIN-TEST SET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868036" y="1737515"/>
            <a:ext cx="11196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Για τη δημιουργία κατάλληλου μοντέλου και έλεγχο της ακρίβειας των μεθόδων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set: 80%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του αρχικού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set: 20%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του αρχικού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B9547AD7-8B25-4FE2-9A11-C5B64E608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035" y="3551930"/>
            <a:ext cx="8670063" cy="16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456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ΣΥΓΚΡΙΣΗ ΑΝΑΛΥΣΕΩΝ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868036" y="1737515"/>
            <a:ext cx="50393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Μέθοδοι που χρησιμοποιήθηκαν: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Gaussian NB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7EA1D556-646B-4FF5-A625-8660E69481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036" y="3847438"/>
            <a:ext cx="10844346" cy="9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542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ΔΗΜΙΟΥΡΓΙΑ ΤΗΣ ΕΦΑΡΜΟΓΗΣ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868036" y="1737515"/>
            <a:ext cx="10565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Δημιουργία μοντέλου και αποθήκευση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του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Εφαρμογή: Άνοιγμα του αρχείου και έλεγχος ότι έχουν συμπληρωθεί όλες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οι τιμές</a:t>
            </a:r>
          </a:p>
          <a:p>
            <a:pPr lvl="1"/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 err="1">
                <a:latin typeface="Arial" panose="020B0604020202020204" pitchFamily="34" charset="0"/>
                <a:cs typeface="Arial" panose="020B0604020202020204" pitchFamily="34" charset="0"/>
              </a:rPr>
              <a:t>Προβλέψη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39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ΒΑΣΙΚΑ ΕΡΓΑΛΕΙΑ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764341" y="1737515"/>
            <a:ext cx="105174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Εγκατάσταση της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l-G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PowerShell: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Αναζήτηση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Εάν η γλώσσα δεν είναι εγκατεστημένη θα εμφανιστεί αναδυόμενο παράθυρο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με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το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Store,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όπου πατάμε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εγκατάσταση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Βιβλιοθήκη της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για το γραφικό περιβάλλον.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User\Downloads\py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0458" y="2186753"/>
            <a:ext cx="922207" cy="922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829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Η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εφαρμογη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868036" y="1737515"/>
            <a:ext cx="69220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Εισαγωγή των πεδίων: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Οι εγκυμοσύνες του ασθενή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Γλυκόζη στο αίμα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Διαστολική πίεση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mm Hg)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Πάχος δέρματος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(mm)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Ινσουλίνη στο αίμα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mm U/ml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Δείκτης μάζας σώματος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mm U/ml)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Συνάρτηση διαβήτη </a:t>
            </a:r>
            <a:r>
              <a:rPr lang="el-GR" sz="2400" dirty="0" err="1">
                <a:latin typeface="Arial" panose="020B0604020202020204" pitchFamily="34" charset="0"/>
                <a:cs typeface="Arial" panose="020B0604020202020204" pitchFamily="34" charset="0"/>
              </a:rPr>
              <a:t>γεννεαλογικού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 δένδρου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Ηλικία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06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Η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εφαρμογη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F3D1EAC2-AAEF-429D-8891-8F94CA7295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303" y="1520697"/>
            <a:ext cx="5759008" cy="4782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A9CB2C-FB62-49D9-B764-44759D8B5507}"/>
              </a:ext>
            </a:extLst>
          </p:cNvPr>
          <p:cNvSpPr txBox="1"/>
          <p:nvPr/>
        </p:nvSpPr>
        <p:spPr>
          <a:xfrm>
            <a:off x="6645896" y="1433951"/>
            <a:ext cx="5306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Υποβολή των τιμών για πρόβλεψη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Quit: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Έξοδος από την εφαρμογή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33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Η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εφαρμογη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F58D5D49-4C65-412D-9CBF-40BEBCABF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814" y="1513884"/>
            <a:ext cx="5799482" cy="47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468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ΣΥΜΠΕΡΑΣΜΑΤΑ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868036" y="1737515"/>
            <a:ext cx="10240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Όλες οι αναλύσεις για το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Pima Indians Dataset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 έχουν καλή ακρίβεια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Καλύτερη: 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7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91E497-F04F-40CE-A30D-52D4A5C8F424}"/>
              </a:ext>
            </a:extLst>
          </p:cNvPr>
          <p:cNvSpPr txBox="1"/>
          <p:nvPr/>
        </p:nvSpPr>
        <p:spPr>
          <a:xfrm>
            <a:off x="868036" y="1737515"/>
            <a:ext cx="113090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Διαβήτης: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ασθένεια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Επηρεάζει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τον τρόπο επεξεργασίας της γλυκόζης από τον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οργανισμό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Ανάπτυξη εφαρμογής για την πρόβλεψη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διαβήτη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Σύνολο δεδομένων: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Pima Indians Diabetes Dataset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του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UCI Machine Learning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Τίτλος 5">
            <a:extLst>
              <a:ext uri="{FF2B5EF4-FFF2-40B4-BE49-F238E27FC236}">
                <a16:creationId xmlns:a16="http://schemas.microsoft.com/office/drawing/2014/main" xmlns="" id="{307E38FD-2D72-45B8-8663-FF28FC4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ΠΕΡΙΛΗΨΗ</a:t>
            </a:r>
          </a:p>
        </p:txBody>
      </p:sp>
    </p:spTree>
    <p:extLst>
      <p:ext uri="{BB962C8B-B14F-4D97-AF65-F5344CB8AC3E}">
        <p14:creationId xmlns:p14="http://schemas.microsoft.com/office/powerpoint/2010/main" xmlns="" val="400821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5">
            <a:extLst>
              <a:ext uri="{FF2B5EF4-FFF2-40B4-BE49-F238E27FC236}">
                <a16:creationId xmlns:a16="http://schemas.microsoft.com/office/drawing/2014/main" xmlns="" id="{A6E7A170-6965-4623-82A4-4CFD6D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ΑΝΑΦΟΡΕΣ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7462AE-ECDB-4C36-A3C0-FD68B211BC39}"/>
              </a:ext>
            </a:extLst>
          </p:cNvPr>
          <p:cNvSpPr txBox="1"/>
          <p:nvPr/>
        </p:nvSpPr>
        <p:spPr>
          <a:xfrm>
            <a:off x="632367" y="1705408"/>
            <a:ext cx="116413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1. Το dataset: https://www.kaggle.com/uciml/pima-indians-diabetes-database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2. EDA: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https://www.kaggle.com/siddheshera/pima-diabetes-with-eda-12-models-beginner/notebook</a:t>
            </a:r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Course - Create Graphic User Interfaces in Python Tutorial: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Course - Create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Graphic User Interfaces in Python Tutorial</a:t>
            </a:r>
          </a:p>
          <a:p>
            <a:pPr algn="l"/>
            <a:r>
              <a:rPr lang="sv-SE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4. Python GUI - tkinter: https://www.geeksforgeeks.org/python-gui-tkinter/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Tutorial: https://www.studytonight.com/tkinter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6. Understanding Python pickling: https://www.geeksforgeeks.org/understanding-pythonpickling- example/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https://scikit-learn.org/stable/index.html</a:t>
            </a:r>
          </a:p>
          <a:p>
            <a:pPr algn="l"/>
            <a:r>
              <a:rPr lang="el-G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8. Εισαγωγή στην εξόρυξη δεδομένων: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Pang-Nig Tan, Michael Steinbach, Anuj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Karpatne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Vipin Kumar</a:t>
            </a:r>
            <a:endParaRPr lang="el-G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94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>
            <a:extLst>
              <a:ext uri="{FF2B5EF4-FFF2-40B4-BE49-F238E27FC236}">
                <a16:creationId xmlns:a16="http://schemas.microsoft.com/office/drawing/2014/main" xmlns="" id="{FA63F174-7230-4C74-8EAA-866BF130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458" y="1062292"/>
            <a:ext cx="7479585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dirty="0"/>
              <a:t>ΕΥΧΑΡΙΣΤΟΥΜΕ ΓΙΑ ΤΗΝ ΠΡΟΣΟΧΗ ΣΑΣ</a:t>
            </a:r>
          </a:p>
        </p:txBody>
      </p:sp>
    </p:spTree>
    <p:extLst>
      <p:ext uri="{BB962C8B-B14F-4D97-AF65-F5344CB8AC3E}">
        <p14:creationId xmlns:p14="http://schemas.microsoft.com/office/powerpoint/2010/main" xmlns="" val="177233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91E497-F04F-40CE-A30D-52D4A5C8F424}"/>
              </a:ext>
            </a:extLst>
          </p:cNvPr>
          <p:cNvSpPr txBox="1"/>
          <p:nvPr/>
        </p:nvSpPr>
        <p:spPr>
          <a:xfrm>
            <a:off x="874342" y="1390673"/>
            <a:ext cx="111192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Περιλαμβάνει σύνολο χαρακτηριστικών γυναικών της φυλής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Pima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, από 21 ετών και άνω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πεδία: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Pregnancies: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Οι εγκυμοσύνες του ατόμου μέχρι την καταχώρηση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: Συγκέντρωση γλυκόζης στο αίμα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BloodPressure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Πίεση του αίματος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mm Hg)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SkinThickness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Πάχος δέρματος στους τρικέφαλους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l-G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Insulin: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Ινσουλίνη στον ορ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BMI: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Δείκτης μάζας σώματος (απόλυτος αριθμός)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DiabetesPedigreeFunction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Συνάρτηση υπολογισμού εμφάνισης διαβήτη, με βάση το ιστορικό της οικογένειας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Ηλικία: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χρόνια)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Αποτέλεσμα: 1 για διαβητικούς, 0 για μη διαβητικούς</a:t>
            </a:r>
          </a:p>
        </p:txBody>
      </p:sp>
      <p:sp>
        <p:nvSpPr>
          <p:cNvPr id="6" name="Τίτλος 5">
            <a:extLst>
              <a:ext uri="{FF2B5EF4-FFF2-40B4-BE49-F238E27FC236}">
                <a16:creationId xmlns:a16="http://schemas.microsoft.com/office/drawing/2014/main" xmlns="" id="{92E00266-86D1-415A-9DBF-957B2B07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Τα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δεδομενα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730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068478B-7856-4D4E-A6D9-F17BC20655D7}"/>
              </a:ext>
            </a:extLst>
          </p:cNvPr>
          <p:cNvSpPr txBox="1"/>
          <p:nvPr/>
        </p:nvSpPr>
        <p:spPr>
          <a:xfrm>
            <a:off x="3727755" y="4759391"/>
            <a:ext cx="4736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Οι πρώτες 5 γραμμές του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Τίτλος 5">
            <a:extLst>
              <a:ext uri="{FF2B5EF4-FFF2-40B4-BE49-F238E27FC236}">
                <a16:creationId xmlns:a16="http://schemas.microsoft.com/office/drawing/2014/main" xmlns="" id="{49FA83DD-D8D6-439A-BD9D-9987E5CF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Τα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δεδομενα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CC41B780-498C-4FE9-905F-B1FE47B11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30" y="2665379"/>
            <a:ext cx="9861804" cy="12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295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Τίτλος 5">
            <a:extLst>
              <a:ext uri="{FF2B5EF4-FFF2-40B4-BE49-F238E27FC236}">
                <a16:creationId xmlns:a16="http://schemas.microsoft.com/office/drawing/2014/main" xmlns="" id="{E2972069-573A-4D6E-848F-E2258A45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Τα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δεδομενα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53FBB5-7361-477B-A3F4-F3E2FE7ED22A}"/>
              </a:ext>
            </a:extLst>
          </p:cNvPr>
          <p:cNvSpPr txBox="1"/>
          <p:nvPr/>
        </p:nvSpPr>
        <p:spPr>
          <a:xfrm>
            <a:off x="2384387" y="5370166"/>
            <a:ext cx="3414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Έλεγχος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τιμών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xmlns="" id="{6A969F0F-F649-4E2E-A509-5D6EBDD19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3157" y="1737515"/>
            <a:ext cx="5292076" cy="33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7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Τίτλος 5">
            <a:extLst>
              <a:ext uri="{FF2B5EF4-FFF2-40B4-BE49-F238E27FC236}">
                <a16:creationId xmlns:a16="http://schemas.microsoft.com/office/drawing/2014/main" xmlns="" id="{B968C567-C1E6-4263-A4A3-4AAB5F7F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BA8D71C-9ACD-44D7-AB00-8D090723AD3C}"/>
              </a:ext>
            </a:extLst>
          </p:cNvPr>
          <p:cNvSpPr txBox="1"/>
          <p:nvPr/>
        </p:nvSpPr>
        <p:spPr>
          <a:xfrm>
            <a:off x="1879711" y="5871771"/>
            <a:ext cx="55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Heatmap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συσχετίσεων των ζευγών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9B33CC72-F7DB-49D3-8438-EBA40B73C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4543" y="1381328"/>
            <a:ext cx="6286843" cy="43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9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Τίτλος 5">
            <a:extLst>
              <a:ext uri="{FF2B5EF4-FFF2-40B4-BE49-F238E27FC236}">
                <a16:creationId xmlns:a16="http://schemas.microsoft.com/office/drawing/2014/main" xmlns="" id="{B968C567-C1E6-4263-A4A3-4AAB5F7F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BA8D71C-9ACD-44D7-AB00-8D090723AD3C}"/>
              </a:ext>
            </a:extLst>
          </p:cNvPr>
          <p:cNvSpPr txBox="1"/>
          <p:nvPr/>
        </p:nvSpPr>
        <p:spPr>
          <a:xfrm>
            <a:off x="1879711" y="5871771"/>
            <a:ext cx="5571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Διάγραμμα πίτας για τα ποσοστά υγειών ατόμων και διαβητικών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BC5E2D89-64BD-4578-A336-6BE5DAE73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2209" y="1348033"/>
            <a:ext cx="4551782" cy="43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873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91E497-F04F-40CE-A30D-52D4A5C8F424}"/>
              </a:ext>
            </a:extLst>
          </p:cNvPr>
          <p:cNvSpPr txBox="1"/>
          <p:nvPr/>
        </p:nvSpPr>
        <p:spPr>
          <a:xfrm>
            <a:off x="868036" y="1737515"/>
            <a:ext cx="48750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Interquartile range (IQR)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Lowerfence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5(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IQR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Upperfence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 + 1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5(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IQR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Τίτλος 5">
            <a:extLst>
              <a:ext uri="{FF2B5EF4-FFF2-40B4-BE49-F238E27FC236}">
                <a16:creationId xmlns:a16="http://schemas.microsoft.com/office/drawing/2014/main" xmlns="" id="{307E38FD-2D72-45B8-8663-FF28FC4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Ακραιεσ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τιμεσ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065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Τίτλος 5">
            <a:extLst>
              <a:ext uri="{FF2B5EF4-FFF2-40B4-BE49-F238E27FC236}">
                <a16:creationId xmlns:a16="http://schemas.microsoft.com/office/drawing/2014/main" xmlns="" id="{307E38FD-2D72-45B8-8663-FF28FC4E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36" y="258945"/>
            <a:ext cx="9905998" cy="1478570"/>
          </a:xfrm>
        </p:spPr>
        <p:txBody>
          <a:bodyPr/>
          <a:lstStyle/>
          <a:p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Ακραιεσ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τιμεσ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3EF43C92-5A08-4187-BD8B-8F53CE57A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626" y="1737515"/>
            <a:ext cx="4192608" cy="343724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264CCFDE-0AC6-42A0-9974-84D7A44DA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9070" y="1683240"/>
            <a:ext cx="4213833" cy="3437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0419C5-3181-4CAD-B04C-9D8FA41500D6}"/>
              </a:ext>
            </a:extLst>
          </p:cNvPr>
          <p:cNvSpPr txBox="1"/>
          <p:nvPr/>
        </p:nvSpPr>
        <p:spPr>
          <a:xfrm>
            <a:off x="632366" y="5419857"/>
            <a:ext cx="5242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Πριν τη διαγραφή των ακραίων τιμών</a:t>
            </a:r>
          </a:p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outliers)</a:t>
            </a:r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C69C3A3-0AB0-484B-B153-CE4BA6669C2A}"/>
              </a:ext>
            </a:extLst>
          </p:cNvPr>
          <p:cNvSpPr txBox="1"/>
          <p:nvPr/>
        </p:nvSpPr>
        <p:spPr>
          <a:xfrm>
            <a:off x="8088734" y="5419857"/>
            <a:ext cx="263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Μετά τη διαγραφή</a:t>
            </a:r>
          </a:p>
        </p:txBody>
      </p:sp>
    </p:spTree>
    <p:extLst>
      <p:ext uri="{BB962C8B-B14F-4D97-AF65-F5344CB8AC3E}">
        <p14:creationId xmlns:p14="http://schemas.microsoft.com/office/powerpoint/2010/main" xmlns="" val="117252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Κύκλωμα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Κύκλωμα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Κύκλωμα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616</TotalTime>
  <Words>513</Words>
  <Application>Microsoft Office PowerPoint</Application>
  <PresentationFormat>Προσαρμογή</PresentationFormat>
  <Paragraphs>106</Paragraphs>
  <Slides>21</Slides>
  <Notes>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2" baseType="lpstr">
      <vt:lpstr>Κύκλωμα</vt:lpstr>
      <vt:lpstr>Διαφάνεια 1</vt:lpstr>
      <vt:lpstr>ΠΕΡΙΛΗΨΗ</vt:lpstr>
      <vt:lpstr>Τα δεδομενα</vt:lpstr>
      <vt:lpstr>Τα δεδομενα</vt:lpstr>
      <vt:lpstr>Τα δεδομενα</vt:lpstr>
      <vt:lpstr>EDA</vt:lpstr>
      <vt:lpstr>EDA</vt:lpstr>
      <vt:lpstr>Ακραιεσ τιμεσ</vt:lpstr>
      <vt:lpstr>Ακραιεσ τιμεσ</vt:lpstr>
      <vt:lpstr>Ακραιεσ τιμεσ</vt:lpstr>
      <vt:lpstr>Preprocessing</vt:lpstr>
      <vt:lpstr>ΔΙΑΧΩΡΙΣΜΟΣ ΣΕ TRAIN-TEST SET</vt:lpstr>
      <vt:lpstr>ΣΥΓΚΡΙΣΗ ΑΝΑΛΥΣΕΩΝ</vt:lpstr>
      <vt:lpstr>ΔΗΜΙΟΥΡΓΙΑ ΤΗΣ ΕΦΑΡΜΟΓΗΣ</vt:lpstr>
      <vt:lpstr>ΒΑΣΙΚΑ ΕΡΓΑΛΕΙΑ</vt:lpstr>
      <vt:lpstr>Η εφαρμογη</vt:lpstr>
      <vt:lpstr>Η εφαρμογη</vt:lpstr>
      <vt:lpstr>Η εφαρμογη</vt:lpstr>
      <vt:lpstr>ΣΥΜΠΕΡΑΣΜΑΤΑ</vt:lpstr>
      <vt:lpstr>ΑΝΑΦΟΡΕΣ</vt:lpstr>
      <vt:lpstr>ΕΥΧΑΡΙΣΤΟΥΜΕ ΓΙΑ ΤΗΝ ΠΡΟΣΟΧΗ ΣΑΣ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Κουκουγιαννησ δημητριοσ </dc:title>
  <dc:creator>Dimitris Koukougiannis</dc:creator>
  <cp:lastModifiedBy>Nancy S</cp:lastModifiedBy>
  <cp:revision>80</cp:revision>
  <dcterms:created xsi:type="dcterms:W3CDTF">2021-04-24T17:29:10Z</dcterms:created>
  <dcterms:modified xsi:type="dcterms:W3CDTF">2021-05-15T13:01:57Z</dcterms:modified>
</cp:coreProperties>
</file>