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0E96-EB79-40E8-B1E2-8EFBFD6DEE6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268-8151-4A6F-B753-86476371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477290" y="1941816"/>
            <a:ext cx="4428162" cy="2825394"/>
            <a:chOff x="3904180" y="1941816"/>
            <a:chExt cx="4428162" cy="2825394"/>
          </a:xfrm>
        </p:grpSpPr>
        <p:sp>
          <p:nvSpPr>
            <p:cNvPr id="8" name="Rounded Rectangle 7"/>
            <p:cNvSpPr/>
            <p:nvPr/>
          </p:nvSpPr>
          <p:spPr>
            <a:xfrm>
              <a:off x="3904180" y="1941816"/>
              <a:ext cx="4428162" cy="2825394"/>
            </a:xfrm>
            <a:prstGeom prst="roundRect">
              <a:avLst>
                <a:gd name="adj" fmla="val 8705"/>
              </a:avLst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3921" y="2165278"/>
              <a:ext cx="2002079" cy="1130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Customer</a:t>
              </a:r>
            </a:p>
            <a:p>
              <a:pPr algn="ctr"/>
              <a:r>
                <a:rPr lang="en-US" sz="2400" dirty="0" smtClean="0"/>
                <a:t>Management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0881" y="2165277"/>
              <a:ext cx="2002079" cy="11301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Common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40881" y="3381481"/>
              <a:ext cx="2002079" cy="11301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Report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3920" y="3389185"/>
              <a:ext cx="2002079" cy="11301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Selling &amp; Service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6458" y="297951"/>
            <a:ext cx="1093569" cy="1232360"/>
            <a:chOff x="886458" y="297951"/>
            <a:chExt cx="1093569" cy="1232360"/>
          </a:xfrm>
        </p:grpSpPr>
        <p:sp>
          <p:nvSpPr>
            <p:cNvPr id="9" name="Smiley Face 8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458" y="1160979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40592" y="205484"/>
            <a:ext cx="852756" cy="1232360"/>
            <a:chOff x="1006866" y="297951"/>
            <a:chExt cx="852756" cy="1232360"/>
          </a:xfrm>
        </p:grpSpPr>
        <p:sp>
          <p:nvSpPr>
            <p:cNvPr id="17" name="Smiley Face 16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6866" y="1160979"/>
              <a:ext cx="8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Admin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14857" y="5183884"/>
            <a:ext cx="1219200" cy="1232360"/>
            <a:chOff x="866616" y="297951"/>
            <a:chExt cx="1219200" cy="1232360"/>
          </a:xfrm>
        </p:grpSpPr>
        <p:sp>
          <p:nvSpPr>
            <p:cNvPr id="20" name="Smiley Face 19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6616" y="1160979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103" y="3389185"/>
            <a:ext cx="1155762" cy="1509359"/>
            <a:chOff x="866616" y="297951"/>
            <a:chExt cx="1155762" cy="1509359"/>
          </a:xfrm>
        </p:grpSpPr>
        <p:sp>
          <p:nvSpPr>
            <p:cNvPr id="23" name="Smiley Face 22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6616" y="1160979"/>
              <a:ext cx="1155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Sale Assistance</a:t>
              </a:r>
            </a:p>
          </p:txBody>
        </p:sp>
      </p:grpSp>
      <p:cxnSp>
        <p:nvCxnSpPr>
          <p:cNvPr id="26" name="Elbow Connector 25"/>
          <p:cNvCxnSpPr>
            <a:stCxn id="9" idx="6"/>
          </p:cNvCxnSpPr>
          <p:nvPr/>
        </p:nvCxnSpPr>
        <p:spPr>
          <a:xfrm>
            <a:off x="1859622" y="729466"/>
            <a:ext cx="3235337" cy="1435811"/>
          </a:xfrm>
          <a:prstGeom prst="bentConnector3">
            <a:avLst>
              <a:gd name="adj1" fmla="val 997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</p:cNvCxnSpPr>
          <p:nvPr/>
        </p:nvCxnSpPr>
        <p:spPr>
          <a:xfrm rot="10800000" flipH="1" flipV="1">
            <a:off x="1006867" y="729465"/>
            <a:ext cx="2874872" cy="2075625"/>
          </a:xfrm>
          <a:prstGeom prst="bentConnector3">
            <a:avLst>
              <a:gd name="adj1" fmla="val -7952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7737146" y="4057948"/>
            <a:ext cx="2844339" cy="1153242"/>
          </a:xfrm>
          <a:prstGeom prst="bentConnector3">
            <a:avLst>
              <a:gd name="adj1" fmla="val 994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6853858" y="4561920"/>
            <a:ext cx="3301250" cy="1098111"/>
          </a:xfrm>
          <a:prstGeom prst="bentConnector3">
            <a:avLst>
              <a:gd name="adj1" fmla="val 318"/>
            </a:avLst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41412" y="5348641"/>
            <a:ext cx="1669142" cy="1509359"/>
            <a:chOff x="579779" y="297951"/>
            <a:chExt cx="1669142" cy="1509359"/>
          </a:xfrm>
        </p:grpSpPr>
        <p:sp>
          <p:nvSpPr>
            <p:cNvPr id="48" name="Smiley Face 47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9779" y="1160979"/>
              <a:ext cx="1669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Maintenance</a:t>
              </a:r>
            </a:p>
            <a:p>
              <a:pPr algn="ctr"/>
              <a:r>
                <a:rPr lang="en-US" dirty="0" smtClean="0"/>
                <a:t>Staff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Elbow Connector 49"/>
          <p:cNvCxnSpPr>
            <a:endCxn id="17" idx="2"/>
          </p:cNvCxnSpPr>
          <p:nvPr/>
        </p:nvCxnSpPr>
        <p:spPr>
          <a:xfrm flipV="1">
            <a:off x="7082970" y="636999"/>
            <a:ext cx="3057623" cy="1528277"/>
          </a:xfrm>
          <a:prstGeom prst="bentConnector3">
            <a:avLst>
              <a:gd name="adj1" fmla="val -79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17" idx="6"/>
          </p:cNvCxnSpPr>
          <p:nvPr/>
        </p:nvCxnSpPr>
        <p:spPr>
          <a:xfrm flipV="1">
            <a:off x="7790500" y="636999"/>
            <a:ext cx="3202848" cy="2110898"/>
          </a:xfrm>
          <a:prstGeom prst="bentConnector3">
            <a:avLst>
              <a:gd name="adj1" fmla="val 1162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981718" y="5348641"/>
            <a:ext cx="1669142" cy="1509359"/>
            <a:chOff x="579779" y="297951"/>
            <a:chExt cx="1669142" cy="1509359"/>
          </a:xfrm>
        </p:grpSpPr>
        <p:sp>
          <p:nvSpPr>
            <p:cNvPr id="65" name="Smiley Face 64"/>
            <p:cNvSpPr/>
            <p:nvPr/>
          </p:nvSpPr>
          <p:spPr>
            <a:xfrm>
              <a:off x="1006867" y="297951"/>
              <a:ext cx="852755" cy="86302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779" y="1160979"/>
              <a:ext cx="1669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Maintenance</a:t>
              </a:r>
            </a:p>
            <a:p>
              <a:pPr algn="ctr"/>
              <a:r>
                <a:rPr lang="en-US" dirty="0" smtClean="0"/>
                <a:t>Staff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5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Adsavin THEPPHAKAN</dc:creator>
  <cp:lastModifiedBy>Adsavin THEPPHAKAN</cp:lastModifiedBy>
  <cp:revision>21</cp:revision>
  <dcterms:created xsi:type="dcterms:W3CDTF">2015-06-10T04:51:01Z</dcterms:created>
  <dcterms:modified xsi:type="dcterms:W3CDTF">2015-06-10T07:41:56Z</dcterms:modified>
</cp:coreProperties>
</file>