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8" r:id="rId2"/>
    <p:sldId id="259" r:id="rId3"/>
    <p:sldId id="274" r:id="rId4"/>
    <p:sldId id="273" r:id="rId5"/>
    <p:sldId id="261" r:id="rId6"/>
    <p:sldId id="260" r:id="rId7"/>
    <p:sldId id="272" r:id="rId8"/>
    <p:sldId id="262" r:id="rId9"/>
    <p:sldId id="270" r:id="rId10"/>
    <p:sldId id="263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8" d="100"/>
          <a:sy n="58" d="100"/>
        </p:scale>
        <p:origin x="121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3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6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2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1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4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1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2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6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62000" t="52000" r="-5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white"/>
                </a:solidFill>
              </a:rPr>
              <a:pPr defTabSz="457200"/>
              <a:t>10/13/2016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3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 l="51000" t="21000" r="-7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7" y="1858630"/>
            <a:ext cx="8525021" cy="1378634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Virtual gaming</a:t>
            </a:r>
            <a:endParaRPr lang="en-US" sz="6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0459" y="3056078"/>
            <a:ext cx="3634569" cy="587456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0701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21" y="4222370"/>
            <a:ext cx="3894777" cy="245685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010" y="497058"/>
            <a:ext cx="2599006" cy="135636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Cost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25" y="1703789"/>
            <a:ext cx="11184775" cy="1712480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Since the developer tool for Kinect is free of charge, The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cost of our product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will solely depend on the price of the device. The cost of the games, however, will depend on the developers.  Independent developer will most likely release their </a:t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games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for free, while other companies will </a:t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surely sell their games for a reasonable cost.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7" y="3383697"/>
            <a:ext cx="5242135" cy="3027612"/>
          </a:xfrm>
          <a:prstGeom prst="rect">
            <a:avLst/>
          </a:prstGeom>
          <a:effectLst>
            <a:softEdge rad="127000"/>
          </a:effectLst>
          <a:scene3d>
            <a:camera prst="obliqueBottomRight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671" y="464742"/>
            <a:ext cx="1938784" cy="135636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Payoff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305" y="1142922"/>
            <a:ext cx="10504955" cy="2119131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 algn="just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Profit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gained from selling the product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 through advertisements.</a:t>
            </a:r>
            <a:endParaRPr lang="en-PH" sz="2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28" y="433485"/>
            <a:ext cx="6341012" cy="135636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Management  Team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6" y="1789845"/>
            <a:ext cx="2433108" cy="364966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964958" y="1789845"/>
            <a:ext cx="6726487" cy="4048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Kyle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Nomar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C.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Diores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-Age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20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-Civil Status: Single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-Position: Software Manager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08" y="553329"/>
            <a:ext cx="9875520" cy="135636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Management  Team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29641" y="1606965"/>
            <a:ext cx="6726487" cy="4048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Christian Mae D.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Lebumfacil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Civil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Status: Single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Age:21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Hardware manager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1909689"/>
            <a:ext cx="2824250" cy="279622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86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45" y="496130"/>
            <a:ext cx="6509825" cy="135636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Management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eam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5" y="1852490"/>
            <a:ext cx="2877217" cy="336662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964958" y="1852490"/>
            <a:ext cx="6726487" cy="4048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Efren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Caballes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Age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21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Civil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Status: Single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Marketing and Sales Manager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821" y="289560"/>
            <a:ext cx="6307431" cy="135636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814" y="1090884"/>
            <a:ext cx="9754016" cy="514366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Our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is offered in the field of entertainment and technology. Our main product is a combination of a virtual reality game and a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Kinect,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allows the player to experience three-dimensional simulation of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game environment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 Virtual Reality (VR)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gear. </a:t>
            </a:r>
            <a:b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The Kinect is used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motion sensing device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enables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player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control and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 in </a:t>
            </a:r>
            <a:b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simulation provided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gear without </a:t>
            </a: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handheld game controllers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Product </a:t>
            </a: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(CONT’D)</a:t>
            </a:r>
            <a:endParaRPr lang="en-US" sz="5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Our product aims to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more immersive and interactive game experience to end-users, both gamers and non-gamers alike.</a:t>
            </a:r>
            <a:endParaRPr lang="en-US" sz="3200" b="1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</a:rPr>
              <a:t>Block Diagram</a:t>
            </a:r>
            <a:endParaRPr lang="en-US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25" y="1863949"/>
            <a:ext cx="8031181" cy="4163364"/>
          </a:xfrm>
        </p:spPr>
      </p:pic>
    </p:spTree>
    <p:extLst>
      <p:ext uri="{BB962C8B-B14F-4D97-AF65-F5344CB8AC3E}">
        <p14:creationId xmlns:p14="http://schemas.microsoft.com/office/powerpoint/2010/main" val="29923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908" y="454856"/>
            <a:ext cx="4554415" cy="135636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Expected output</a:t>
            </a:r>
          </a:p>
        </p:txBody>
      </p:sp>
      <p:pic>
        <p:nvPicPr>
          <p:cNvPr id="6" name="Pictur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44" y="1529862"/>
            <a:ext cx="6356142" cy="4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364" y="696728"/>
            <a:ext cx="4122946" cy="104623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625" y="1742958"/>
            <a:ext cx="10378440" cy="17387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Our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is to sell our product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game-developing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companies, arcade shops, business companies that provides entertainment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like in malls and amusement park, and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 individual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used on their own homes for entertainment.</a:t>
            </a:r>
            <a:endParaRPr lang="en-PH" sz="28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61" b="25023"/>
          <a:stretch/>
        </p:blipFill>
        <p:spPr>
          <a:xfrm>
            <a:off x="384259" y="3851852"/>
            <a:ext cx="3902298" cy="2552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09" y="3851852"/>
            <a:ext cx="3467101" cy="2566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62" y="3851852"/>
            <a:ext cx="3658569" cy="2552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19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5" y="701040"/>
            <a:ext cx="5074920" cy="135636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Marketing Strategy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45720" indent="0" algn="ctr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Build strong brand positioning through websites, social media and other channels.</a:t>
            </a:r>
          </a:p>
          <a:p>
            <a:pPr algn="ctr"/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83" y="91833"/>
            <a:ext cx="7091350" cy="135636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Competitive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Advantage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864" y="770013"/>
            <a:ext cx="10931332" cy="5614161"/>
          </a:xfrm>
        </p:spPr>
        <p:txBody>
          <a:bodyPr>
            <a:noAutofit/>
          </a:bodyPr>
          <a:lstStyle/>
          <a:p>
            <a:pPr marL="45720" indent="0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product’s main advantages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its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cost, availability and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going fame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We used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Gear VR as an alternative for an Oculus Rift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cost of the product becomes lesser.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lso, we use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Kinect sensor to detect full body motion as a controller compared to other companies that uses handheld motion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controllers tha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made our product price lesser. </a:t>
            </a:r>
            <a:b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The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materials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used by </a:t>
            </a:r>
            <a:b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companies are limited in market, </a:t>
            </a:r>
            <a:b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our product a high-priority choice </a:t>
            </a:r>
            <a:b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other companies.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0677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2800" cap="none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otion controller used by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other </a:t>
            </a:r>
            <a:r>
              <a:rPr lang="en-US" sz="2800" cap="none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companies </a:t>
            </a:r>
            <a:endParaRPr lang="en-US" sz="2800" cap="none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30" y="2472335"/>
            <a:ext cx="4352925" cy="3057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 flipV="1">
            <a:off x="999530" y="1729179"/>
            <a:ext cx="3725465" cy="47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cap="none">
                <a:effectLst/>
              </a:defRPr>
            </a:lvl1pPr>
            <a:lvl2pPr marL="742950" indent="-28575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none">
                <a:effectLst/>
              </a:defRPr>
            </a:lvl2pPr>
            <a:lvl3pPr marL="1200150" indent="-28575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none">
                <a:effectLst/>
              </a:defRPr>
            </a:lvl3pPr>
            <a:lvl4pPr marL="1543050" indent="-17145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4pPr>
            <a:lvl5pPr marL="2000250" indent="-17145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5pPr>
            <a:lvl6pPr marL="2514600" indent="-22860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6pPr>
            <a:lvl7pPr marL="2971800" indent="-22860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7pPr>
            <a:lvl8pPr marL="3429000" indent="-22860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8pPr>
            <a:lvl9pPr marL="3886200" indent="-22860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9pPr>
          </a:lstStyle>
          <a:p>
            <a:pPr marL="0" indent="0" algn="ctr">
              <a:buNone/>
            </a:pPr>
            <a:r>
              <a:rPr lang="en-US" dirty="0"/>
              <a:t>The Oculus Touch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7" y="2472335"/>
            <a:ext cx="4452938" cy="3057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3625" y="1739119"/>
            <a:ext cx="4310855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cap="none">
                <a:effectLst/>
              </a:defRPr>
            </a:lvl1pPr>
            <a:lvl2pPr marL="742950" indent="-28575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none">
                <a:effectLst/>
              </a:defRPr>
            </a:lvl2pPr>
            <a:lvl3pPr marL="1200150" indent="-28575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none">
                <a:effectLst/>
              </a:defRPr>
            </a:lvl3pPr>
            <a:lvl4pPr marL="1543050" indent="-17145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4pPr>
            <a:lvl5pPr marL="2000250" indent="-17145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5pPr>
            <a:lvl6pPr marL="2514600" indent="-22860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6pPr>
            <a:lvl7pPr marL="2971800" indent="-22860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7pPr>
            <a:lvl8pPr marL="3429000" indent="-22860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8pPr>
            <a:lvl9pPr marL="3886200" indent="-228600" defTabSz="4572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9pPr>
          </a:lstStyle>
          <a:p>
            <a:pPr marL="0" indent="0" algn="ctr">
              <a:buNone/>
            </a:pPr>
            <a:r>
              <a:rPr lang="en-US" dirty="0"/>
              <a:t>Manus VR Gloves</a:t>
            </a:r>
          </a:p>
        </p:txBody>
      </p:sp>
    </p:spTree>
    <p:extLst>
      <p:ext uri="{BB962C8B-B14F-4D97-AF65-F5344CB8AC3E}">
        <p14:creationId xmlns:p14="http://schemas.microsoft.com/office/powerpoint/2010/main" val="5191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1775</TotalTime>
  <Words>74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Basis</vt:lpstr>
      <vt:lpstr>Virtual gaming</vt:lpstr>
      <vt:lpstr>Product</vt:lpstr>
      <vt:lpstr>Product (CONT’D)</vt:lpstr>
      <vt:lpstr>Block Diagram</vt:lpstr>
      <vt:lpstr>Expected output</vt:lpstr>
      <vt:lpstr>MARKET SIZE</vt:lpstr>
      <vt:lpstr>Marketing Strategy</vt:lpstr>
      <vt:lpstr>Competitive Advantage</vt:lpstr>
      <vt:lpstr>Motion controller used by other companies </vt:lpstr>
      <vt:lpstr>Cost</vt:lpstr>
      <vt:lpstr>Payoff</vt:lpstr>
      <vt:lpstr>Management  Team</vt:lpstr>
      <vt:lpstr>Management  Team</vt:lpstr>
      <vt:lpstr>Management  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Game: Air hockey</dc:title>
  <dc:creator>Vinces</dc:creator>
  <cp:lastModifiedBy>UNKNOWN</cp:lastModifiedBy>
  <cp:revision>48</cp:revision>
  <dcterms:created xsi:type="dcterms:W3CDTF">2016-10-09T10:54:46Z</dcterms:created>
  <dcterms:modified xsi:type="dcterms:W3CDTF">2016-10-13T15:22:10Z</dcterms:modified>
</cp:coreProperties>
</file>