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95DC03-1CA3-4DDD-9915-4673CC5448EA}" type="datetimeFigureOut">
              <a:rPr lang="en-PH" smtClean="0"/>
              <a:t>04/10/2019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E5D91BD-4AF0-40F0-A288-EB6EC4AA5473}" type="slidenum">
              <a:rPr lang="en-PH" smtClean="0"/>
              <a:t>‹#›</a:t>
            </a:fld>
            <a:endParaRPr lang="en-PH"/>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95DC03-1CA3-4DDD-9915-4673CC5448EA}" type="datetimeFigureOut">
              <a:rPr lang="en-PH" smtClean="0"/>
              <a:t>04/10/2019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E5D91BD-4AF0-40F0-A288-EB6EC4AA5473}" type="slidenum">
              <a:rPr lang="en-PH" smtClean="0"/>
              <a:t>‹#›</a:t>
            </a:fld>
            <a:endParaRPr lang="en-PH"/>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95DC03-1CA3-4DDD-9915-4673CC5448EA}" type="datetimeFigureOut">
              <a:rPr lang="en-PH" smtClean="0"/>
              <a:t>04/10/2019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E5D91BD-4AF0-40F0-A288-EB6EC4AA5473}" type="slidenum">
              <a:rPr lang="en-PH" smtClean="0"/>
              <a:t>‹#›</a:t>
            </a:fld>
            <a:endParaRPr lang="en-PH"/>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95DC03-1CA3-4DDD-9915-4673CC5448EA}" type="datetimeFigureOut">
              <a:rPr lang="en-PH" smtClean="0"/>
              <a:t>04/10/2019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E5D91BD-4AF0-40F0-A288-EB6EC4AA5473}" type="slidenum">
              <a:rPr lang="en-PH" smtClean="0"/>
              <a:t>‹#›</a:t>
            </a:fld>
            <a:endParaRPr lang="en-PH"/>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95DC03-1CA3-4DDD-9915-4673CC5448EA}" type="datetimeFigureOut">
              <a:rPr lang="en-PH" smtClean="0"/>
              <a:t>04/10/2019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E5D91BD-4AF0-40F0-A288-EB6EC4AA5473}" type="slidenum">
              <a:rPr lang="en-PH" smtClean="0"/>
              <a:t>‹#›</a:t>
            </a:fld>
            <a:endParaRPr lang="en-PH"/>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395DC03-1CA3-4DDD-9915-4673CC5448EA}" type="datetimeFigureOut">
              <a:rPr lang="en-PH" smtClean="0"/>
              <a:t>04/10/2019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E5D91BD-4AF0-40F0-A288-EB6EC4AA5473}" type="slidenum">
              <a:rPr lang="en-PH" smtClean="0"/>
              <a:t>‹#›</a:t>
            </a:fld>
            <a:endParaRPr lang="en-PH"/>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95DC03-1CA3-4DDD-9915-4673CC5448EA}" type="datetimeFigureOut">
              <a:rPr lang="en-PH" smtClean="0"/>
              <a:t>04/10/2019</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0E5D91BD-4AF0-40F0-A288-EB6EC4AA5473}" type="slidenum">
              <a:rPr lang="en-PH" smtClean="0"/>
              <a:t>‹#›</a:t>
            </a:fld>
            <a:endParaRPr lang="en-PH"/>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95DC03-1CA3-4DDD-9915-4673CC5448EA}" type="datetimeFigureOut">
              <a:rPr lang="en-PH" smtClean="0"/>
              <a:t>04/10/2019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0E5D91BD-4AF0-40F0-A288-EB6EC4AA5473}" type="slidenum">
              <a:rPr lang="en-PH" smtClean="0"/>
              <a:t>‹#›</a:t>
            </a:fld>
            <a:endParaRPr lang="en-PH"/>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5DC03-1CA3-4DDD-9915-4673CC5448EA}" type="datetimeFigureOut">
              <a:rPr lang="en-PH" smtClean="0"/>
              <a:t>04/10/2019</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0E5D91BD-4AF0-40F0-A288-EB6EC4AA5473}" type="slidenum">
              <a:rPr lang="en-PH" smtClean="0"/>
              <a:t>‹#›</a:t>
            </a:fld>
            <a:endParaRPr lang="en-PH"/>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95DC03-1CA3-4DDD-9915-4673CC5448EA}" type="datetimeFigureOut">
              <a:rPr lang="en-PH" smtClean="0"/>
              <a:t>04/10/2019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E5D91BD-4AF0-40F0-A288-EB6EC4AA5473}" type="slidenum">
              <a:rPr lang="en-PH" smtClean="0"/>
              <a:t>‹#›</a:t>
            </a:fld>
            <a:endParaRPr lang="en-PH"/>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95DC03-1CA3-4DDD-9915-4673CC5448EA}" type="datetimeFigureOut">
              <a:rPr lang="en-PH" smtClean="0"/>
              <a:t>04/10/2019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E5D91BD-4AF0-40F0-A288-EB6EC4AA5473}" type="slidenum">
              <a:rPr lang="en-PH" smtClean="0"/>
              <a:t>‹#›</a:t>
            </a:fld>
            <a:endParaRPr lang="en-PH"/>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0395DC03-1CA3-4DDD-9915-4673CC5448EA}" type="datetimeFigureOut">
              <a:rPr lang="en-PH" smtClean="0"/>
              <a:t>04/10/2019</a:t>
            </a:fld>
            <a:endParaRPr lang="en-PH"/>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PH"/>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0E5D91BD-4AF0-40F0-A288-EB6EC4AA5473}" type="slidenum">
              <a:rPr lang="en-PH" smtClean="0"/>
              <a:t>‹#›</a:t>
            </a:fld>
            <a:endParaRPr lang="en-PH"/>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48880"/>
          </a:xfrm>
          <a:prstGeom prst="rect">
            <a:avLst/>
          </a:prstGeom>
        </p:spPr>
      </p:pic>
      <p:sp>
        <p:nvSpPr>
          <p:cNvPr id="12" name="Parallelogram 11"/>
          <p:cNvSpPr/>
          <p:nvPr/>
        </p:nvSpPr>
        <p:spPr>
          <a:xfrm>
            <a:off x="3563888" y="-9120"/>
            <a:ext cx="7416824" cy="6858000"/>
          </a:xfrm>
          <a:prstGeom prst="parallelogram">
            <a:avLst/>
          </a:prstGeom>
          <a:solidFill>
            <a:srgbClr val="000000">
              <a:alpha val="4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sp>
        <p:nvSpPr>
          <p:cNvPr id="7" name="Title 6"/>
          <p:cNvSpPr>
            <a:spLocks noGrp="1"/>
          </p:cNvSpPr>
          <p:nvPr>
            <p:ph type="title"/>
          </p:nvPr>
        </p:nvSpPr>
        <p:spPr>
          <a:xfrm>
            <a:off x="4716016" y="2276872"/>
            <a:ext cx="3696376" cy="1362075"/>
          </a:xfrm>
        </p:spPr>
        <p:txBody>
          <a:bodyPr>
            <a:normAutofit fontScale="90000"/>
          </a:bodyPr>
          <a:lstStyle/>
          <a:p>
            <a:pPr marL="0" indent="0">
              <a:buNone/>
            </a:pPr>
            <a:r>
              <a:rPr lang="en-US" b="1" dirty="0" smtClean="0">
                <a:solidFill>
                  <a:srgbClr val="00B0F0"/>
                </a:solidFill>
              </a:rPr>
              <a:t>Water Quality 	Tester</a:t>
            </a:r>
            <a:endParaRPr lang="en-PH" dirty="0">
              <a:solidFill>
                <a:srgbClr val="00B0F0"/>
              </a:solidFill>
            </a:endParaRPr>
          </a:p>
        </p:txBody>
      </p:sp>
      <p:sp>
        <p:nvSpPr>
          <p:cNvPr id="13" name="Parallelogram 12"/>
          <p:cNvSpPr/>
          <p:nvPr/>
        </p:nvSpPr>
        <p:spPr>
          <a:xfrm>
            <a:off x="-2196752" y="27384"/>
            <a:ext cx="7488832" cy="6858000"/>
          </a:xfrm>
          <a:prstGeom prst="parallelogram">
            <a:avLst/>
          </a:prstGeom>
          <a:solidFill>
            <a:srgbClr val="000000">
              <a:alpha val="4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sp>
        <p:nvSpPr>
          <p:cNvPr id="10" name="Text Placeholder 9"/>
          <p:cNvSpPr>
            <a:spLocks noGrp="1"/>
          </p:cNvSpPr>
          <p:nvPr>
            <p:ph type="body" idx="1"/>
          </p:nvPr>
        </p:nvSpPr>
        <p:spPr>
          <a:xfrm>
            <a:off x="251520" y="2204864"/>
            <a:ext cx="3993703" cy="833884"/>
          </a:xfrm>
        </p:spPr>
        <p:txBody>
          <a:bodyPr>
            <a:noAutofit/>
          </a:bodyPr>
          <a:lstStyle/>
          <a:p>
            <a:r>
              <a:rPr lang="en-US" sz="4800" b="1" dirty="0" err="1" smtClean="0">
                <a:solidFill>
                  <a:srgbClr val="FF0000"/>
                </a:solidFill>
              </a:rPr>
              <a:t>Arduino</a:t>
            </a:r>
            <a:r>
              <a:rPr lang="en-US" sz="4800" b="1" dirty="0" smtClean="0">
                <a:solidFill>
                  <a:srgbClr val="FF0000"/>
                </a:solidFill>
              </a:rPr>
              <a:t> Based</a:t>
            </a:r>
            <a:endParaRPr lang="en-PH" sz="4800" dirty="0">
              <a:solidFill>
                <a:srgbClr val="FF0000"/>
              </a:solidFill>
            </a:endParaRPr>
          </a:p>
        </p:txBody>
      </p:sp>
    </p:spTree>
    <p:extLst>
      <p:ext uri="{BB962C8B-B14F-4D97-AF65-F5344CB8AC3E}">
        <p14:creationId xmlns:p14="http://schemas.microsoft.com/office/powerpoint/2010/main" val="2497960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848" y="345232"/>
            <a:ext cx="6512511" cy="1143000"/>
          </a:xfrm>
        </p:spPr>
        <p:txBody>
          <a:bodyPr/>
          <a:lstStyle/>
          <a:p>
            <a:pPr marL="0" indent="0" algn="l">
              <a:buNone/>
            </a:pPr>
            <a:r>
              <a:rPr lang="en-US" sz="6000" b="1" dirty="0" smtClean="0"/>
              <a:t>Product</a:t>
            </a:r>
            <a:endParaRPr lang="en-PH" sz="6000" b="1" dirty="0"/>
          </a:p>
        </p:txBody>
      </p:sp>
      <p:sp>
        <p:nvSpPr>
          <p:cNvPr id="3" name="Content Placeholder 2"/>
          <p:cNvSpPr>
            <a:spLocks noGrp="1"/>
          </p:cNvSpPr>
          <p:nvPr>
            <p:ph sz="quarter" idx="13"/>
          </p:nvPr>
        </p:nvSpPr>
        <p:spPr>
          <a:xfrm>
            <a:off x="467544" y="1556792"/>
            <a:ext cx="8064896" cy="4824536"/>
          </a:xfrm>
        </p:spPr>
        <p:txBody>
          <a:bodyPr>
            <a:normAutofit/>
          </a:bodyPr>
          <a:lstStyle/>
          <a:p>
            <a:pPr marL="0" indent="0">
              <a:buNone/>
            </a:pPr>
            <a:r>
              <a:rPr lang="en-US" dirty="0" smtClean="0"/>
              <a:t>	</a:t>
            </a:r>
            <a:r>
              <a:rPr lang="en-US" sz="3200" dirty="0" smtClean="0"/>
              <a:t>Our product will offer the first portable water quality tester. We created “</a:t>
            </a:r>
            <a:r>
              <a:rPr lang="en-US" sz="3200" dirty="0" err="1" smtClean="0"/>
              <a:t>Arduino</a:t>
            </a:r>
            <a:r>
              <a:rPr lang="en-PH" sz="3200" dirty="0" smtClean="0"/>
              <a:t> </a:t>
            </a:r>
            <a:r>
              <a:rPr lang="en-US" sz="3200" dirty="0" smtClean="0"/>
              <a:t>Based Water Quality Tester” in terms of water tester, where that you can test the</a:t>
            </a:r>
            <a:r>
              <a:rPr lang="en-PH" sz="3200" dirty="0" smtClean="0"/>
              <a:t> </a:t>
            </a:r>
            <a:r>
              <a:rPr lang="en-US" sz="3200" dirty="0" smtClean="0"/>
              <a:t>quality of water using this portable or tumbler where that the result will appear</a:t>
            </a:r>
            <a:r>
              <a:rPr lang="en-PH" sz="3200" dirty="0" smtClean="0"/>
              <a:t> </a:t>
            </a:r>
            <a:r>
              <a:rPr lang="en-US" sz="3200" dirty="0" smtClean="0"/>
              <a:t>in screen after you test the water and it will indicate if the water is safe to drink or not safe to drink.  </a:t>
            </a:r>
            <a:endParaRPr lang="en-PH" sz="3200" dirty="0" smtClean="0"/>
          </a:p>
          <a:p>
            <a:pPr marL="0" indent="0">
              <a:buNone/>
            </a:pPr>
            <a:endParaRPr lang="en-PH" sz="3200" dirty="0"/>
          </a:p>
        </p:txBody>
      </p:sp>
    </p:spTree>
    <p:extLst>
      <p:ext uri="{BB962C8B-B14F-4D97-AF65-F5344CB8AC3E}">
        <p14:creationId xmlns:p14="http://schemas.microsoft.com/office/powerpoint/2010/main" val="801864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848" y="345232"/>
            <a:ext cx="6512511" cy="1143000"/>
          </a:xfrm>
        </p:spPr>
        <p:txBody>
          <a:bodyPr/>
          <a:lstStyle/>
          <a:p>
            <a:pPr marL="0" indent="0" algn="l">
              <a:buNone/>
            </a:pPr>
            <a:r>
              <a:rPr lang="en-US" sz="6000" dirty="0" smtClean="0"/>
              <a:t>Market Size</a:t>
            </a:r>
            <a:endParaRPr lang="en-PH" sz="6000" b="1" dirty="0"/>
          </a:p>
        </p:txBody>
      </p:sp>
      <p:sp>
        <p:nvSpPr>
          <p:cNvPr id="3" name="Content Placeholder 2"/>
          <p:cNvSpPr>
            <a:spLocks noGrp="1"/>
          </p:cNvSpPr>
          <p:nvPr>
            <p:ph sz="quarter" idx="13"/>
          </p:nvPr>
        </p:nvSpPr>
        <p:spPr>
          <a:xfrm>
            <a:off x="467544" y="1556792"/>
            <a:ext cx="8064896" cy="4824536"/>
          </a:xfrm>
        </p:spPr>
        <p:txBody>
          <a:bodyPr>
            <a:noAutofit/>
          </a:bodyPr>
          <a:lstStyle/>
          <a:p>
            <a:pPr marL="45720" indent="0">
              <a:buNone/>
            </a:pPr>
            <a:r>
              <a:rPr lang="en-US" sz="3200" dirty="0" smtClean="0"/>
              <a:t>Our aim to sell our products are hikers</a:t>
            </a:r>
            <a:r>
              <a:rPr lang="en-US" sz="3200" dirty="0"/>
              <a:t>, mountain climbing, bikers and </a:t>
            </a:r>
            <a:r>
              <a:rPr lang="en-US" sz="3200" dirty="0" smtClean="0"/>
              <a:t>campers so that they all know if the water is safe.</a:t>
            </a:r>
            <a:r>
              <a:rPr lang="en-PH" sz="3200" dirty="0" smtClean="0"/>
              <a:t> 	</a:t>
            </a:r>
            <a:endParaRPr lang="en-PH" sz="3200" dirty="0"/>
          </a:p>
        </p:txBody>
      </p:sp>
    </p:spTree>
    <p:extLst>
      <p:ext uri="{BB962C8B-B14F-4D97-AF65-F5344CB8AC3E}">
        <p14:creationId xmlns:p14="http://schemas.microsoft.com/office/powerpoint/2010/main" val="1899544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848" y="345232"/>
            <a:ext cx="6512511" cy="1143000"/>
          </a:xfrm>
        </p:spPr>
        <p:txBody>
          <a:bodyPr/>
          <a:lstStyle/>
          <a:p>
            <a:pPr marL="0" indent="0" algn="l">
              <a:buNone/>
            </a:pPr>
            <a:r>
              <a:rPr lang="en-US" sz="6000" dirty="0" smtClean="0"/>
              <a:t>Market Strategy</a:t>
            </a:r>
            <a:endParaRPr lang="en-PH" sz="6000" b="1" dirty="0"/>
          </a:p>
        </p:txBody>
      </p:sp>
      <p:sp>
        <p:nvSpPr>
          <p:cNvPr id="3" name="Content Placeholder 2"/>
          <p:cNvSpPr>
            <a:spLocks noGrp="1"/>
          </p:cNvSpPr>
          <p:nvPr>
            <p:ph sz="quarter" idx="13"/>
          </p:nvPr>
        </p:nvSpPr>
        <p:spPr>
          <a:xfrm>
            <a:off x="467544" y="1556792"/>
            <a:ext cx="8064896" cy="4824536"/>
          </a:xfrm>
        </p:spPr>
        <p:txBody>
          <a:bodyPr>
            <a:noAutofit/>
          </a:bodyPr>
          <a:lstStyle/>
          <a:p>
            <a:pPr marL="45720" indent="0">
              <a:buNone/>
            </a:pPr>
            <a:r>
              <a:rPr lang="en-PH" sz="2800" dirty="0"/>
              <a:t>JAB Inc. will be promoting "</a:t>
            </a:r>
            <a:r>
              <a:rPr lang="en-PH" sz="2800" dirty="0" err="1"/>
              <a:t>Arduino</a:t>
            </a:r>
            <a:r>
              <a:rPr lang="en-PH" sz="2800" dirty="0"/>
              <a:t> Based Water Quality Tester" through social media. The team plan to upload a video trailer in YouTube and Facebook to attract potential costumer since Facebook nowadays are the most common place where advertising tourism is very effective. JAB Inc. value customers' feedbacks and use it to further improve the product quality and experience. </a:t>
            </a:r>
          </a:p>
        </p:txBody>
      </p:sp>
    </p:spTree>
    <p:extLst>
      <p:ext uri="{BB962C8B-B14F-4D97-AF65-F5344CB8AC3E}">
        <p14:creationId xmlns:p14="http://schemas.microsoft.com/office/powerpoint/2010/main" val="1443249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45232"/>
            <a:ext cx="8424936" cy="1143000"/>
          </a:xfrm>
        </p:spPr>
        <p:txBody>
          <a:bodyPr/>
          <a:lstStyle/>
          <a:p>
            <a:pPr marL="0" indent="0" algn="l">
              <a:buNone/>
            </a:pPr>
            <a:r>
              <a:rPr lang="en-US" sz="6000" dirty="0" smtClean="0"/>
              <a:t>Competitive Advantage</a:t>
            </a:r>
            <a:endParaRPr lang="en-PH" sz="6000" b="1" dirty="0"/>
          </a:p>
        </p:txBody>
      </p:sp>
      <p:sp>
        <p:nvSpPr>
          <p:cNvPr id="3" name="Content Placeholder 2"/>
          <p:cNvSpPr>
            <a:spLocks noGrp="1"/>
          </p:cNvSpPr>
          <p:nvPr>
            <p:ph sz="quarter" idx="13"/>
          </p:nvPr>
        </p:nvSpPr>
        <p:spPr>
          <a:xfrm>
            <a:off x="467544" y="1556792"/>
            <a:ext cx="8064896" cy="4824536"/>
          </a:xfrm>
        </p:spPr>
        <p:txBody>
          <a:bodyPr>
            <a:noAutofit/>
          </a:bodyPr>
          <a:lstStyle/>
          <a:p>
            <a:pPr marL="45720" indent="0">
              <a:buNone/>
            </a:pPr>
            <a:r>
              <a:rPr lang="en-US" sz="2800" dirty="0"/>
              <a:t>JAB Inc.’s </a:t>
            </a:r>
            <a:r>
              <a:rPr lang="en-US" sz="2800" dirty="0" err="1"/>
              <a:t>Arduino</a:t>
            </a:r>
            <a:r>
              <a:rPr lang="en-US" sz="2800" dirty="0"/>
              <a:t> Based Water Tester is the first water tester which can be portable. </a:t>
            </a:r>
            <a:r>
              <a:rPr lang="en-US" sz="2800" dirty="0" err="1"/>
              <a:t>Arduino</a:t>
            </a:r>
            <a:r>
              <a:rPr lang="en-US" sz="2800" dirty="0"/>
              <a:t> Based Water Tester is very unique and useful because it can really help the user to </a:t>
            </a:r>
            <a:r>
              <a:rPr lang="en-US" sz="2800" dirty="0" smtClean="0"/>
              <a:t>aware if the water is safe for drinking. Our company values </a:t>
            </a:r>
            <a:r>
              <a:rPr lang="en-US" sz="2800" dirty="0"/>
              <a:t>user’s comments and suggestions to make </a:t>
            </a:r>
            <a:r>
              <a:rPr lang="en-US" sz="2800" dirty="0" smtClean="0"/>
              <a:t>the product </a:t>
            </a:r>
            <a:r>
              <a:rPr lang="en-US" sz="2800" dirty="0"/>
              <a:t>better. </a:t>
            </a:r>
            <a:endParaRPr lang="en-PH" sz="2800" dirty="0"/>
          </a:p>
          <a:p>
            <a:pPr marL="45720" indent="0">
              <a:buNone/>
            </a:pPr>
            <a:r>
              <a:rPr lang="en-PH" sz="2800" dirty="0" smtClean="0"/>
              <a:t> </a:t>
            </a:r>
            <a:endParaRPr lang="en-PH" sz="2800" dirty="0"/>
          </a:p>
        </p:txBody>
      </p:sp>
    </p:spTree>
    <p:extLst>
      <p:ext uri="{BB962C8B-B14F-4D97-AF65-F5344CB8AC3E}">
        <p14:creationId xmlns:p14="http://schemas.microsoft.com/office/powerpoint/2010/main" val="893863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45232"/>
            <a:ext cx="8424936" cy="1143000"/>
          </a:xfrm>
        </p:spPr>
        <p:txBody>
          <a:bodyPr/>
          <a:lstStyle/>
          <a:p>
            <a:pPr marL="0" indent="0" algn="l">
              <a:buNone/>
            </a:pPr>
            <a:r>
              <a:rPr lang="en-US" sz="6000" dirty="0" smtClean="0"/>
              <a:t>Cost</a:t>
            </a:r>
            <a:endParaRPr lang="en-PH" sz="6000" b="1" dirty="0"/>
          </a:p>
        </p:txBody>
      </p:sp>
      <p:sp>
        <p:nvSpPr>
          <p:cNvPr id="3" name="Content Placeholder 2"/>
          <p:cNvSpPr>
            <a:spLocks noGrp="1"/>
          </p:cNvSpPr>
          <p:nvPr>
            <p:ph sz="quarter" idx="13"/>
          </p:nvPr>
        </p:nvSpPr>
        <p:spPr>
          <a:xfrm>
            <a:off x="467544" y="1556792"/>
            <a:ext cx="8064896" cy="4824536"/>
          </a:xfrm>
        </p:spPr>
        <p:txBody>
          <a:bodyPr>
            <a:noAutofit/>
          </a:bodyPr>
          <a:lstStyle/>
          <a:p>
            <a:pPr marL="45720" indent="0">
              <a:buNone/>
            </a:pPr>
            <a:r>
              <a:rPr lang="en-US" sz="3200" dirty="0"/>
              <a:t> </a:t>
            </a:r>
            <a:r>
              <a:rPr lang="en-US" sz="3200" dirty="0" smtClean="0"/>
              <a:t>The </a:t>
            </a:r>
            <a:r>
              <a:rPr lang="en-US" sz="3200" dirty="0"/>
              <a:t>cost of our product will </a:t>
            </a:r>
            <a:r>
              <a:rPr lang="en-US" sz="3200" dirty="0" smtClean="0"/>
              <a:t>solely </a:t>
            </a:r>
            <a:r>
              <a:rPr lang="en-US" sz="3200" dirty="0"/>
              <a:t>depend on the </a:t>
            </a:r>
            <a:r>
              <a:rPr lang="en-US" sz="3200" dirty="0" smtClean="0"/>
              <a:t>price </a:t>
            </a:r>
            <a:r>
              <a:rPr lang="en-US" sz="3200" dirty="0"/>
              <a:t>of </a:t>
            </a:r>
            <a:r>
              <a:rPr lang="en-US" sz="3200"/>
              <a:t>the </a:t>
            </a:r>
            <a:r>
              <a:rPr lang="en-US" sz="3200" smtClean="0"/>
              <a:t>device.</a:t>
            </a:r>
            <a:endParaRPr lang="en-PH" sz="3200" dirty="0"/>
          </a:p>
        </p:txBody>
      </p:sp>
    </p:spTree>
    <p:extLst>
      <p:ext uri="{BB962C8B-B14F-4D97-AF65-F5344CB8AC3E}">
        <p14:creationId xmlns:p14="http://schemas.microsoft.com/office/powerpoint/2010/main" val="2570964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45232"/>
            <a:ext cx="8424936" cy="1143000"/>
          </a:xfrm>
        </p:spPr>
        <p:txBody>
          <a:bodyPr/>
          <a:lstStyle/>
          <a:p>
            <a:pPr marL="0" indent="0" algn="l">
              <a:buNone/>
            </a:pPr>
            <a:r>
              <a:rPr lang="en-US" sz="6000" dirty="0" smtClean="0"/>
              <a:t>Management Team</a:t>
            </a:r>
            <a:endParaRPr lang="en-PH" sz="6000" b="1" dirty="0"/>
          </a:p>
        </p:txBody>
      </p:sp>
      <p:sp>
        <p:nvSpPr>
          <p:cNvPr id="3" name="Content Placeholder 2"/>
          <p:cNvSpPr>
            <a:spLocks noGrp="1"/>
          </p:cNvSpPr>
          <p:nvPr>
            <p:ph sz="quarter" idx="13"/>
          </p:nvPr>
        </p:nvSpPr>
        <p:spPr>
          <a:xfrm>
            <a:off x="3635896" y="1556792"/>
            <a:ext cx="5508104" cy="4824536"/>
          </a:xfrm>
        </p:spPr>
        <p:txBody>
          <a:bodyPr>
            <a:noAutofit/>
          </a:bodyPr>
          <a:lstStyle/>
          <a:p>
            <a:pPr marL="0" indent="0">
              <a:buNone/>
            </a:pPr>
            <a:endParaRPr lang="en-US" sz="2800" dirty="0" smtClean="0">
              <a:solidFill>
                <a:schemeClr val="accent1">
                  <a:lumMod val="50000"/>
                </a:schemeClr>
              </a:solidFill>
            </a:endParaRPr>
          </a:p>
          <a:p>
            <a:pPr marL="0" indent="0">
              <a:buNone/>
            </a:pPr>
            <a:r>
              <a:rPr lang="en-US" sz="2800" dirty="0" smtClean="0">
                <a:solidFill>
                  <a:schemeClr val="accent1">
                    <a:lumMod val="50000"/>
                  </a:schemeClr>
                </a:solidFill>
              </a:rPr>
              <a:t>Benny </a:t>
            </a:r>
            <a:r>
              <a:rPr lang="en-US" sz="2800" dirty="0" err="1" smtClean="0">
                <a:solidFill>
                  <a:schemeClr val="accent1">
                    <a:lumMod val="50000"/>
                  </a:schemeClr>
                </a:solidFill>
              </a:rPr>
              <a:t>Pañares</a:t>
            </a:r>
            <a:endParaRPr lang="en-US" sz="2800" dirty="0">
              <a:solidFill>
                <a:schemeClr val="accent1">
                  <a:lumMod val="50000"/>
                </a:schemeClr>
              </a:solidFill>
            </a:endParaRPr>
          </a:p>
          <a:p>
            <a:pPr marL="0" indent="0">
              <a:buNone/>
            </a:pPr>
            <a:r>
              <a:rPr lang="en-US" sz="2800" dirty="0">
                <a:solidFill>
                  <a:schemeClr val="accent1">
                    <a:lumMod val="50000"/>
                  </a:schemeClr>
                </a:solidFill>
              </a:rPr>
              <a:t>-Age: 20</a:t>
            </a:r>
          </a:p>
          <a:p>
            <a:pPr marL="0" indent="0">
              <a:buNone/>
            </a:pPr>
            <a:r>
              <a:rPr lang="en-US" sz="2800" dirty="0">
                <a:solidFill>
                  <a:schemeClr val="accent1">
                    <a:lumMod val="50000"/>
                  </a:schemeClr>
                </a:solidFill>
              </a:rPr>
              <a:t>-Civil Status: Single</a:t>
            </a:r>
          </a:p>
          <a:p>
            <a:pPr marL="0" indent="0">
              <a:buNone/>
            </a:pPr>
            <a:r>
              <a:rPr lang="en-US" sz="2800" dirty="0">
                <a:solidFill>
                  <a:schemeClr val="accent1">
                    <a:lumMod val="50000"/>
                  </a:schemeClr>
                </a:solidFill>
              </a:rPr>
              <a:t>-</a:t>
            </a:r>
            <a:r>
              <a:rPr lang="en-US" sz="2800" dirty="0" smtClean="0">
                <a:solidFill>
                  <a:schemeClr val="accent1">
                    <a:lumMod val="50000"/>
                  </a:schemeClr>
                </a:solidFill>
              </a:rPr>
              <a:t>Position: Chief Executive Officer</a:t>
            </a:r>
            <a:endParaRPr lang="en-US" sz="2800" dirty="0">
              <a:solidFill>
                <a:schemeClr val="accent1">
                  <a:lumMod val="50000"/>
                </a:schemeClr>
              </a:solidFill>
            </a:endParaRPr>
          </a:p>
          <a:p>
            <a:pPr>
              <a:buFontTx/>
              <a:buChar char="-"/>
            </a:pPr>
            <a:endParaRPr lang="en-US" sz="2800" dirty="0">
              <a:solidFill>
                <a:schemeClr val="accent1">
                  <a:lumMod val="50000"/>
                </a:schemeClr>
              </a:solidFill>
            </a:endParaRPr>
          </a:p>
          <a:p>
            <a:pPr>
              <a:buFontTx/>
              <a:buChar char="-"/>
            </a:pPr>
            <a:endParaRPr lang="en-US" sz="2800" dirty="0">
              <a:solidFill>
                <a:schemeClr val="accent1">
                  <a:lumMod val="50000"/>
                </a:schemeClr>
              </a:solidFill>
            </a:endParaRPr>
          </a:p>
          <a:p>
            <a:endParaRPr lang="en-US" sz="2800" dirty="0">
              <a:solidFill>
                <a:schemeClr val="accent1">
                  <a:lumMod val="50000"/>
                </a:schemeClr>
              </a:solidFill>
            </a:endParaRPr>
          </a:p>
          <a:p>
            <a:pPr marL="45720" indent="0">
              <a:buNone/>
            </a:pPr>
            <a:endParaRPr lang="en-PH" sz="2800" dirty="0"/>
          </a:p>
        </p:txBody>
      </p:sp>
      <p:pic>
        <p:nvPicPr>
          <p:cNvPr id="1026" name="Picture 2" descr="Image may contain: 1 per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00808"/>
            <a:ext cx="3192290" cy="318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402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45232"/>
            <a:ext cx="8424936" cy="1143000"/>
          </a:xfrm>
        </p:spPr>
        <p:txBody>
          <a:bodyPr/>
          <a:lstStyle/>
          <a:p>
            <a:pPr marL="0" indent="0" algn="l">
              <a:buNone/>
            </a:pPr>
            <a:r>
              <a:rPr lang="en-US" sz="6000" dirty="0" smtClean="0"/>
              <a:t>Management Team</a:t>
            </a:r>
            <a:endParaRPr lang="en-PH" sz="6000" b="1" dirty="0"/>
          </a:p>
        </p:txBody>
      </p:sp>
      <p:sp>
        <p:nvSpPr>
          <p:cNvPr id="3" name="Content Placeholder 2"/>
          <p:cNvSpPr>
            <a:spLocks noGrp="1"/>
          </p:cNvSpPr>
          <p:nvPr>
            <p:ph sz="quarter" idx="13"/>
          </p:nvPr>
        </p:nvSpPr>
        <p:spPr>
          <a:xfrm>
            <a:off x="3635896" y="1556792"/>
            <a:ext cx="5508104" cy="4824536"/>
          </a:xfrm>
        </p:spPr>
        <p:txBody>
          <a:bodyPr>
            <a:noAutofit/>
          </a:bodyPr>
          <a:lstStyle/>
          <a:p>
            <a:pPr marL="0" indent="0">
              <a:buNone/>
            </a:pPr>
            <a:endParaRPr lang="en-US" sz="2800" dirty="0" smtClean="0">
              <a:solidFill>
                <a:schemeClr val="accent1">
                  <a:lumMod val="50000"/>
                </a:schemeClr>
              </a:solidFill>
            </a:endParaRPr>
          </a:p>
          <a:p>
            <a:pPr marL="0" indent="0">
              <a:buNone/>
            </a:pPr>
            <a:r>
              <a:rPr lang="en-US" sz="2800" dirty="0" err="1" smtClean="0">
                <a:solidFill>
                  <a:schemeClr val="accent1">
                    <a:lumMod val="50000"/>
                  </a:schemeClr>
                </a:solidFill>
              </a:rPr>
              <a:t>Ahrve</a:t>
            </a:r>
            <a:r>
              <a:rPr lang="en-US" sz="2800" dirty="0" smtClean="0">
                <a:solidFill>
                  <a:schemeClr val="accent1">
                    <a:lumMod val="50000"/>
                  </a:schemeClr>
                </a:solidFill>
              </a:rPr>
              <a:t> Kim E. </a:t>
            </a:r>
            <a:r>
              <a:rPr lang="en-US" sz="2800" dirty="0" err="1" smtClean="0">
                <a:solidFill>
                  <a:schemeClr val="accent1">
                    <a:lumMod val="50000"/>
                  </a:schemeClr>
                </a:solidFill>
              </a:rPr>
              <a:t>Jabonillo</a:t>
            </a:r>
            <a:endParaRPr lang="en-US" sz="2800" dirty="0">
              <a:solidFill>
                <a:schemeClr val="accent1">
                  <a:lumMod val="50000"/>
                </a:schemeClr>
              </a:solidFill>
            </a:endParaRPr>
          </a:p>
          <a:p>
            <a:pPr marL="0" indent="0">
              <a:buNone/>
            </a:pPr>
            <a:r>
              <a:rPr lang="en-US" sz="2800" dirty="0">
                <a:solidFill>
                  <a:schemeClr val="accent1">
                    <a:lumMod val="50000"/>
                  </a:schemeClr>
                </a:solidFill>
              </a:rPr>
              <a:t>-Age: 20</a:t>
            </a:r>
          </a:p>
          <a:p>
            <a:pPr marL="0" indent="0">
              <a:buNone/>
            </a:pPr>
            <a:r>
              <a:rPr lang="en-US" sz="2800" dirty="0">
                <a:solidFill>
                  <a:schemeClr val="accent1">
                    <a:lumMod val="50000"/>
                  </a:schemeClr>
                </a:solidFill>
              </a:rPr>
              <a:t>-Civil Status: Single</a:t>
            </a:r>
          </a:p>
          <a:p>
            <a:pPr marL="0" indent="0">
              <a:buNone/>
            </a:pPr>
            <a:r>
              <a:rPr lang="en-US" sz="2800" dirty="0">
                <a:solidFill>
                  <a:schemeClr val="accent1">
                    <a:lumMod val="50000"/>
                  </a:schemeClr>
                </a:solidFill>
              </a:rPr>
              <a:t>-</a:t>
            </a:r>
            <a:r>
              <a:rPr lang="en-US" sz="2800" dirty="0" smtClean="0">
                <a:solidFill>
                  <a:schemeClr val="accent1">
                    <a:lumMod val="50000"/>
                  </a:schemeClr>
                </a:solidFill>
              </a:rPr>
              <a:t>Position: 	Chief Technology 			Officer</a:t>
            </a:r>
            <a:endParaRPr lang="en-US" sz="2800" dirty="0">
              <a:solidFill>
                <a:schemeClr val="accent1">
                  <a:lumMod val="50000"/>
                </a:schemeClr>
              </a:solidFill>
            </a:endParaRPr>
          </a:p>
          <a:p>
            <a:pPr marL="45720" indent="0">
              <a:buNone/>
            </a:pPr>
            <a:endParaRPr lang="en-US" sz="2800" dirty="0">
              <a:solidFill>
                <a:schemeClr val="accent1">
                  <a:lumMod val="50000"/>
                </a:schemeClr>
              </a:solidFill>
            </a:endParaRPr>
          </a:p>
          <a:p>
            <a:pPr>
              <a:buFontTx/>
              <a:buChar char="-"/>
            </a:pPr>
            <a:endParaRPr lang="en-US" sz="2800" dirty="0">
              <a:solidFill>
                <a:schemeClr val="accent1">
                  <a:lumMod val="50000"/>
                </a:schemeClr>
              </a:solidFill>
            </a:endParaRPr>
          </a:p>
          <a:p>
            <a:endParaRPr lang="en-US" sz="2800" dirty="0">
              <a:solidFill>
                <a:schemeClr val="accent1">
                  <a:lumMod val="50000"/>
                </a:schemeClr>
              </a:solidFill>
            </a:endParaRPr>
          </a:p>
          <a:p>
            <a:pPr marL="45720" indent="0">
              <a:buNone/>
            </a:pPr>
            <a:endParaRPr lang="en-PH" sz="2800" dirty="0"/>
          </a:p>
        </p:txBody>
      </p:sp>
      <p:pic>
        <p:nvPicPr>
          <p:cNvPr id="2050" name="Picture 2" descr="Image may contain: Ahrve Jabonillo, smiling, standing"/>
          <p:cNvPicPr>
            <a:picLocks noChangeAspect="1" noChangeArrowheads="1"/>
          </p:cNvPicPr>
          <p:nvPr/>
        </p:nvPicPr>
        <p:blipFill rotWithShape="1">
          <a:blip r:embed="rId2">
            <a:extLst>
              <a:ext uri="{28A0092B-C50C-407E-A947-70E740481C1C}">
                <a14:useLocalDpi xmlns:a14="http://schemas.microsoft.com/office/drawing/2010/main" val="0"/>
              </a:ext>
            </a:extLst>
          </a:blip>
          <a:srcRect l="6869" t="20511" r="6869" b="34133"/>
          <a:stretch/>
        </p:blipFill>
        <p:spPr bwMode="auto">
          <a:xfrm>
            <a:off x="304246" y="1772816"/>
            <a:ext cx="3192290" cy="318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146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45232"/>
            <a:ext cx="8424936" cy="1143000"/>
          </a:xfrm>
        </p:spPr>
        <p:txBody>
          <a:bodyPr/>
          <a:lstStyle/>
          <a:p>
            <a:pPr marL="0" indent="0" algn="l">
              <a:buNone/>
            </a:pPr>
            <a:r>
              <a:rPr lang="en-US" sz="6000" dirty="0" smtClean="0"/>
              <a:t>Management Team</a:t>
            </a:r>
            <a:endParaRPr lang="en-PH" sz="6000" b="1" dirty="0"/>
          </a:p>
        </p:txBody>
      </p:sp>
      <p:sp>
        <p:nvSpPr>
          <p:cNvPr id="3" name="Content Placeholder 2"/>
          <p:cNvSpPr>
            <a:spLocks noGrp="1"/>
          </p:cNvSpPr>
          <p:nvPr>
            <p:ph sz="quarter" idx="13"/>
          </p:nvPr>
        </p:nvSpPr>
        <p:spPr>
          <a:xfrm>
            <a:off x="3635896" y="1556792"/>
            <a:ext cx="5508104" cy="4824536"/>
          </a:xfrm>
        </p:spPr>
        <p:txBody>
          <a:bodyPr>
            <a:noAutofit/>
          </a:bodyPr>
          <a:lstStyle/>
          <a:p>
            <a:pPr marL="0" indent="0">
              <a:buNone/>
            </a:pPr>
            <a:endParaRPr lang="en-US" sz="2800" dirty="0" smtClean="0">
              <a:solidFill>
                <a:schemeClr val="accent1">
                  <a:lumMod val="50000"/>
                </a:schemeClr>
              </a:solidFill>
            </a:endParaRPr>
          </a:p>
          <a:p>
            <a:pPr marL="0" indent="0">
              <a:buNone/>
            </a:pPr>
            <a:r>
              <a:rPr lang="en-US" sz="2800" dirty="0" err="1" smtClean="0">
                <a:solidFill>
                  <a:schemeClr val="accent1">
                    <a:lumMod val="50000"/>
                  </a:schemeClr>
                </a:solidFill>
              </a:rPr>
              <a:t>Jucel</a:t>
            </a:r>
            <a:r>
              <a:rPr lang="en-US" sz="2800" dirty="0" smtClean="0">
                <a:solidFill>
                  <a:schemeClr val="accent1">
                    <a:lumMod val="50000"/>
                  </a:schemeClr>
                </a:solidFill>
              </a:rPr>
              <a:t> </a:t>
            </a:r>
            <a:r>
              <a:rPr lang="en-US" sz="2800" dirty="0" err="1" smtClean="0">
                <a:solidFill>
                  <a:schemeClr val="accent1">
                    <a:lumMod val="50000"/>
                  </a:schemeClr>
                </a:solidFill>
              </a:rPr>
              <a:t>Gadiano</a:t>
            </a:r>
            <a:endParaRPr lang="en-US" sz="2800" dirty="0">
              <a:solidFill>
                <a:schemeClr val="accent1">
                  <a:lumMod val="50000"/>
                </a:schemeClr>
              </a:solidFill>
            </a:endParaRPr>
          </a:p>
          <a:p>
            <a:pPr marL="0" indent="0">
              <a:buNone/>
            </a:pPr>
            <a:r>
              <a:rPr lang="en-US" sz="2800" dirty="0">
                <a:solidFill>
                  <a:schemeClr val="accent1">
                    <a:lumMod val="50000"/>
                  </a:schemeClr>
                </a:solidFill>
              </a:rPr>
              <a:t>-Age: </a:t>
            </a:r>
            <a:r>
              <a:rPr lang="en-US" sz="2800" dirty="0" smtClean="0">
                <a:solidFill>
                  <a:schemeClr val="accent1">
                    <a:lumMod val="50000"/>
                  </a:schemeClr>
                </a:solidFill>
              </a:rPr>
              <a:t>21</a:t>
            </a:r>
            <a:endParaRPr lang="en-US" sz="2800" dirty="0">
              <a:solidFill>
                <a:schemeClr val="accent1">
                  <a:lumMod val="50000"/>
                </a:schemeClr>
              </a:solidFill>
            </a:endParaRPr>
          </a:p>
          <a:p>
            <a:pPr marL="0" indent="0">
              <a:buNone/>
            </a:pPr>
            <a:r>
              <a:rPr lang="en-US" sz="2800" dirty="0">
                <a:solidFill>
                  <a:schemeClr val="accent1">
                    <a:lumMod val="50000"/>
                  </a:schemeClr>
                </a:solidFill>
              </a:rPr>
              <a:t>-Civil Status: Single</a:t>
            </a:r>
          </a:p>
          <a:p>
            <a:pPr marL="0" indent="0">
              <a:buNone/>
            </a:pPr>
            <a:r>
              <a:rPr lang="en-US" sz="2800" dirty="0">
                <a:solidFill>
                  <a:schemeClr val="accent1">
                    <a:lumMod val="50000"/>
                  </a:schemeClr>
                </a:solidFill>
              </a:rPr>
              <a:t>-</a:t>
            </a:r>
            <a:r>
              <a:rPr lang="en-US" sz="2800" dirty="0" smtClean="0">
                <a:solidFill>
                  <a:schemeClr val="accent1">
                    <a:lumMod val="50000"/>
                  </a:schemeClr>
                </a:solidFill>
              </a:rPr>
              <a:t>Position: 	Chief Operating 				Officer</a:t>
            </a:r>
            <a:endParaRPr lang="en-US" sz="2800" dirty="0">
              <a:solidFill>
                <a:schemeClr val="accent1">
                  <a:lumMod val="50000"/>
                </a:schemeClr>
              </a:solidFill>
            </a:endParaRPr>
          </a:p>
          <a:p>
            <a:pPr marL="45720" indent="0">
              <a:buNone/>
            </a:pPr>
            <a:endParaRPr lang="en-US" sz="2800" dirty="0">
              <a:solidFill>
                <a:schemeClr val="accent1">
                  <a:lumMod val="50000"/>
                </a:schemeClr>
              </a:solidFill>
            </a:endParaRPr>
          </a:p>
          <a:p>
            <a:pPr>
              <a:buFontTx/>
              <a:buChar char="-"/>
            </a:pPr>
            <a:endParaRPr lang="en-US" sz="2800" dirty="0">
              <a:solidFill>
                <a:schemeClr val="accent1">
                  <a:lumMod val="50000"/>
                </a:schemeClr>
              </a:solidFill>
            </a:endParaRPr>
          </a:p>
          <a:p>
            <a:endParaRPr lang="en-US" sz="2800" dirty="0">
              <a:solidFill>
                <a:schemeClr val="accent1">
                  <a:lumMod val="50000"/>
                </a:schemeClr>
              </a:solidFill>
            </a:endParaRPr>
          </a:p>
          <a:p>
            <a:pPr marL="45720" indent="0">
              <a:buNone/>
            </a:pPr>
            <a:endParaRPr lang="en-PH" sz="2800" dirty="0"/>
          </a:p>
        </p:txBody>
      </p:sp>
      <p:pic>
        <p:nvPicPr>
          <p:cNvPr id="3074" name="Picture 2" descr="Image may contain: Jucela Avergonzado, standing and close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772817"/>
            <a:ext cx="2448272" cy="3695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274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292</TotalTime>
  <Words>233</Words>
  <Application>Microsoft Office PowerPoint</Application>
  <PresentationFormat>On-screen Show (4:3)</PresentationFormat>
  <Paragraphs>37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Slipstream</vt:lpstr>
      <vt:lpstr>Water Quality  Tester</vt:lpstr>
      <vt:lpstr>Product</vt:lpstr>
      <vt:lpstr>Market Size</vt:lpstr>
      <vt:lpstr>Market Strategy</vt:lpstr>
      <vt:lpstr>Competitive Advantage</vt:lpstr>
      <vt:lpstr>Cost</vt:lpstr>
      <vt:lpstr>Management Team</vt:lpstr>
      <vt:lpstr>Management Team</vt:lpstr>
      <vt:lpstr>Management Team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Based Water Quality Tester</dc:title>
  <dc:creator>melvin</dc:creator>
  <cp:lastModifiedBy>melvin</cp:lastModifiedBy>
  <cp:revision>13</cp:revision>
  <dcterms:created xsi:type="dcterms:W3CDTF">2019-10-03T04:15:53Z</dcterms:created>
  <dcterms:modified xsi:type="dcterms:W3CDTF">2019-10-04T07:55:36Z</dcterms:modified>
</cp:coreProperties>
</file>