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6BE3-2901-A089-9394-63A04E052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64B42-B6E5-0410-DC3B-EC87CE365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A38CE-2779-FDBF-0EC9-F00E12F0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80428-C147-8A8C-64D1-0F09A67E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D9124-8A40-3B8A-5D8F-0DA2299C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02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C519-AF9B-EC48-7115-5A2CB241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0F7FC-B901-A316-0A0D-ECCA94300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696D8-82FB-C54B-D0DD-D68B9112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10403-6229-82A2-E37C-7901251A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09129-D705-CCF0-6320-EF3495D9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1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B1C7D-B952-7CA2-16A6-B30E989DD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A48D6-D3C8-756C-8F1E-EEEF29425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0CB48-A137-E762-AAE1-9567C1CC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3AE0E-BB67-ED17-7A38-EB10A5CB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2986E-2723-EDDD-463A-E1D337F5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66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8D6F-572A-D017-89E4-D29DD9B1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D75A-AA14-DF9B-A72F-B2C954CB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2B330-B9E8-5AD3-B318-9B6EAB09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94E88-5298-6872-3EE2-2DC6EED5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855A1-ED1D-93AB-F729-F9D4C2ED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7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751D-6339-72FF-228E-B4DCAF9E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34B29-19D3-0371-C1F7-6F20F878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1BE4F-A7C9-D904-85C7-2AE9325B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9284-AFE9-C937-A44C-DC742C3F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0B32B-E680-5295-DCB2-8E505110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33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F133-0C2F-41C3-A544-E603789C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A701-D455-A6D7-03F7-11B919AE0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1364A-CC8D-5E22-A958-4AE286A69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BF0A0-6DE7-A61F-4670-C85887FD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177B6-B203-F5F3-248C-51E55FB0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C8D07-6B5F-2ECB-0FA1-C32D8BBB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4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3D53-81FE-23A5-97A6-6213BE39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92935-FE2E-E6D1-6AC0-002053E68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869CF-D212-5080-15E5-B89C32FE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DE330-79B5-AC97-C28F-1D709DCFE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321B6-0336-8275-CA84-5B0EA7390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28CB4-3CF3-831A-10F6-14593C73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4D6D7-B414-51DB-FC81-0AA79600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B4DBA-4A0D-A8CA-BA99-90326B64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76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2181-3BFC-C273-9646-53AB5D58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B0454-1675-F8E3-8197-726DEC7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DC237-D26A-53B8-D40C-5AC0D84C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01DF3-7200-32BA-5BDC-353BD383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3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EBBDB-C06E-C5A4-741F-E218FFAE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C8C34-F23F-FF86-C211-203E5426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40029-EFA7-A8FC-F5B3-083605E9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99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68FE-88BF-7C53-C178-03692508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2012-F620-D457-EB0E-B4100DA20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23CF6-0A33-2311-E090-B8C2B74A9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28133-E2BE-1E5E-F1D2-B6E60882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8A7CA-7294-371C-A0E0-E617C469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14540-DAD3-116C-53F5-60D48627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95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F1F8-5E0C-8378-4387-D0CC884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2E3BE-C866-991B-83A9-CABD9A0B7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6DC88-5BA1-118E-2B82-E535C2826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B5A67-A01D-7234-4D05-8FC9A7B7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0BB6-BECC-416A-8575-A2AB9508475C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A36C7-6EAF-C451-65C3-9B616F38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D308C-47C0-E187-D436-880D993F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37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B3441-9090-9B50-937D-0A24F7D5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5F9E9-DCF5-F3D9-FE6A-B46D2210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FBA4D-3181-609E-6E39-612EC6B40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80BB6-BECC-416A-8575-A2AB9508475C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CD6C8-8C36-4D65-F729-C6F5DFA43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3070-3E51-B8AD-E5FE-198697F53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1248F-B0E6-4B64-AEC5-78B0D20B9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43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2937A5-EE1D-7871-606F-6F52156120BB}"/>
              </a:ext>
            </a:extLst>
          </p:cNvPr>
          <p:cNvSpPr txBox="1"/>
          <p:nvPr/>
        </p:nvSpPr>
        <p:spPr>
          <a:xfrm>
            <a:off x="0" y="782122"/>
            <a:ext cx="12192000" cy="2646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600" b="1" dirty="0">
                <a:latin typeface="Algerian" panose="04020705040A02060702" pitchFamily="82" charset="0"/>
                <a:ea typeface="Cambria" panose="02040503050406030204" pitchFamily="18" charset="0"/>
              </a:rPr>
              <a:t>THRILLX 1.0</a:t>
            </a:r>
            <a:endParaRPr lang="en-IN" sz="16600" b="1" dirty="0"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C490D3-0881-2066-0F07-8956F009A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7735" y="3277304"/>
            <a:ext cx="2415647" cy="2415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9B0EF3-6C85-72B3-648F-C4B2966EE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83" y="3571166"/>
            <a:ext cx="29337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0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E966E-9E90-12F7-9DAD-DD1D7AC88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421" y="1614486"/>
            <a:ext cx="3705225" cy="3705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53CC13-9F3D-B1FA-1271-10FF7C69F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42" y="1735135"/>
            <a:ext cx="4715069" cy="1329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A067DB-42CC-8ADA-7DDB-E98CD52AE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359" y="3517898"/>
            <a:ext cx="188621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7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E5C848-6D7F-D66E-897E-63F7F258B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1647825"/>
            <a:ext cx="63436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7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Avinash Agrawal</dc:creator>
  <cp:lastModifiedBy>Avinash Agrawal</cp:lastModifiedBy>
  <cp:revision>4</cp:revision>
  <dcterms:created xsi:type="dcterms:W3CDTF">2024-09-05T05:52:17Z</dcterms:created>
  <dcterms:modified xsi:type="dcterms:W3CDTF">2024-09-21T05:07:46Z</dcterms:modified>
</cp:coreProperties>
</file>