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57" r:id="rId3"/>
    <p:sldId id="273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7" autoAdjust="0"/>
    <p:restoredTop sz="93969" autoAdjust="0"/>
  </p:normalViewPr>
  <p:slideViewPr>
    <p:cSldViewPr>
      <p:cViewPr varScale="1">
        <p:scale>
          <a:sx n="83" d="100"/>
          <a:sy n="83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66161-ABC1-654A-9EF2-ADDEA97629E5}" type="doc">
      <dgm:prSet loTypeId="urn:microsoft.com/office/officeart/2008/layout/CircularPictureCallout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F753F0-3F33-124C-A213-09034C18A246}">
      <dgm:prSet phldrT="[Text]"/>
      <dgm:spPr/>
      <dgm:t>
        <a:bodyPr/>
        <a:lstStyle/>
        <a:p>
          <a:r>
            <a:rPr lang="en-US" dirty="0" smtClean="0">
              <a:solidFill>
                <a:srgbClr val="DE6C36"/>
              </a:solidFill>
            </a:rPr>
            <a:t>Tasty</a:t>
          </a:r>
          <a:endParaRPr lang="en-US" dirty="0">
            <a:solidFill>
              <a:srgbClr val="DE6C36"/>
            </a:solidFill>
          </a:endParaRPr>
        </a:p>
      </dgm:t>
    </dgm:pt>
    <dgm:pt modelId="{BEF317C0-3273-614B-B3D9-9DCAB4543411}" type="parTrans" cxnId="{775A29CC-3386-AB4D-A89F-FCC5F7FDD9A2}">
      <dgm:prSet/>
      <dgm:spPr/>
      <dgm:t>
        <a:bodyPr/>
        <a:lstStyle/>
        <a:p>
          <a:endParaRPr lang="en-US"/>
        </a:p>
      </dgm:t>
    </dgm:pt>
    <dgm:pt modelId="{CE3880DE-9D18-5B49-B6A2-EBA119A87216}" type="sibTrans" cxnId="{775A29CC-3386-AB4D-A89F-FCC5F7FDD9A2}">
      <dgm:prSet/>
      <dgm:spPr/>
      <dgm:t>
        <a:bodyPr/>
        <a:lstStyle/>
        <a:p>
          <a:endParaRPr lang="en-US"/>
        </a:p>
      </dgm:t>
    </dgm:pt>
    <dgm:pt modelId="{DA8DBDA0-893A-2D47-AEB9-236F5199E7E4}">
      <dgm:prSet phldrT="[Text]"/>
      <dgm:spPr/>
      <dgm:t>
        <a:bodyPr/>
        <a:lstStyle/>
        <a:p>
          <a:r>
            <a:rPr lang="en-US" dirty="0" smtClean="0">
              <a:solidFill>
                <a:srgbClr val="DE6C36"/>
              </a:solidFill>
            </a:rPr>
            <a:t>Healthy</a:t>
          </a:r>
          <a:endParaRPr lang="en-US" dirty="0">
            <a:solidFill>
              <a:srgbClr val="DE6C36"/>
            </a:solidFill>
          </a:endParaRPr>
        </a:p>
      </dgm:t>
    </dgm:pt>
    <dgm:pt modelId="{E06638A3-F34B-104F-90E4-52CA84D8ED63}" type="parTrans" cxnId="{743C68E8-965A-DE42-B3E3-E21B79A16751}">
      <dgm:prSet/>
      <dgm:spPr/>
      <dgm:t>
        <a:bodyPr/>
        <a:lstStyle/>
        <a:p>
          <a:endParaRPr lang="en-US"/>
        </a:p>
      </dgm:t>
    </dgm:pt>
    <dgm:pt modelId="{C0D0BEFA-5F5F-6148-90D4-53F7BC789154}" type="sibTrans" cxnId="{743C68E8-965A-DE42-B3E3-E21B79A16751}">
      <dgm:prSet/>
      <dgm:spPr/>
      <dgm:t>
        <a:bodyPr/>
        <a:lstStyle/>
        <a:p>
          <a:endParaRPr lang="en-US"/>
        </a:p>
      </dgm:t>
    </dgm:pt>
    <dgm:pt modelId="{41D503B0-A3EB-5F4B-9AC3-29C2704E355B}">
      <dgm:prSet phldrT="[Text]"/>
      <dgm:spPr/>
      <dgm:t>
        <a:bodyPr/>
        <a:lstStyle/>
        <a:p>
          <a:r>
            <a:rPr lang="en-US" dirty="0" smtClean="0">
              <a:solidFill>
                <a:schemeClr val="accent3"/>
              </a:solidFill>
            </a:rPr>
            <a:t>Both</a:t>
          </a:r>
          <a:endParaRPr lang="en-US" dirty="0">
            <a:solidFill>
              <a:schemeClr val="accent3"/>
            </a:solidFill>
          </a:endParaRPr>
        </a:p>
      </dgm:t>
    </dgm:pt>
    <dgm:pt modelId="{77FFA5A0-2A75-8445-A3DD-404592268A60}" type="parTrans" cxnId="{CED994C4-E9B7-1C48-9831-BC112CA33CBB}">
      <dgm:prSet/>
      <dgm:spPr/>
      <dgm:t>
        <a:bodyPr/>
        <a:lstStyle/>
        <a:p>
          <a:endParaRPr lang="en-US"/>
        </a:p>
      </dgm:t>
    </dgm:pt>
    <dgm:pt modelId="{E39E422F-4470-2548-B5A0-91BC71E2ECE8}" type="sibTrans" cxnId="{CED994C4-E9B7-1C48-9831-BC112CA33CBB}">
      <dgm:prSet/>
      <dgm:spPr/>
      <dgm:t>
        <a:bodyPr/>
        <a:lstStyle/>
        <a:p>
          <a:endParaRPr lang="en-US"/>
        </a:p>
      </dgm:t>
    </dgm:pt>
    <dgm:pt modelId="{ECD1145F-8D9F-7842-B560-D1147AE776D2}">
      <dgm:prSet/>
      <dgm:spPr/>
      <dgm:t>
        <a:bodyPr/>
        <a:lstStyle/>
        <a:p>
          <a:endParaRPr lang="en-US" dirty="0"/>
        </a:p>
      </dgm:t>
    </dgm:pt>
    <dgm:pt modelId="{040CAE9B-A460-624B-8699-BCB30AD63853}" type="sibTrans" cxnId="{4DE8E958-E258-9D4C-9AFA-A3DD7151974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27E1E3F-D0DC-374F-86F6-F694199994D1}" type="parTrans" cxnId="{4DE8E958-E258-9D4C-9AFA-A3DD71519747}">
      <dgm:prSet/>
      <dgm:spPr/>
      <dgm:t>
        <a:bodyPr/>
        <a:lstStyle/>
        <a:p>
          <a:endParaRPr lang="en-US"/>
        </a:p>
      </dgm:t>
    </dgm:pt>
    <dgm:pt modelId="{3CCE83F8-75AF-7C4F-9E0C-945B505BBA77}" type="pres">
      <dgm:prSet presAssocID="{11266161-ABC1-654A-9EF2-ADDEA97629E5}" presName="Name0" presStyleCnt="0">
        <dgm:presLayoutVars>
          <dgm:chMax val="7"/>
          <dgm:chPref val="7"/>
          <dgm:dir/>
        </dgm:presLayoutVars>
      </dgm:prSet>
      <dgm:spPr/>
    </dgm:pt>
    <dgm:pt modelId="{72CBEA34-6CBC-3047-9CB8-1638AD047606}" type="pres">
      <dgm:prSet presAssocID="{11266161-ABC1-654A-9EF2-ADDEA97629E5}" presName="Name1" presStyleCnt="0"/>
      <dgm:spPr/>
    </dgm:pt>
    <dgm:pt modelId="{EB45B422-9F9A-B648-A0A5-E27BBA032275}" type="pres">
      <dgm:prSet presAssocID="{040CAE9B-A460-624B-8699-BCB30AD63853}" presName="picture_1" presStyleCnt="0"/>
      <dgm:spPr/>
    </dgm:pt>
    <dgm:pt modelId="{A37F7B0A-8EF7-3246-A7B5-853EEC8DF670}" type="pres">
      <dgm:prSet presAssocID="{040CAE9B-A460-624B-8699-BCB30AD63853}" presName="pictureRepeatNode" presStyleLbl="alignImgPlace1" presStyleIdx="0" presStyleCnt="4"/>
      <dgm:spPr>
        <a:prstGeom prst="rect">
          <a:avLst/>
        </a:prstGeom>
      </dgm:spPr>
    </dgm:pt>
    <dgm:pt modelId="{F1E8147F-A486-1547-9F63-6970E6625C08}" type="pres">
      <dgm:prSet presAssocID="{ECD1145F-8D9F-7842-B560-D1147AE776D2}" presName="text_1" presStyleLbl="node1" presStyleIdx="0" presStyleCnt="0" custLinFactNeighborX="3763" custLinFactNeighborY="543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DD12-CF4F-754D-B380-788616AF9DC7}" type="pres">
      <dgm:prSet presAssocID="{CE3880DE-9D18-5B49-B6A2-EBA119A87216}" presName="picture_2" presStyleCnt="0"/>
      <dgm:spPr/>
    </dgm:pt>
    <dgm:pt modelId="{1C3D0D9B-063E-9840-B33A-44B0A7BCCB28}" type="pres">
      <dgm:prSet presAssocID="{CE3880DE-9D18-5B49-B6A2-EBA119A87216}" presName="pictureRepeatNode" presStyleLbl="alignImgPlace1" presStyleIdx="1" presStyleCnt="4" custLinFactNeighborX="4449"/>
      <dgm:spPr/>
    </dgm:pt>
    <dgm:pt modelId="{67514013-43F2-904C-94BB-531B43D80ABD}" type="pres">
      <dgm:prSet presAssocID="{B0F753F0-3F33-124C-A213-09034C18A246}" presName="line_2" presStyleLbl="parChTrans1D1" presStyleIdx="0" presStyleCnt="3"/>
      <dgm:spPr/>
    </dgm:pt>
    <dgm:pt modelId="{607E8253-E6A7-7049-9166-3662388C9351}" type="pres">
      <dgm:prSet presAssocID="{B0F753F0-3F33-124C-A213-09034C18A246}" presName="textparent_2" presStyleLbl="node1" presStyleIdx="0" presStyleCnt="0"/>
      <dgm:spPr/>
    </dgm:pt>
    <dgm:pt modelId="{76E18081-C337-A64A-9E0A-B4E22999C003}" type="pres">
      <dgm:prSet presAssocID="{B0F753F0-3F33-124C-A213-09034C18A246}" presName="text_2" presStyleLbl="revTx" presStyleIdx="0" presStyleCnt="3" custLinFactNeighborX="-88746" custLinFactNeighborY="-1346">
        <dgm:presLayoutVars>
          <dgm:bulletEnabled val="1"/>
        </dgm:presLayoutVars>
      </dgm:prSet>
      <dgm:spPr/>
    </dgm:pt>
    <dgm:pt modelId="{7E7E08CC-F78A-484C-99C7-68561FA0653D}" type="pres">
      <dgm:prSet presAssocID="{C0D0BEFA-5F5F-6148-90D4-53F7BC789154}" presName="picture_3" presStyleCnt="0"/>
      <dgm:spPr/>
    </dgm:pt>
    <dgm:pt modelId="{051F8B92-F741-294F-B2EB-29A21FC6936F}" type="pres">
      <dgm:prSet presAssocID="{C0D0BEFA-5F5F-6148-90D4-53F7BC789154}" presName="pictureRepeatNode" presStyleLbl="alignImgPlace1" presStyleIdx="2" presStyleCnt="4" custScaleX="154558" custLinFactNeighborX="4898" custLinFactNeighborY="6477"/>
      <dgm:spPr/>
    </dgm:pt>
    <dgm:pt modelId="{4941C664-20A0-8145-B6AA-5ADCE23E07B4}" type="pres">
      <dgm:prSet presAssocID="{DA8DBDA0-893A-2D47-AEB9-236F5199E7E4}" presName="line_3" presStyleLbl="parChTrans1D1" presStyleIdx="1" presStyleCnt="3"/>
      <dgm:spPr/>
    </dgm:pt>
    <dgm:pt modelId="{E9426A9B-15B2-1740-87AA-83DD24DAC3F0}" type="pres">
      <dgm:prSet presAssocID="{DA8DBDA0-893A-2D47-AEB9-236F5199E7E4}" presName="textparent_3" presStyleLbl="node1" presStyleIdx="0" presStyleCnt="0"/>
      <dgm:spPr/>
    </dgm:pt>
    <dgm:pt modelId="{67EE78AB-7826-FC48-AC8B-7E1FF6E77948}" type="pres">
      <dgm:prSet presAssocID="{DA8DBDA0-893A-2D47-AEB9-236F5199E7E4}" presName="text_3" presStyleLbl="revTx" presStyleIdx="1" presStyleCnt="3" custLinFactNeighborX="-79092" custLinFactNeighborY="4436">
        <dgm:presLayoutVars>
          <dgm:bulletEnabled val="1"/>
        </dgm:presLayoutVars>
      </dgm:prSet>
      <dgm:spPr/>
    </dgm:pt>
    <dgm:pt modelId="{66EFCF10-BB74-1E4B-98BE-861992B3B0D1}" type="pres">
      <dgm:prSet presAssocID="{E39E422F-4470-2548-B5A0-91BC71E2ECE8}" presName="picture_4" presStyleCnt="0"/>
      <dgm:spPr/>
    </dgm:pt>
    <dgm:pt modelId="{BD29E70B-AFC5-324C-BC44-000034F0CD39}" type="pres">
      <dgm:prSet presAssocID="{E39E422F-4470-2548-B5A0-91BC71E2ECE8}" presName="pictureRepeatNode" presStyleLbl="alignImgPlace1" presStyleIdx="3" presStyleCnt="4" custLinFactNeighborX="-2354"/>
      <dgm:spPr/>
    </dgm:pt>
    <dgm:pt modelId="{DC66FEB8-3CC8-3041-820E-ECCBA6C605B7}" type="pres">
      <dgm:prSet presAssocID="{41D503B0-A3EB-5F4B-9AC3-29C2704E355B}" presName="line_4" presStyleLbl="parChTrans1D1" presStyleIdx="2" presStyleCnt="3"/>
      <dgm:spPr/>
    </dgm:pt>
    <dgm:pt modelId="{BBA46E8F-12DC-C149-91F3-DD06C4F8170E}" type="pres">
      <dgm:prSet presAssocID="{41D503B0-A3EB-5F4B-9AC3-29C2704E355B}" presName="textparent_4" presStyleLbl="node1" presStyleIdx="0" presStyleCnt="0"/>
      <dgm:spPr/>
    </dgm:pt>
    <dgm:pt modelId="{DE7E5237-38D1-1B4F-9DDE-34F7221ED543}" type="pres">
      <dgm:prSet presAssocID="{41D503B0-A3EB-5F4B-9AC3-29C2704E355B}" presName="text_4" presStyleLbl="revTx" presStyleIdx="2" presStyleCnt="3" custLinFactNeighborX="-96924" custLinFactNeighborY="-3387">
        <dgm:presLayoutVars>
          <dgm:bulletEnabled val="1"/>
        </dgm:presLayoutVars>
      </dgm:prSet>
      <dgm:spPr/>
    </dgm:pt>
  </dgm:ptLst>
  <dgm:cxnLst>
    <dgm:cxn modelId="{235D3335-3A8A-C741-92C2-0B48CE286F3C}" type="presOf" srcId="{11266161-ABC1-654A-9EF2-ADDEA97629E5}" destId="{3CCE83F8-75AF-7C4F-9E0C-945B505BBA77}" srcOrd="0" destOrd="0" presId="urn:microsoft.com/office/officeart/2008/layout/CircularPictureCallout"/>
    <dgm:cxn modelId="{F4CE7589-F926-A046-93DC-4CCC4E87B5AE}" type="presOf" srcId="{C0D0BEFA-5F5F-6148-90D4-53F7BC789154}" destId="{051F8B92-F741-294F-B2EB-29A21FC6936F}" srcOrd="0" destOrd="0" presId="urn:microsoft.com/office/officeart/2008/layout/CircularPictureCallout"/>
    <dgm:cxn modelId="{FB26F128-3A37-FA4B-907A-63B54A4350B1}" type="presOf" srcId="{41D503B0-A3EB-5F4B-9AC3-29C2704E355B}" destId="{DE7E5237-38D1-1B4F-9DDE-34F7221ED543}" srcOrd="0" destOrd="0" presId="urn:microsoft.com/office/officeart/2008/layout/CircularPictureCallout"/>
    <dgm:cxn modelId="{4DE8E958-E258-9D4C-9AFA-A3DD71519747}" srcId="{11266161-ABC1-654A-9EF2-ADDEA97629E5}" destId="{ECD1145F-8D9F-7842-B560-D1147AE776D2}" srcOrd="0" destOrd="0" parTransId="{527E1E3F-D0DC-374F-86F6-F694199994D1}" sibTransId="{040CAE9B-A460-624B-8699-BCB30AD63853}"/>
    <dgm:cxn modelId="{2AD43F67-9E2A-BC48-BF74-8024C73B8400}" type="presOf" srcId="{ECD1145F-8D9F-7842-B560-D1147AE776D2}" destId="{F1E8147F-A486-1547-9F63-6970E6625C08}" srcOrd="0" destOrd="0" presId="urn:microsoft.com/office/officeart/2008/layout/CircularPictureCallout"/>
    <dgm:cxn modelId="{775A29CC-3386-AB4D-A89F-FCC5F7FDD9A2}" srcId="{11266161-ABC1-654A-9EF2-ADDEA97629E5}" destId="{B0F753F0-3F33-124C-A213-09034C18A246}" srcOrd="1" destOrd="0" parTransId="{BEF317C0-3273-614B-B3D9-9DCAB4543411}" sibTransId="{CE3880DE-9D18-5B49-B6A2-EBA119A87216}"/>
    <dgm:cxn modelId="{B380F2E1-D7B9-CF4B-AC60-0E0667944FB9}" type="presOf" srcId="{CE3880DE-9D18-5B49-B6A2-EBA119A87216}" destId="{1C3D0D9B-063E-9840-B33A-44B0A7BCCB28}" srcOrd="0" destOrd="0" presId="urn:microsoft.com/office/officeart/2008/layout/CircularPictureCallout"/>
    <dgm:cxn modelId="{CED994C4-E9B7-1C48-9831-BC112CA33CBB}" srcId="{11266161-ABC1-654A-9EF2-ADDEA97629E5}" destId="{41D503B0-A3EB-5F4B-9AC3-29C2704E355B}" srcOrd="3" destOrd="0" parTransId="{77FFA5A0-2A75-8445-A3DD-404592268A60}" sibTransId="{E39E422F-4470-2548-B5A0-91BC71E2ECE8}"/>
    <dgm:cxn modelId="{B9BF5A5F-89D7-B847-8C45-3526A97BEF13}" type="presOf" srcId="{040CAE9B-A460-624B-8699-BCB30AD63853}" destId="{A37F7B0A-8EF7-3246-A7B5-853EEC8DF670}" srcOrd="0" destOrd="0" presId="urn:microsoft.com/office/officeart/2008/layout/CircularPictureCallout"/>
    <dgm:cxn modelId="{59D83A5C-A01A-294A-A73C-451FA9CCEB35}" type="presOf" srcId="{B0F753F0-3F33-124C-A213-09034C18A246}" destId="{76E18081-C337-A64A-9E0A-B4E22999C003}" srcOrd="0" destOrd="0" presId="urn:microsoft.com/office/officeart/2008/layout/CircularPictureCallout"/>
    <dgm:cxn modelId="{618E2ADE-BBF9-B647-BA7B-9DC572D009D9}" type="presOf" srcId="{E39E422F-4470-2548-B5A0-91BC71E2ECE8}" destId="{BD29E70B-AFC5-324C-BC44-000034F0CD39}" srcOrd="0" destOrd="0" presId="urn:microsoft.com/office/officeart/2008/layout/CircularPictureCallout"/>
    <dgm:cxn modelId="{743C68E8-965A-DE42-B3E3-E21B79A16751}" srcId="{11266161-ABC1-654A-9EF2-ADDEA97629E5}" destId="{DA8DBDA0-893A-2D47-AEB9-236F5199E7E4}" srcOrd="2" destOrd="0" parTransId="{E06638A3-F34B-104F-90E4-52CA84D8ED63}" sibTransId="{C0D0BEFA-5F5F-6148-90D4-53F7BC789154}"/>
    <dgm:cxn modelId="{6E52A4EF-3356-2744-A4F0-04DA9437381C}" type="presOf" srcId="{DA8DBDA0-893A-2D47-AEB9-236F5199E7E4}" destId="{67EE78AB-7826-FC48-AC8B-7E1FF6E77948}" srcOrd="0" destOrd="0" presId="urn:microsoft.com/office/officeart/2008/layout/CircularPictureCallout"/>
    <dgm:cxn modelId="{424E038B-80A3-4546-AB04-462D963F1429}" type="presParOf" srcId="{3CCE83F8-75AF-7C4F-9E0C-945B505BBA77}" destId="{72CBEA34-6CBC-3047-9CB8-1638AD047606}" srcOrd="0" destOrd="0" presId="urn:microsoft.com/office/officeart/2008/layout/CircularPictureCallout"/>
    <dgm:cxn modelId="{1BAE2E93-6B8E-4741-A4BE-6F90EBE4A48F}" type="presParOf" srcId="{72CBEA34-6CBC-3047-9CB8-1638AD047606}" destId="{EB45B422-9F9A-B648-A0A5-E27BBA032275}" srcOrd="0" destOrd="0" presId="urn:microsoft.com/office/officeart/2008/layout/CircularPictureCallout"/>
    <dgm:cxn modelId="{2B52BAF9-467E-2D43-9BF5-9C72E0F004C5}" type="presParOf" srcId="{EB45B422-9F9A-B648-A0A5-E27BBA032275}" destId="{A37F7B0A-8EF7-3246-A7B5-853EEC8DF670}" srcOrd="0" destOrd="0" presId="urn:microsoft.com/office/officeart/2008/layout/CircularPictureCallout"/>
    <dgm:cxn modelId="{DBA8339D-9FD2-5E47-9936-9342C0218162}" type="presParOf" srcId="{72CBEA34-6CBC-3047-9CB8-1638AD047606}" destId="{F1E8147F-A486-1547-9F63-6970E6625C08}" srcOrd="1" destOrd="0" presId="urn:microsoft.com/office/officeart/2008/layout/CircularPictureCallout"/>
    <dgm:cxn modelId="{9C27C1D4-D2AD-524B-99CD-30B352CC3009}" type="presParOf" srcId="{72CBEA34-6CBC-3047-9CB8-1638AD047606}" destId="{1F29DD12-CF4F-754D-B380-788616AF9DC7}" srcOrd="2" destOrd="0" presId="urn:microsoft.com/office/officeart/2008/layout/CircularPictureCallout"/>
    <dgm:cxn modelId="{7F44C413-3713-2A41-84D3-9CD9A3A180E1}" type="presParOf" srcId="{1F29DD12-CF4F-754D-B380-788616AF9DC7}" destId="{1C3D0D9B-063E-9840-B33A-44B0A7BCCB28}" srcOrd="0" destOrd="0" presId="urn:microsoft.com/office/officeart/2008/layout/CircularPictureCallout"/>
    <dgm:cxn modelId="{264E3E3B-5904-FF40-A971-F7F48A01D62F}" type="presParOf" srcId="{72CBEA34-6CBC-3047-9CB8-1638AD047606}" destId="{67514013-43F2-904C-94BB-531B43D80ABD}" srcOrd="3" destOrd="0" presId="urn:microsoft.com/office/officeart/2008/layout/CircularPictureCallout"/>
    <dgm:cxn modelId="{E0DD72BD-9684-264D-B73F-55B5696C49CF}" type="presParOf" srcId="{72CBEA34-6CBC-3047-9CB8-1638AD047606}" destId="{607E8253-E6A7-7049-9166-3662388C9351}" srcOrd="4" destOrd="0" presId="urn:microsoft.com/office/officeart/2008/layout/CircularPictureCallout"/>
    <dgm:cxn modelId="{0F8E57AF-5C0A-604A-8D72-EFCFAA610AA9}" type="presParOf" srcId="{607E8253-E6A7-7049-9166-3662388C9351}" destId="{76E18081-C337-A64A-9E0A-B4E22999C003}" srcOrd="0" destOrd="0" presId="urn:microsoft.com/office/officeart/2008/layout/CircularPictureCallout"/>
    <dgm:cxn modelId="{660DE08A-D6A5-9A48-9C8D-BB836C8C2555}" type="presParOf" srcId="{72CBEA34-6CBC-3047-9CB8-1638AD047606}" destId="{7E7E08CC-F78A-484C-99C7-68561FA0653D}" srcOrd="5" destOrd="0" presId="urn:microsoft.com/office/officeart/2008/layout/CircularPictureCallout"/>
    <dgm:cxn modelId="{ECF66DB4-E752-EC41-9497-0ACCCDE98929}" type="presParOf" srcId="{7E7E08CC-F78A-484C-99C7-68561FA0653D}" destId="{051F8B92-F741-294F-B2EB-29A21FC6936F}" srcOrd="0" destOrd="0" presId="urn:microsoft.com/office/officeart/2008/layout/CircularPictureCallout"/>
    <dgm:cxn modelId="{424B858B-012D-B54B-B868-5A204A57111E}" type="presParOf" srcId="{72CBEA34-6CBC-3047-9CB8-1638AD047606}" destId="{4941C664-20A0-8145-B6AA-5ADCE23E07B4}" srcOrd="6" destOrd="0" presId="urn:microsoft.com/office/officeart/2008/layout/CircularPictureCallout"/>
    <dgm:cxn modelId="{64CC4F3E-506E-5C4B-9133-8C2D566DAD63}" type="presParOf" srcId="{72CBEA34-6CBC-3047-9CB8-1638AD047606}" destId="{E9426A9B-15B2-1740-87AA-83DD24DAC3F0}" srcOrd="7" destOrd="0" presId="urn:microsoft.com/office/officeart/2008/layout/CircularPictureCallout"/>
    <dgm:cxn modelId="{DC8353C4-858B-C144-B46E-A2704A16A971}" type="presParOf" srcId="{E9426A9B-15B2-1740-87AA-83DD24DAC3F0}" destId="{67EE78AB-7826-FC48-AC8B-7E1FF6E77948}" srcOrd="0" destOrd="0" presId="urn:microsoft.com/office/officeart/2008/layout/CircularPictureCallout"/>
    <dgm:cxn modelId="{265AA00B-54ED-5940-88C7-6DE9AAF02D31}" type="presParOf" srcId="{72CBEA34-6CBC-3047-9CB8-1638AD047606}" destId="{66EFCF10-BB74-1E4B-98BE-861992B3B0D1}" srcOrd="8" destOrd="0" presId="urn:microsoft.com/office/officeart/2008/layout/CircularPictureCallout"/>
    <dgm:cxn modelId="{1F282DFA-A5EA-2F44-8D19-AC389C52D967}" type="presParOf" srcId="{66EFCF10-BB74-1E4B-98BE-861992B3B0D1}" destId="{BD29E70B-AFC5-324C-BC44-000034F0CD39}" srcOrd="0" destOrd="0" presId="urn:microsoft.com/office/officeart/2008/layout/CircularPictureCallout"/>
    <dgm:cxn modelId="{4770D2A7-9352-DB41-A845-991553523D6F}" type="presParOf" srcId="{72CBEA34-6CBC-3047-9CB8-1638AD047606}" destId="{DC66FEB8-3CC8-3041-820E-ECCBA6C605B7}" srcOrd="9" destOrd="0" presId="urn:microsoft.com/office/officeart/2008/layout/CircularPictureCallout"/>
    <dgm:cxn modelId="{D84CE9C1-C74E-A44C-9D01-36FBD2036A25}" type="presParOf" srcId="{72CBEA34-6CBC-3047-9CB8-1638AD047606}" destId="{BBA46E8F-12DC-C149-91F3-DD06C4F8170E}" srcOrd="10" destOrd="0" presId="urn:microsoft.com/office/officeart/2008/layout/CircularPictureCallout"/>
    <dgm:cxn modelId="{A61C9B73-B707-2347-AB8F-376AAF33AD12}" type="presParOf" srcId="{BBA46E8F-12DC-C149-91F3-DD06C4F8170E}" destId="{DE7E5237-38D1-1B4F-9DDE-34F7221ED543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6FEB8-3CC8-3041-820E-ECCBA6C605B7}">
      <dsp:nvSpPr>
        <dsp:cNvPr id="0" name=""/>
        <dsp:cNvSpPr/>
      </dsp:nvSpPr>
      <dsp:spPr>
        <a:xfrm>
          <a:off x="1866900" y="3417411"/>
          <a:ext cx="3748735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1C664-20A0-8145-B6AA-5ADCE23E07B4}">
      <dsp:nvSpPr>
        <dsp:cNvPr id="0" name=""/>
        <dsp:cNvSpPr/>
      </dsp:nvSpPr>
      <dsp:spPr>
        <a:xfrm>
          <a:off x="1866900" y="2110581"/>
          <a:ext cx="3211067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14013-43F2-904C-94BB-531B43D80ABD}">
      <dsp:nvSpPr>
        <dsp:cNvPr id="0" name=""/>
        <dsp:cNvSpPr/>
      </dsp:nvSpPr>
      <dsp:spPr>
        <a:xfrm>
          <a:off x="1866900" y="803751"/>
          <a:ext cx="3748735" cy="0"/>
        </a:xfrm>
        <a:prstGeom prst="line">
          <a:avLst/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F7B0A-8EF7-3246-A7B5-853EEC8DF670}">
      <dsp:nvSpPr>
        <dsp:cNvPr id="0" name=""/>
        <dsp:cNvSpPr/>
      </dsp:nvSpPr>
      <dsp:spPr>
        <a:xfrm>
          <a:off x="0" y="243681"/>
          <a:ext cx="3733800" cy="3733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1E8147F-A486-1547-9F63-6970E6625C08}">
      <dsp:nvSpPr>
        <dsp:cNvPr id="0" name=""/>
        <dsp:cNvSpPr/>
      </dsp:nvSpPr>
      <dsp:spPr>
        <a:xfrm>
          <a:off x="762005" y="2895598"/>
          <a:ext cx="2389632" cy="1232154"/>
        </a:xfrm>
        <a:prstGeom prst="rect">
          <a:avLst/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762005" y="2895598"/>
        <a:ext cx="2389632" cy="1232154"/>
      </dsp:txXfrm>
    </dsp:sp>
    <dsp:sp modelId="{1C3D0D9B-063E-9840-B33A-44B0A7BCCB28}">
      <dsp:nvSpPr>
        <dsp:cNvPr id="0" name=""/>
        <dsp:cNvSpPr/>
      </dsp:nvSpPr>
      <dsp:spPr>
        <a:xfrm>
          <a:off x="5105400" y="243681"/>
          <a:ext cx="1120140" cy="112014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6E18081-C337-A64A-9E0A-B4E22999C003}">
      <dsp:nvSpPr>
        <dsp:cNvPr id="0" name=""/>
        <dsp:cNvSpPr/>
      </dsp:nvSpPr>
      <dsp:spPr>
        <a:xfrm>
          <a:off x="5029200" y="228604"/>
          <a:ext cx="1291894" cy="112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0" rIns="12954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rgbClr val="DE6C36"/>
              </a:solidFill>
            </a:rPr>
            <a:t>Tasty</a:t>
          </a:r>
          <a:endParaRPr lang="en-US" sz="3400" kern="1200" dirty="0">
            <a:solidFill>
              <a:srgbClr val="DE6C36"/>
            </a:solidFill>
          </a:endParaRPr>
        </a:p>
      </dsp:txBody>
      <dsp:txXfrm>
        <a:off x="5029200" y="228604"/>
        <a:ext cx="1291894" cy="1120140"/>
      </dsp:txXfrm>
    </dsp:sp>
    <dsp:sp modelId="{051F8B92-F741-294F-B2EB-29A21FC6936F}">
      <dsp:nvSpPr>
        <dsp:cNvPr id="0" name=""/>
        <dsp:cNvSpPr/>
      </dsp:nvSpPr>
      <dsp:spPr>
        <a:xfrm>
          <a:off x="4267199" y="1623062"/>
          <a:ext cx="1731265" cy="112014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7EE78AB-7826-FC48-AC8B-7E1FF6E77948}">
      <dsp:nvSpPr>
        <dsp:cNvPr id="0" name=""/>
        <dsp:cNvSpPr/>
      </dsp:nvSpPr>
      <dsp:spPr>
        <a:xfrm>
          <a:off x="4272396" y="1600200"/>
          <a:ext cx="1726649" cy="112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0" rIns="12954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rgbClr val="DE6C36"/>
              </a:solidFill>
            </a:rPr>
            <a:t>Healthy</a:t>
          </a:r>
          <a:endParaRPr lang="en-US" sz="3400" kern="1200" dirty="0">
            <a:solidFill>
              <a:srgbClr val="DE6C36"/>
            </a:solidFill>
          </a:endParaRPr>
        </a:p>
      </dsp:txBody>
      <dsp:txXfrm>
        <a:off x="4272396" y="1600200"/>
        <a:ext cx="1726649" cy="1120140"/>
      </dsp:txXfrm>
    </dsp:sp>
    <dsp:sp modelId="{BD29E70B-AFC5-324C-BC44-000034F0CD39}">
      <dsp:nvSpPr>
        <dsp:cNvPr id="0" name=""/>
        <dsp:cNvSpPr/>
      </dsp:nvSpPr>
      <dsp:spPr>
        <a:xfrm>
          <a:off x="5029197" y="2857341"/>
          <a:ext cx="1120140" cy="112014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tint val="50000"/>
              <a:hueOff val="0"/>
              <a:satOff val="0"/>
              <a:lumOff val="0"/>
              <a:alphaOff val="0"/>
              <a:shade val="30000"/>
              <a:satMod val="13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E7E5237-38D1-1B4F-9DDE-34F7221ED543}">
      <dsp:nvSpPr>
        <dsp:cNvPr id="0" name=""/>
        <dsp:cNvSpPr/>
      </dsp:nvSpPr>
      <dsp:spPr>
        <a:xfrm>
          <a:off x="5064416" y="2819402"/>
          <a:ext cx="1146556" cy="1120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0" rIns="129540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accent3"/>
              </a:solidFill>
            </a:rPr>
            <a:t>Both</a:t>
          </a:r>
          <a:endParaRPr lang="en-US" sz="3400" kern="1200" dirty="0">
            <a:solidFill>
              <a:schemeClr val="accent3"/>
            </a:solidFill>
          </a:endParaRPr>
        </a:p>
      </dsp:txBody>
      <dsp:txXfrm>
        <a:off x="5064416" y="2819402"/>
        <a:ext cx="1146556" cy="1120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xmlns:p14="http://schemas.microsoft.com/office/powerpoint/2010/main"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xmlns:p14="http://schemas.microsoft.com/office/powerpoint/2010/main"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xmlns:p14="http://schemas.microsoft.com/office/powerpoint/2010/main"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4/2/16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r"/>
            <a:fld id="{8F67D422-08A8-451B-9A67-21962FC4B660}" type="datetimeFigureOut">
              <a:rPr lang="en-US" sz="1100" smtClean="0"/>
              <a:pPr algn="r"/>
              <a:t>4/2/16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Experimental Design for </a:t>
            </a:r>
            <a:r>
              <a:rPr lang="en-US" dirty="0" err="1" smtClean="0"/>
              <a:t>InBev</a:t>
            </a:r>
            <a:r>
              <a:rPr lang="en-US" dirty="0" smtClean="0"/>
              <a:t> Beer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1233268"/>
          </a:xfrm>
        </p:spPr>
        <p:txBody>
          <a:bodyPr>
            <a:normAutofit fontScale="77500" lnSpcReduction="20000"/>
          </a:bodyPr>
          <a:lstStyle>
            <a:extLst/>
          </a:lstStyle>
          <a:p>
            <a:r>
              <a:rPr lang="en-US" dirty="0" smtClean="0"/>
              <a:t>Marketing Analytics II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Vivian </a:t>
            </a:r>
            <a:r>
              <a:rPr lang="en-US" dirty="0" err="1" smtClean="0"/>
              <a:t>Pinwen</a:t>
            </a:r>
            <a:r>
              <a:rPr lang="en-US" dirty="0" smtClean="0"/>
              <a:t> Chu, </a:t>
            </a:r>
            <a:r>
              <a:rPr lang="en-US" dirty="0" err="1"/>
              <a:t>Reshma</a:t>
            </a:r>
            <a:r>
              <a:rPr lang="en-US" dirty="0"/>
              <a:t> </a:t>
            </a:r>
            <a:r>
              <a:rPr lang="en-US" dirty="0" err="1" smtClean="0"/>
              <a:t>Sekar</a:t>
            </a:r>
            <a:r>
              <a:rPr lang="en-US" dirty="0" smtClean="0"/>
              <a:t>, </a:t>
            </a:r>
            <a:r>
              <a:rPr lang="en-US" u="sng" dirty="0" err="1"/>
              <a:t>Samruddhi</a:t>
            </a:r>
            <a:r>
              <a:rPr lang="en-US" u="sng" dirty="0"/>
              <a:t> </a:t>
            </a:r>
            <a:r>
              <a:rPr lang="en-US" u="sng" dirty="0" err="1" smtClean="0"/>
              <a:t>Somani</a:t>
            </a:r>
            <a:endParaRPr lang="en-US" u="sng" dirty="0" smtClean="0"/>
          </a:p>
          <a:p>
            <a:r>
              <a:rPr lang="en-US" u="sng" dirty="0" smtClean="0"/>
              <a:t>Ada </a:t>
            </a:r>
            <a:r>
              <a:rPr lang="en-US" dirty="0" err="1" smtClean="0"/>
              <a:t>Wenyue</a:t>
            </a:r>
            <a:r>
              <a:rPr lang="en-US" dirty="0" smtClean="0"/>
              <a:t> Shi, Vicky </a:t>
            </a:r>
            <a:r>
              <a:rPr lang="en-US" dirty="0" err="1" smtClean="0"/>
              <a:t>Qijing</a:t>
            </a:r>
            <a:r>
              <a:rPr lang="en-US" dirty="0" smtClean="0"/>
              <a:t> Zhang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Busines</a:t>
            </a:r>
            <a:r>
              <a:rPr lang="en-US" dirty="0" smtClean="0"/>
              <a:t>s Context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r>
              <a:rPr lang="en-US" dirty="0"/>
              <a:t>L</a:t>
            </a:r>
            <a:r>
              <a:rPr lang="en-US" dirty="0" smtClean="0"/>
              <a:t>eading </a:t>
            </a:r>
            <a:r>
              <a:rPr lang="en-US" dirty="0"/>
              <a:t>multinational beverage and brewing </a:t>
            </a:r>
            <a:r>
              <a:rPr lang="en-US" dirty="0" smtClean="0"/>
              <a:t>company</a:t>
            </a:r>
          </a:p>
          <a:p>
            <a:r>
              <a:rPr lang="en-US" dirty="0"/>
              <a:t>25 percent market share world </a:t>
            </a:r>
            <a:r>
              <a:rPr lang="en-US" dirty="0" smtClean="0"/>
              <a:t>wide</a:t>
            </a:r>
          </a:p>
          <a:p>
            <a:r>
              <a:rPr lang="en-US" dirty="0" smtClean="0"/>
              <a:t>Looking to expand their presence with their </a:t>
            </a:r>
            <a:r>
              <a:rPr lang="en-US" dirty="0"/>
              <a:t>Dutch premium beer, </a:t>
            </a:r>
            <a:r>
              <a:rPr lang="en-US" dirty="0" err="1"/>
              <a:t>Hertog</a:t>
            </a:r>
            <a:r>
              <a:rPr lang="en-US" dirty="0"/>
              <a:t> </a:t>
            </a:r>
            <a:r>
              <a:rPr lang="en-US" dirty="0" smtClean="0"/>
              <a:t>Jan</a:t>
            </a:r>
          </a:p>
          <a:p>
            <a:r>
              <a:rPr lang="en-US" dirty="0"/>
              <a:t>D</a:t>
            </a:r>
            <a:r>
              <a:rPr lang="en-US" dirty="0" smtClean="0"/>
              <a:t>etermine how to </a:t>
            </a:r>
            <a:r>
              <a:rPr lang="en-US" dirty="0"/>
              <a:t>position </a:t>
            </a:r>
            <a:r>
              <a:rPr lang="en-US" dirty="0" err="1"/>
              <a:t>Hertog</a:t>
            </a:r>
            <a:r>
              <a:rPr lang="en-US" dirty="0"/>
              <a:t> Jan in the </a:t>
            </a:r>
            <a:r>
              <a:rPr lang="en-US" dirty="0" smtClean="0"/>
              <a:t>market</a:t>
            </a:r>
          </a:p>
          <a:p>
            <a:r>
              <a:rPr lang="en-US" b="1" dirty="0" smtClean="0"/>
              <a:t>Goal: </a:t>
            </a:r>
            <a:r>
              <a:rPr lang="en-US" b="1" dirty="0"/>
              <a:t>m</a:t>
            </a:r>
            <a:r>
              <a:rPr lang="en-US" b="1" dirty="0" smtClean="0"/>
              <a:t>aximize </a:t>
            </a:r>
            <a:r>
              <a:rPr lang="en-US" b="1" dirty="0"/>
              <a:t>adoption of the brand </a:t>
            </a:r>
            <a:r>
              <a:rPr lang="en-US" b="1" dirty="0" err="1"/>
              <a:t>Hertog</a:t>
            </a:r>
            <a:r>
              <a:rPr lang="en-US" b="1" dirty="0"/>
              <a:t> Jan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- Benefits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875657"/>
              </p:ext>
            </p:extLst>
          </p:nvPr>
        </p:nvGraphicFramePr>
        <p:xfrm>
          <a:off x="1295400" y="1447800"/>
          <a:ext cx="74676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14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</a:t>
            </a:r>
            <a:r>
              <a:rPr lang="en-US" dirty="0" smtClean="0"/>
              <a:t>Brand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</a:t>
            </a:r>
            <a:r>
              <a:rPr lang="en-US" dirty="0" smtClean="0"/>
              <a:t>Brand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7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</a:t>
            </a:r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1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 Show.potx</Template>
  <TotalTime>0</TotalTime>
  <Words>96</Words>
  <Application>Microsoft Macintosh PowerPoint</Application>
  <PresentationFormat>On-screen Show (4:3)</PresentationFormat>
  <Paragraphs>24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Quiz Show</vt:lpstr>
      <vt:lpstr>Clarity</vt:lpstr>
      <vt:lpstr>Experimental Design for InBev Beer</vt:lpstr>
      <vt:lpstr>Executive Summary</vt:lpstr>
      <vt:lpstr>Business Context</vt:lpstr>
      <vt:lpstr>Experiments - Benefits</vt:lpstr>
      <vt:lpstr>Experiments - Brand Associations</vt:lpstr>
      <vt:lpstr>Experiments - Brand Name</vt:lpstr>
      <vt:lpstr>Experiments - Gender</vt:lpstr>
      <vt:lpstr>Test Market</vt:lpstr>
      <vt:lpstr>Recommendations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2010-04-19T20:49:56Z</dcterms:created>
  <dcterms:modified xsi:type="dcterms:W3CDTF">2016-04-02T20:20:31Z</dcterms:modified>
</cp:coreProperties>
</file>