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5" r:id="rId4"/>
    <p:sldId id="269" r:id="rId5"/>
    <p:sldId id="277" r:id="rId6"/>
    <p:sldId id="276" r:id="rId7"/>
    <p:sldId id="260" r:id="rId8"/>
    <p:sldId id="281" r:id="rId9"/>
    <p:sldId id="261" r:id="rId10"/>
    <p:sldId id="270" r:id="rId11"/>
    <p:sldId id="271" r:id="rId12"/>
    <p:sldId id="258" r:id="rId13"/>
    <p:sldId id="262" r:id="rId14"/>
    <p:sldId id="274" r:id="rId15"/>
    <p:sldId id="267" r:id="rId16"/>
    <p:sldId id="272" r:id="rId17"/>
    <p:sldId id="278" r:id="rId18"/>
    <p:sldId id="268" r:id="rId19"/>
    <p:sldId id="273" r:id="rId20"/>
    <p:sldId id="263" r:id="rId21"/>
    <p:sldId id="266" r:id="rId22"/>
    <p:sldId id="257" r:id="rId23"/>
    <p:sldId id="280" r:id="rId24"/>
    <p:sldId id="265" r:id="rId25"/>
    <p:sldId id="264" r:id="rId26"/>
    <p:sldId id="279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7E3641-9652-B143-9246-CA73622F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36D0BB7-1CBC-0841-8475-FD5EDD89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89D6F-DACE-394A-BB2E-4E003DCE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6B10E-EE60-6F4A-8318-3E0F38BF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98EB9-30EB-434F-8A56-5D953CA6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6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A5C6-02E8-8D4F-86A0-957AF1A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2602E-489F-AF4C-BF27-9BAEEE23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935947-E035-E843-983A-171FCB55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C5306-CDB1-8C48-807C-C2CB6DBF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9AFAA3-787E-FF48-B181-EDB883C9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3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B925C0-B469-B44A-BE5A-3779239A2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AD068F-640E-584D-888B-185A2C3E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9FB0D-525F-8B41-897A-56D0C5D9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2C295-669A-8E47-B53A-ABC25C9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C4058-7B36-6749-801C-BF856311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83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2CE41-896F-CD4E-B19D-B66FB619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8AC4E-A1F5-0942-BBD8-429EA350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6AF75-3917-4B4F-BB25-C3DD001A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FBEB-B5E8-2C45-8DB3-EA71D25D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F7248-311F-B847-9E3D-E698044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18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3574C-3DB0-5346-8C9B-AAF9799B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B44B7-1500-FA42-8885-49927BB5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411CD-07ED-A24A-84DE-71CBAD51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FEAB77-515A-7E44-83A6-37790022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DC28E-FDD2-0E4B-98B5-5D50CE9C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34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07AE4-A0F9-6049-8ED8-883A6463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D3D64-27A1-914D-9678-BAFE63D09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BEAF25-AEA0-1345-A3F7-3BC79E9C9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286D7-3C22-AF44-96FC-39A60EAB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91A7C0-214D-C842-B611-7450656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65D17C-1A7E-5A41-AD81-E84A7075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1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F295E-798C-D444-9E43-BA1BE485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F3FAC1-E39A-2A4D-8231-A0A3B910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143C87-669D-5C4D-8B15-B85047ADB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65F72F-C9DD-C54B-9F9E-683F04869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A5E3AB-51BB-204D-B39B-2B92C0D32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183BCD-51F6-F747-8908-C36D07A9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B3ED58-C942-9E4B-B4D1-67821F92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97BEB-1476-C745-96EB-CC9964E4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8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526C5-4CCC-A442-8B6B-9E8B16C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71F94-9063-2D48-8FA6-10E0AE2E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2E8506-AE8F-F84A-9548-B5E42D3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C9DC0D-4780-744D-B678-A0C5EC87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7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DBE52D-04CB-CC4A-A0A6-BDDDED21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5219EB-EE53-FD43-9A80-659DF67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F5172B-2BB7-D343-86AF-D70EB724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58B62-71CB-2846-B5D0-891FFA5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FD55D-C279-684E-AD96-D25C23FF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7C064B-A1BE-BD4D-8173-2D9AA2B91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5C792-4C45-3E45-9D1A-F99B24FE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E2DDC8-DBDB-8B4E-96F4-194542B5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F51C1F-82CF-3949-A9A2-2A5B2432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E91B2-EAA5-5A4C-BFEB-27F8F82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809F21-18A8-5E47-83B8-85086E709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95BFED-8ED2-EA46-9AE5-7B4A0A8C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4A6B98-E4BC-CE40-A158-52CDD2ED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B4206D-CDA8-1944-97E4-711F0FD0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E7B3F-C73A-C443-8505-64E97BE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391159-4D06-CD41-8024-C5644F8B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4D70F3-C741-5F46-BC3F-455B5308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1C2D7-0915-B246-AABB-C96C6AFFE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A187-B5A8-214C-A64C-F05FCD4F5E3B}" type="datetimeFigureOut">
              <a:rPr kumimoji="1" lang="ja-JP" altLang="en-US" smtClean="0"/>
              <a:t>2018/4/27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C325-26CF-C840-91D7-2BD696E08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2E7F0-18C8-C34C-B002-B257C4C3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81E6-311C-7E4A-AD18-186EF907A0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21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snctf.sweetduet.info/q/14/dicti0nary_8Th64ikELWEsZFrf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himenawa.hatenablog.com/entry/2016/08/19/01182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DBE5FF-611A-054A-9384-382685C90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KSNCTF </a:t>
            </a:r>
            <a:r>
              <a:rPr kumimoji="1" lang="ja-JP" altLang="en-US"/>
              <a:t>まとめ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972CD95-C39B-7E4F-BB6E-9D9F79DB9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2018</a:t>
            </a:r>
            <a:r>
              <a:rPr lang="ja-JP" altLang="en-US"/>
              <a:t>年度</a:t>
            </a:r>
            <a:r>
              <a:rPr lang="en-US" altLang="ja-JP" dirty="0"/>
              <a:t> M2 </a:t>
            </a:r>
            <a:r>
              <a:rPr kumimoji="1" lang="ja-JP" altLang="en-US"/>
              <a:t>上林</a:t>
            </a:r>
            <a:r>
              <a:rPr kumimoji="1" lang="en-US" altLang="ja-JP" dirty="0"/>
              <a:t> </a:t>
            </a:r>
            <a:r>
              <a:rPr kumimoji="1" lang="ja-JP" altLang="en-US"/>
              <a:t>将大</a:t>
            </a:r>
          </a:p>
        </p:txBody>
      </p:sp>
    </p:spTree>
    <p:extLst>
      <p:ext uri="{BB962C8B-B14F-4D97-AF65-F5344CB8AC3E}">
        <p14:creationId xmlns:p14="http://schemas.microsoft.com/office/powerpoint/2010/main" val="350358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1034C-C572-8F40-988B-5FE15EC4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Q12 Hypertext Preprocessor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8871C-F1BD-7348-8C61-7EA04923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  <a:r>
              <a:rPr kumimoji="1" lang="en-US" altLang="ja-JP" dirty="0"/>
              <a:t>URL</a:t>
            </a:r>
            <a:r>
              <a:rPr kumimoji="1" lang="ja-JP" altLang="en-US"/>
              <a:t>に飛んで表示されている文字列をググる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PHP</a:t>
            </a:r>
            <a:r>
              <a:rPr kumimoji="1" lang="ja-JP" altLang="en-US"/>
              <a:t>の脆弱性に関する情報が出てくる</a:t>
            </a:r>
            <a:endParaRPr kumimoji="1" lang="en-US" altLang="ja-JP" dirty="0"/>
          </a:p>
          <a:p>
            <a:r>
              <a:rPr lang="ja-JP" altLang="en-US"/>
              <a:t>問題</a:t>
            </a:r>
            <a:r>
              <a:rPr lang="en-US" altLang="ja-JP" dirty="0"/>
              <a:t>URL</a:t>
            </a:r>
            <a:r>
              <a:rPr lang="ja-JP" altLang="en-US"/>
              <a:t>末尾に</a:t>
            </a:r>
            <a:r>
              <a:rPr lang="en-US" altLang="ja-JP" dirty="0"/>
              <a:t>?-s</a:t>
            </a:r>
            <a:r>
              <a:rPr lang="ja-JP" altLang="en-US"/>
              <a:t>をつけて実行するとソースコードが表示される</a:t>
            </a:r>
            <a:endParaRPr lang="en-US" altLang="ja-JP" dirty="0"/>
          </a:p>
          <a:p>
            <a:pPr lvl="1"/>
            <a:r>
              <a:rPr lang="ja-JP" altLang="en-US"/>
              <a:t>ソースコードのコメントにヒント</a:t>
            </a:r>
            <a:endParaRPr lang="en-US" altLang="ja-JP" dirty="0"/>
          </a:p>
          <a:p>
            <a:pPr lvl="1"/>
            <a:r>
              <a:rPr kumimoji="1" lang="en-US" altLang="ja-JP" dirty="0"/>
              <a:t>?-</a:t>
            </a:r>
            <a:r>
              <a:rPr kumimoji="1" lang="en-US" altLang="ja-JP" dirty="0" err="1"/>
              <a:t>d+allow_url_include</a:t>
            </a:r>
            <a:r>
              <a:rPr kumimoji="1" lang="en-US" altLang="ja-JP" dirty="0"/>
              <a:t>=On+-</a:t>
            </a:r>
            <a:r>
              <a:rPr kumimoji="1" lang="en-US" altLang="ja-JP" dirty="0" err="1"/>
              <a:t>d+auto_prepend_file</a:t>
            </a:r>
            <a:r>
              <a:rPr kumimoji="1" lang="en-US" altLang="ja-JP" dirty="0"/>
              <a:t>=</a:t>
            </a:r>
            <a:r>
              <a:rPr kumimoji="1" lang="en-US" altLang="ja-JP" dirty="0" err="1"/>
              <a:t>php</a:t>
            </a:r>
            <a:r>
              <a:rPr kumimoji="1" lang="en-US" altLang="ja-JP" dirty="0"/>
              <a:t>://input</a:t>
            </a:r>
            <a:br>
              <a:rPr kumimoji="1" lang="en-US" altLang="ja-JP" dirty="0"/>
            </a:br>
            <a:r>
              <a:rPr kumimoji="1" lang="ja-JP" altLang="en-US"/>
              <a:t>をクエリに与えることで外部から任意コードを実行可能になる</a:t>
            </a:r>
            <a:endParaRPr kumimoji="1" lang="en-US" altLang="ja-JP" dirty="0"/>
          </a:p>
          <a:p>
            <a:r>
              <a:rPr lang="ja-JP" altLang="en-US"/>
              <a:t>ヒントに従い適切なコマンドを実行させることでフラグ</a:t>
            </a:r>
            <a:endParaRPr lang="en-US" altLang="ja-JP" dirty="0"/>
          </a:p>
          <a:p>
            <a:r>
              <a:rPr kumimoji="1" lang="ja-JP" altLang="en-US"/>
              <a:t>ちなみに</a:t>
            </a:r>
            <a:r>
              <a:rPr kumimoji="1" lang="en-US" altLang="ja-JP" dirty="0"/>
              <a:t>PHP</a:t>
            </a:r>
            <a:r>
              <a:rPr kumimoji="1" lang="ja-JP" altLang="en-US"/>
              <a:t>は</a:t>
            </a:r>
            <a:r>
              <a:rPr kumimoji="1" lang="en-US" altLang="ja-JP" dirty="0"/>
              <a:t>”</a:t>
            </a:r>
            <a:r>
              <a:rPr kumimoji="1" lang="en-US" altLang="ja-JP" b="1" dirty="0"/>
              <a:t>P</a:t>
            </a:r>
            <a:r>
              <a:rPr kumimoji="1" lang="en-US" altLang="ja-JP" dirty="0"/>
              <a:t>HP: </a:t>
            </a:r>
            <a:r>
              <a:rPr kumimoji="1" lang="en-US" altLang="ja-JP" b="1" dirty="0"/>
              <a:t>H</a:t>
            </a:r>
            <a:r>
              <a:rPr kumimoji="1" lang="en-US" altLang="ja-JP" dirty="0"/>
              <a:t>ypertext </a:t>
            </a:r>
            <a:r>
              <a:rPr kumimoji="1" lang="en-US" altLang="ja-JP" b="1" dirty="0"/>
              <a:t>P</a:t>
            </a:r>
            <a:r>
              <a:rPr kumimoji="1" lang="en-US" altLang="ja-JP" dirty="0"/>
              <a:t>reprocessor” </a:t>
            </a:r>
            <a:r>
              <a:rPr kumimoji="1" lang="ja-JP" altLang="en-US"/>
              <a:t>の略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029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20A56-4391-034B-9B9E-DBA5C507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Q13 Proverb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7C9D2-E0F9-BC44-91D0-39400B09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指定されたサーバに</a:t>
            </a:r>
            <a:r>
              <a:rPr lang="en-US" altLang="ja-JP" dirty="0"/>
              <a:t>SSH</a:t>
            </a:r>
            <a:r>
              <a:rPr lang="ja-JP" altLang="en-US"/>
              <a:t>接続</a:t>
            </a:r>
            <a:endParaRPr lang="en-US" altLang="ja-JP" dirty="0"/>
          </a:p>
          <a:p>
            <a:pPr lvl="1"/>
            <a:r>
              <a:rPr lang="ja-JP" altLang="en-US"/>
              <a:t>研究室</a:t>
            </a:r>
            <a:r>
              <a:rPr lang="en-US" altLang="ja-JP" dirty="0"/>
              <a:t>LAN</a:t>
            </a:r>
            <a:r>
              <a:rPr lang="ja-JP" altLang="en-US"/>
              <a:t>から接続できないときは</a:t>
            </a:r>
            <a:r>
              <a:rPr lang="en-US" altLang="ja-JP" dirty="0"/>
              <a:t>KUINS-II</a:t>
            </a:r>
            <a:r>
              <a:rPr lang="ja-JP" altLang="en-US"/>
              <a:t>経由で</a:t>
            </a:r>
            <a:endParaRPr lang="en-US" altLang="ja-JP" dirty="0"/>
          </a:p>
          <a:p>
            <a:r>
              <a:rPr lang="ja-JP" altLang="en-US"/>
              <a:t>おそらく答えであろう不可読ファイル、実行ファイル、可読ファイルがホームディレクトリにある</a:t>
            </a:r>
            <a:endParaRPr lang="en-US" altLang="ja-JP" dirty="0"/>
          </a:p>
          <a:p>
            <a:r>
              <a:rPr kumimoji="1" lang="ja-JP" altLang="en-US"/>
              <a:t>実行ファイルを実行すると、ことわざ</a:t>
            </a:r>
            <a:r>
              <a:rPr kumimoji="1" lang="en-US" altLang="ja-JP" dirty="0"/>
              <a:t>(proverb)</a:t>
            </a:r>
            <a:r>
              <a:rPr kumimoji="1" lang="ja-JP" altLang="en-US"/>
              <a:t>が表示される</a:t>
            </a:r>
            <a:endParaRPr lang="en-US" altLang="ja-JP" dirty="0"/>
          </a:p>
          <a:p>
            <a:pPr lvl="1"/>
            <a:r>
              <a:rPr kumimoji="1" lang="en-US" altLang="ja-JP" dirty="0" err="1"/>
              <a:t>proverb.txt</a:t>
            </a:r>
            <a:r>
              <a:rPr kumimoji="1" lang="en-US" altLang="ja-JP" dirty="0"/>
              <a:t> </a:t>
            </a:r>
            <a:r>
              <a:rPr kumimoji="1" lang="ja-JP" altLang="en-US"/>
              <a:t>の行をランダムに表示している模様</a:t>
            </a:r>
            <a:endParaRPr kumimoji="1" lang="en-US" altLang="ja-JP" dirty="0"/>
          </a:p>
          <a:p>
            <a:pPr lvl="1"/>
            <a:r>
              <a:rPr lang="ja-JP" altLang="en-US"/>
              <a:t>これを使って</a:t>
            </a:r>
            <a:r>
              <a:rPr lang="en-US" altLang="ja-JP" dirty="0" err="1"/>
              <a:t>flag.txt</a:t>
            </a:r>
            <a:r>
              <a:rPr lang="ja-JP" altLang="en-US"/>
              <a:t>を表示させられそう</a:t>
            </a:r>
            <a:endParaRPr lang="en-US" altLang="ja-JP" dirty="0"/>
          </a:p>
          <a:p>
            <a:r>
              <a:rPr kumimoji="1" lang="ja-JP" altLang="en-US"/>
              <a:t>適切なディレクトリに移動し、</a:t>
            </a:r>
            <a:r>
              <a:rPr kumimoji="1" lang="en-US" altLang="ja-JP" dirty="0"/>
              <a:t>ln</a:t>
            </a:r>
            <a:r>
              <a:rPr kumimoji="1" lang="ja-JP" altLang="en-US"/>
              <a:t>でシンボリックリンクを作る</a:t>
            </a:r>
            <a:endParaRPr kumimoji="1" lang="en-US" altLang="ja-JP" dirty="0"/>
          </a:p>
          <a:p>
            <a:pPr lvl="1"/>
            <a:r>
              <a:rPr lang="en-US" altLang="ja-JP" dirty="0"/>
              <a:t>Proverb</a:t>
            </a:r>
            <a:r>
              <a:rPr lang="ja-JP" altLang="en-US"/>
              <a:t>を実行して</a:t>
            </a:r>
            <a:r>
              <a:rPr lang="en-US" altLang="ja-JP" dirty="0" err="1"/>
              <a:t>flag.txt</a:t>
            </a:r>
            <a:r>
              <a:rPr lang="ja-JP" altLang="en-US"/>
              <a:t>を表示させればフラグ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687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05245-EB6F-CF4B-8F9E-BB83083B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Q14 John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516863-74A9-F14F-ADB8-230FCDBC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問題文：</a:t>
            </a:r>
            <a:r>
              <a:rPr lang="en-US" altLang="ja-JP" dirty="0"/>
              <a:t>user</a:t>
            </a:r>
            <a:r>
              <a:rPr lang="ja-JP" altLang="en-US"/>
              <a:t>名の後に暗号化された文字列が続く</a:t>
            </a:r>
            <a:endParaRPr lang="en-US" altLang="ja-JP" dirty="0"/>
          </a:p>
          <a:p>
            <a:r>
              <a:rPr kumimoji="1" lang="en-US" altLang="ja-JP" dirty="0"/>
              <a:t>User99</a:t>
            </a:r>
            <a:r>
              <a:rPr kumimoji="1" lang="ja-JP" altLang="en-US"/>
              <a:t>の行が読める。</a:t>
            </a:r>
            <a:r>
              <a:rPr lang="ja-JP" altLang="en-US"/>
              <a:t>書いてある</a:t>
            </a:r>
            <a:r>
              <a:rPr lang="en-US" altLang="ja-JP" dirty="0"/>
              <a:t>URL</a:t>
            </a:r>
            <a:r>
              <a:rPr lang="ja-JP" altLang="en-US"/>
              <a:t>にアクセス</a:t>
            </a:r>
            <a:endParaRPr lang="en-US" altLang="ja-JP" dirty="0"/>
          </a:p>
          <a:p>
            <a:pPr lvl="1"/>
            <a:r>
              <a:rPr lang="en" altLang="ja-JP" dirty="0"/>
              <a:t>SHA512 is Strong Dictionary is Here.</a:t>
            </a:r>
            <a:br>
              <a:rPr lang="en" altLang="ja-JP" dirty="0"/>
            </a:br>
            <a:r>
              <a:rPr lang="en" altLang="ja-JP" dirty="0">
                <a:hlinkClick r:id="rId2"/>
              </a:rPr>
              <a:t>http://ksnctf.sweetduet.info/q/14/dicti0nary_8Th64ikELWEsZFrf.txt</a:t>
            </a:r>
            <a:endParaRPr lang="en" altLang="ja-JP" dirty="0"/>
          </a:p>
          <a:p>
            <a:pPr lvl="1"/>
            <a:r>
              <a:rPr lang="ja-JP" altLang="en-US"/>
              <a:t>リンク先をダウンロード</a:t>
            </a:r>
            <a:endParaRPr lang="en-US" altLang="ja-JP" dirty="0"/>
          </a:p>
          <a:p>
            <a:r>
              <a:rPr kumimoji="1" lang="ja-JP" altLang="en-US"/>
              <a:t>解析ツール　</a:t>
            </a:r>
            <a:r>
              <a:rPr kumimoji="1" lang="en-US" altLang="ja-JP" dirty="0"/>
              <a:t>John the Ripper </a:t>
            </a:r>
            <a:r>
              <a:rPr kumimoji="1" lang="ja-JP" altLang="en-US"/>
              <a:t>をインストール</a:t>
            </a:r>
            <a:r>
              <a:rPr kumimoji="1" lang="en-US" altLang="ja-JP" dirty="0"/>
              <a:t>(Linux</a:t>
            </a:r>
            <a:r>
              <a:rPr kumimoji="1" lang="ja-JP" altLang="en-US"/>
              <a:t>がベター？</a:t>
            </a:r>
            <a:r>
              <a:rPr kumimoji="1" lang="en-US" altLang="ja-JP" dirty="0"/>
              <a:t>)</a:t>
            </a:r>
          </a:p>
          <a:p>
            <a:r>
              <a:rPr lang="en" altLang="ja-JP" dirty="0"/>
              <a:t>john --wordlist=[</a:t>
            </a:r>
            <a:r>
              <a:rPr lang="ja-JP" altLang="en-US"/>
              <a:t>辞書</a:t>
            </a:r>
            <a:r>
              <a:rPr lang="en" altLang="ja-JP" dirty="0"/>
              <a:t>] [</a:t>
            </a:r>
            <a:r>
              <a:rPr lang="ja-JP" altLang="en-US"/>
              <a:t>問題暗号文</a:t>
            </a:r>
            <a:r>
              <a:rPr lang="en" altLang="ja-JP" dirty="0"/>
              <a:t>] </a:t>
            </a:r>
            <a:r>
              <a:rPr lang="ja-JP" altLang="en-US"/>
              <a:t>実行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DDAB-BFF9-1145-8D51-D546EFDB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Q17 Math II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28938-AFE6-9C41-BACA-64DC9FF8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普通に計算すれば</a:t>
            </a:r>
            <a:r>
              <a:rPr lang="en-US" altLang="ja-JP" dirty="0"/>
              <a:t> y = </a:t>
            </a:r>
            <a:r>
              <a:rPr lang="en-US" altLang="ja-JP" dirty="0" err="1"/>
              <a:t>exp</a:t>
            </a:r>
            <a:r>
              <a:rPr lang="en-US" altLang="ja-JP" dirty="0"/>
              <a:t>(log(x)/101)</a:t>
            </a:r>
          </a:p>
          <a:p>
            <a:r>
              <a:rPr kumimoji="1" lang="ja-JP" altLang="en-US"/>
              <a:t>そのまま計算しようとするとメモリエラーとかなったりする</a:t>
            </a:r>
            <a:endParaRPr kumimoji="1" lang="en-US" altLang="ja-JP" dirty="0"/>
          </a:p>
          <a:p>
            <a:r>
              <a:rPr lang="ja-JP" altLang="en-US"/>
              <a:t>二分探索で探すらしい</a:t>
            </a:r>
            <a:endParaRPr lang="en-US" altLang="ja-JP" dirty="0"/>
          </a:p>
          <a:p>
            <a:r>
              <a:rPr lang="en-US" altLang="ja-JP" dirty="0"/>
              <a:t>Python </a:t>
            </a:r>
            <a:r>
              <a:rPr lang="ja-JP" altLang="en-US"/>
              <a:t>なら</a:t>
            </a:r>
            <a:r>
              <a:rPr lang="en-US" altLang="ja-JP" dirty="0"/>
              <a:t>gmpy2 </a:t>
            </a:r>
            <a:r>
              <a:rPr lang="ja-JP" altLang="en-US"/>
              <a:t>で大きい桁を直接扱える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56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D66DC-EAAC-6644-9132-F74BD835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Q18 USB flash drive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06259-2832-F548-ABEE-B9E46E52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drive.img</a:t>
            </a:r>
            <a:r>
              <a:rPr lang="ja-JP" altLang="en-US"/>
              <a:t>を</a:t>
            </a:r>
            <a:r>
              <a:rPr lang="en-US" altLang="ja-JP" dirty="0"/>
              <a:t>DL</a:t>
            </a:r>
          </a:p>
          <a:p>
            <a:r>
              <a:rPr lang="ja-JP" altLang="en-US"/>
              <a:t>フォレンジックツールを入手</a:t>
            </a:r>
            <a:r>
              <a:rPr lang="en-US" altLang="ja-JP" dirty="0"/>
              <a:t>. </a:t>
            </a:r>
            <a:r>
              <a:rPr lang="en-US" altLang="ja-JP" dirty="0" err="1"/>
              <a:t>fls</a:t>
            </a:r>
            <a:r>
              <a:rPr lang="en-US" altLang="ja-JP" dirty="0"/>
              <a:t>, </a:t>
            </a:r>
            <a:r>
              <a:rPr lang="en-US" altLang="ja-JP" dirty="0" err="1"/>
              <a:t>icat</a:t>
            </a:r>
            <a:r>
              <a:rPr lang="en-US" altLang="ja-JP" dirty="0"/>
              <a:t> </a:t>
            </a:r>
            <a:r>
              <a:rPr lang="ja-JP" altLang="en-US"/>
              <a:t>コマンドを使えるようにする</a:t>
            </a:r>
            <a:endParaRPr lang="en-US" altLang="ja-JP" dirty="0"/>
          </a:p>
          <a:p>
            <a:pPr lvl="1"/>
            <a:r>
              <a:rPr lang="en-US" altLang="ja-JP" dirty="0"/>
              <a:t>The Sleuth Kit </a:t>
            </a:r>
            <a:r>
              <a:rPr lang="ja-JP" altLang="en-US"/>
              <a:t>をインストールすると使用可能になる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Liberty*.jpg</a:t>
            </a:r>
            <a:r>
              <a:rPr kumimoji="1" lang="ja-JP" altLang="en-US"/>
              <a:t>を探して復元する</a:t>
            </a:r>
            <a:endParaRPr kumimoji="1" lang="en-US" altLang="ja-JP" dirty="0"/>
          </a:p>
          <a:p>
            <a:r>
              <a:rPr kumimoji="1" lang="ja-JP" altLang="en-US"/>
              <a:t>復元したファイルを調べる</a:t>
            </a:r>
          </a:p>
        </p:txBody>
      </p:sp>
    </p:spTree>
    <p:extLst>
      <p:ext uri="{BB962C8B-B14F-4D97-AF65-F5344CB8AC3E}">
        <p14:creationId xmlns:p14="http://schemas.microsoft.com/office/powerpoint/2010/main" val="215468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DFFDF-E033-9D42-B880-FA57EF1F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Q20 G00913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A13F4-A1D7-F945-A657-F4AE1EDD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円周率が任意の桁生成できて、かつ素数判定ができればよし</a:t>
            </a:r>
            <a:endParaRPr lang="en-US" altLang="ja-JP" dirty="0"/>
          </a:p>
          <a:p>
            <a:pPr lvl="1"/>
            <a:r>
              <a:rPr kumimoji="1" lang="ja-JP" altLang="en-US"/>
              <a:t>ソースコード適当にググりましょう</a:t>
            </a:r>
            <a:endParaRPr kumimoji="1" lang="en-US" altLang="ja-JP" dirty="0"/>
          </a:p>
          <a:p>
            <a:r>
              <a:rPr lang="en-US" altLang="ja-JP" dirty="0"/>
              <a:t>G00913</a:t>
            </a:r>
            <a:r>
              <a:rPr lang="ja-JP" altLang="en-US"/>
              <a:t>は</a:t>
            </a:r>
            <a:r>
              <a:rPr lang="en-US" altLang="ja-JP" dirty="0"/>
              <a:t>Google</a:t>
            </a:r>
            <a:r>
              <a:rPr lang="ja-JP" altLang="en-US"/>
              <a:t>の求人広告のオマージュらしい</a:t>
            </a:r>
            <a:endParaRPr lang="en-US" altLang="ja-JP" dirty="0"/>
          </a:p>
          <a:p>
            <a:pPr lvl="1"/>
            <a:r>
              <a:rPr kumimoji="1" lang="en-US" altLang="ja-JP" dirty="0"/>
              <a:t>{first 10-digit prime found in consecutive digits of </a:t>
            </a:r>
            <a:r>
              <a:rPr kumimoji="1" lang="en-US" altLang="ja-JP" i="1" dirty="0"/>
              <a:t>e</a:t>
            </a:r>
            <a:r>
              <a:rPr kumimoji="1" lang="en-US" altLang="ja-JP" dirty="0"/>
              <a:t>}.com </a:t>
            </a:r>
            <a:r>
              <a:rPr kumimoji="1" lang="ja-JP" altLang="en-US"/>
              <a:t>が元ネタ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G00913</a:t>
            </a:r>
            <a:r>
              <a:rPr kumimoji="1" lang="ja-JP" altLang="en-US"/>
              <a:t>は</a:t>
            </a:r>
            <a:r>
              <a:rPr lang="en-US" altLang="ja-JP" dirty="0"/>
              <a:t>”</a:t>
            </a:r>
            <a:r>
              <a:rPr lang="ja-JP" altLang="en-US"/>
              <a:t>グーグル</a:t>
            </a:r>
            <a:r>
              <a:rPr lang="en-US" altLang="ja-JP" dirty="0"/>
              <a:t>”</a:t>
            </a:r>
            <a:r>
              <a:rPr lang="ja-JP" altLang="en-US"/>
              <a:t>って読むのかな？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99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ED192-D276-1F4A-AF83-AF8A4566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Q22 Square Cipher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CA05D-245F-814F-A044-1B6F7E18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大文字・小文字混じりの暗号文</a:t>
            </a:r>
            <a:endParaRPr lang="en-US" altLang="ja-JP" dirty="0"/>
          </a:p>
          <a:p>
            <a:pPr lvl="1"/>
            <a:r>
              <a:rPr kumimoji="1" lang="ja-JP" altLang="en-US"/>
              <a:t>きっちり改行されている</a:t>
            </a:r>
            <a:endParaRPr kumimoji="1" lang="en-US" altLang="ja-JP" dirty="0"/>
          </a:p>
          <a:p>
            <a:pPr lvl="1"/>
            <a:r>
              <a:rPr lang="ja-JP" altLang="en-US"/>
              <a:t>実は縦横の文字数が等しい</a:t>
            </a:r>
            <a:r>
              <a:rPr lang="en-US" altLang="ja-JP" dirty="0"/>
              <a:t>(Square)</a:t>
            </a:r>
          </a:p>
          <a:p>
            <a:r>
              <a:rPr lang="ja-JP" altLang="en-US"/>
              <a:t>大文字・小文字の区別に意味がある</a:t>
            </a:r>
            <a:endParaRPr lang="en-US" altLang="ja-JP" dirty="0"/>
          </a:p>
          <a:p>
            <a:pPr lvl="1"/>
            <a:r>
              <a:rPr kumimoji="1" lang="ja-JP" altLang="en-US"/>
              <a:t>実は画像系問題</a:t>
            </a:r>
            <a:endParaRPr kumimoji="1" lang="en-US" altLang="ja-JP" dirty="0"/>
          </a:p>
          <a:p>
            <a:r>
              <a:rPr lang="en-US" altLang="ja-JP" dirty="0"/>
              <a:t>QR</a:t>
            </a:r>
            <a:r>
              <a:rPr lang="ja-JP" altLang="en-US"/>
              <a:t>コードが作成できれば読み取ってフラグ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52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0C0FA-DA69-D247-8644-A69E10F0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Q24 Rights out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24842-878A-DA41-B7ED-C12F8B40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Lights out</a:t>
            </a:r>
            <a:r>
              <a:rPr kumimoji="1" lang="ja-JP" altLang="en-US"/>
              <a:t>パズルを頑張って解く</a:t>
            </a:r>
            <a:r>
              <a:rPr kumimoji="1" lang="en-US" altLang="ja-JP" dirty="0"/>
              <a:t>(</a:t>
            </a:r>
            <a:r>
              <a:rPr kumimoji="1" lang="ja-JP" altLang="en-US"/>
              <a:t>必要はない笑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Congratulation!</a:t>
            </a:r>
            <a:r>
              <a:rPr kumimoji="1" lang="ja-JP" altLang="en-US"/>
              <a:t>が表示されてめでたしめでたし</a:t>
            </a:r>
            <a:endParaRPr lang="en-US" altLang="ja-JP" dirty="0"/>
          </a:p>
          <a:p>
            <a:r>
              <a:rPr kumimoji="1" lang="en-US" altLang="ja-JP" dirty="0" err="1"/>
              <a:t>Rightsout.exe</a:t>
            </a:r>
            <a:r>
              <a:rPr kumimoji="1" lang="ja-JP" altLang="en-US"/>
              <a:t>を頑張って逆コンパイル</a:t>
            </a:r>
            <a:endParaRPr kumimoji="1" lang="en-US" altLang="ja-JP" dirty="0"/>
          </a:p>
          <a:p>
            <a:pPr lvl="1"/>
            <a:r>
              <a:rPr lang="en-US" altLang="ja-JP" dirty="0"/>
              <a:t>C#</a:t>
            </a:r>
            <a:r>
              <a:rPr lang="ja-JP" altLang="en-US"/>
              <a:t>のコードらしい</a:t>
            </a:r>
            <a:endParaRPr lang="en-US" altLang="ja-JP" dirty="0"/>
          </a:p>
          <a:p>
            <a:pPr lvl="1"/>
            <a:r>
              <a:rPr kumimoji="1" lang="en-US" altLang="ja-JP" dirty="0" err="1"/>
              <a:t>ILSpy</a:t>
            </a:r>
            <a:r>
              <a:rPr kumimoji="1" lang="ja-JP" altLang="en-US"/>
              <a:t>を使うといける</a:t>
            </a:r>
            <a:endParaRPr kumimoji="1" lang="en-US" altLang="ja-JP" dirty="0"/>
          </a:p>
          <a:p>
            <a:r>
              <a:rPr lang="ja-JP" altLang="en-US"/>
              <a:t>それらしい箇所を見つける</a:t>
            </a:r>
            <a:endParaRPr lang="en-US" altLang="ja-JP" dirty="0"/>
          </a:p>
          <a:p>
            <a:pPr lvl="1"/>
            <a:r>
              <a:rPr kumimoji="1" lang="en-US" altLang="ja-JP" dirty="0"/>
              <a:t>Check()</a:t>
            </a:r>
            <a:r>
              <a:rPr kumimoji="1" lang="ja-JP" altLang="en-US"/>
              <a:t>関数</a:t>
            </a:r>
            <a:endParaRPr kumimoji="1" lang="en-US" altLang="ja-JP" dirty="0"/>
          </a:p>
          <a:p>
            <a:pPr lvl="1"/>
            <a:r>
              <a:rPr lang="ja-JP" altLang="en-US"/>
              <a:t>同様のコードを任意の言語で実装すればフラグ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5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38EF7-418F-4240-A69D-6B527F9C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Q25 Reserved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B5BAC-0D6E-F54D-B5CF-3783D588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1138" cy="4351338"/>
          </a:xfrm>
        </p:spPr>
        <p:txBody>
          <a:bodyPr/>
          <a:lstStyle/>
          <a:p>
            <a:r>
              <a:rPr kumimoji="1" lang="ja-JP" altLang="en-US"/>
              <a:t>プログラミング言語の関数が羅列されている</a:t>
            </a:r>
            <a:endParaRPr kumimoji="1" lang="en-US" altLang="ja-JP" dirty="0"/>
          </a:p>
          <a:p>
            <a:r>
              <a:rPr kumimoji="1" lang="en-US" altLang="ja-JP" dirty="0" err="1"/>
              <a:t>ppencode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lang="ja-JP" altLang="en-US"/>
              <a:t>入力文字列を出力する</a:t>
            </a:r>
            <a:r>
              <a:rPr lang="en-US" altLang="ja-JP" dirty="0"/>
              <a:t>(</a:t>
            </a:r>
            <a:r>
              <a:rPr lang="ja-JP" altLang="en-US"/>
              <a:t>予約語のみで構成された</a:t>
            </a:r>
            <a:r>
              <a:rPr lang="en-US" altLang="ja-JP" dirty="0"/>
              <a:t>)Perl</a:t>
            </a:r>
            <a:r>
              <a:rPr lang="ja-JP" altLang="en-US"/>
              <a:t>プログラムを自動出力する</a:t>
            </a:r>
            <a:r>
              <a:rPr lang="en-US" altLang="ja-JP" dirty="0"/>
              <a:t>Perl</a:t>
            </a:r>
            <a:r>
              <a:rPr lang="ja-JP" altLang="en-US"/>
              <a:t>プログラム</a:t>
            </a:r>
          </a:p>
          <a:p>
            <a:r>
              <a:rPr kumimoji="1" lang="en-US" altLang="ja-JP" dirty="0"/>
              <a:t>#!/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/bin/</a:t>
            </a:r>
            <a:r>
              <a:rPr kumimoji="1" lang="en-US" altLang="ja-JP" dirty="0" err="1"/>
              <a:t>perl</a:t>
            </a:r>
            <a:br>
              <a:rPr kumimoji="1" lang="en-US" altLang="ja-JP" dirty="0"/>
            </a:br>
            <a:r>
              <a:rPr kumimoji="1" lang="ja-JP" altLang="en-US"/>
              <a:t>問題文</a:t>
            </a:r>
            <a:r>
              <a:rPr kumimoji="1" lang="en-US" altLang="ja-JP" dirty="0"/>
              <a:t>…</a:t>
            </a:r>
            <a:br>
              <a:rPr kumimoji="1" lang="en-US" altLang="ja-JP" dirty="0"/>
            </a:br>
            <a:r>
              <a:rPr kumimoji="1" lang="ja-JP" altLang="en-US"/>
              <a:t>を</a:t>
            </a:r>
            <a:r>
              <a:rPr kumimoji="1" lang="en-US" altLang="ja-JP" dirty="0" err="1"/>
              <a:t>hoge.pl</a:t>
            </a:r>
            <a:r>
              <a:rPr kumimoji="1" lang="ja-JP" altLang="en-US"/>
              <a:t>として保存、実行</a:t>
            </a:r>
            <a:r>
              <a:rPr kumimoji="1" lang="en-US" altLang="ja-JP" dirty="0"/>
              <a:t> -&gt; </a:t>
            </a:r>
            <a:r>
              <a:rPr kumimoji="1" lang="ja-JP" altLang="en-US"/>
              <a:t>フラグ</a:t>
            </a:r>
          </a:p>
        </p:txBody>
      </p:sp>
    </p:spTree>
    <p:extLst>
      <p:ext uri="{BB962C8B-B14F-4D97-AF65-F5344CB8AC3E}">
        <p14:creationId xmlns:p14="http://schemas.microsoft.com/office/powerpoint/2010/main" val="422938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721175-2114-7E4E-8824-BFECB531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Q26 Sherlock Holmes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668F68-4B81-F840-9779-73A05F5B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問題リンク先でシャーロックホームズが読める</a:t>
            </a:r>
            <a:r>
              <a:rPr lang="en-US" altLang="ja-JP" dirty="0"/>
              <a:t>(</a:t>
            </a:r>
            <a:r>
              <a:rPr lang="ja-JP" altLang="en-US"/>
              <a:t>問題には関係ない</a:t>
            </a:r>
            <a:r>
              <a:rPr lang="en-US" altLang="ja-JP" dirty="0"/>
              <a:t>)</a:t>
            </a:r>
          </a:p>
          <a:p>
            <a:r>
              <a:rPr lang="ja-JP" altLang="en-US"/>
              <a:t>実はホームディレクトリが閲覧可能</a:t>
            </a:r>
            <a:endParaRPr lang="en-US" altLang="ja-JP" dirty="0"/>
          </a:p>
          <a:p>
            <a:pPr lvl="1"/>
            <a:r>
              <a:rPr kumimoji="1" lang="en-US" altLang="ja-JP" dirty="0" err="1"/>
              <a:t>flag.txt</a:t>
            </a:r>
            <a:r>
              <a:rPr kumimoji="1" lang="ja-JP" altLang="en-US"/>
              <a:t>がある</a:t>
            </a:r>
            <a:endParaRPr kumimoji="1" lang="en-US" altLang="ja-JP" dirty="0"/>
          </a:p>
          <a:p>
            <a:r>
              <a:rPr lang="en-US" altLang="ja-JP" dirty="0" err="1"/>
              <a:t>Index.pl</a:t>
            </a:r>
            <a:r>
              <a:rPr lang="ja-JP" altLang="en-US"/>
              <a:t>は渡されたファイルを表示している模様</a:t>
            </a:r>
            <a:endParaRPr lang="en-US" altLang="ja-JP" dirty="0"/>
          </a:p>
          <a:p>
            <a:pPr lvl="1"/>
            <a:r>
              <a:rPr kumimoji="1" lang="en-US" altLang="ja-JP" dirty="0" err="1"/>
              <a:t>index.p</a:t>
            </a:r>
            <a:r>
              <a:rPr lang="en-US" altLang="ja-JP" dirty="0" err="1"/>
              <a:t>l</a:t>
            </a:r>
            <a:r>
              <a:rPr lang="en-US" altLang="ja-JP" dirty="0"/>
              <a:t>/</a:t>
            </a:r>
            <a:r>
              <a:rPr lang="en-US" altLang="ja-JP" dirty="0" err="1"/>
              <a:t>flag.txt</a:t>
            </a:r>
            <a:r>
              <a:rPr lang="ja-JP" altLang="en-US"/>
              <a:t>とすると</a:t>
            </a:r>
            <a:r>
              <a:rPr lang="en-US" altLang="ja-JP" dirty="0"/>
              <a:t>…?</a:t>
            </a:r>
          </a:p>
          <a:p>
            <a:r>
              <a:rPr lang="ja-JP" altLang="en-US"/>
              <a:t>ソースコードにヒントあり</a:t>
            </a:r>
            <a:endParaRPr lang="en-US" altLang="ja-JP" dirty="0"/>
          </a:p>
          <a:p>
            <a:pPr lvl="1"/>
            <a:r>
              <a:rPr kumimoji="1" lang="en-US" altLang="ja-JP" dirty="0" err="1"/>
              <a:t>cracked.txt</a:t>
            </a:r>
            <a:r>
              <a:rPr kumimoji="1" lang="ja-JP" altLang="en-US"/>
              <a:t> に </a:t>
            </a:r>
            <a:r>
              <a:rPr kumimoji="1" lang="en-US" altLang="ja-JP" dirty="0"/>
              <a:t>h@ck3d!</a:t>
            </a:r>
            <a:r>
              <a:rPr kumimoji="1" lang="ja-JP" altLang="en-US"/>
              <a:t> が書かれているとフラグが表示されるみたい</a:t>
            </a:r>
            <a:endParaRPr kumimoji="1" lang="en-US" altLang="ja-JP" dirty="0"/>
          </a:p>
          <a:p>
            <a:pPr lvl="1"/>
            <a:r>
              <a:rPr lang="ja-JP" altLang="en-US"/>
              <a:t>コマンドインジェクションで上記を実現</a:t>
            </a:r>
            <a:endParaRPr lang="en-US" altLang="ja-JP" dirty="0"/>
          </a:p>
          <a:p>
            <a:pPr lvl="1"/>
            <a:r>
              <a:rPr kumimoji="1" lang="en-US" altLang="ja-JP" dirty="0"/>
              <a:t>Perl</a:t>
            </a:r>
            <a:r>
              <a:rPr kumimoji="1" lang="ja-JP" altLang="en-US"/>
              <a:t>の</a:t>
            </a:r>
            <a:r>
              <a:rPr kumimoji="1" lang="en-US" altLang="ja-JP" dirty="0"/>
              <a:t>open</a:t>
            </a:r>
            <a:r>
              <a:rPr kumimoji="1" lang="ja-JP" altLang="en-US"/>
              <a:t>関数は</a:t>
            </a:r>
            <a:r>
              <a:rPr kumimoji="1" lang="en-US" altLang="ja-JP" dirty="0"/>
              <a:t> | </a:t>
            </a:r>
            <a:r>
              <a:rPr kumimoji="1" lang="ja-JP" altLang="en-US"/>
              <a:t>を渡されるとその後の文字列を</a:t>
            </a:r>
            <a:r>
              <a:rPr kumimoji="1" lang="en-US" altLang="ja-JP" dirty="0"/>
              <a:t>OS</a:t>
            </a:r>
            <a:r>
              <a:rPr kumimoji="1" lang="ja-JP" altLang="en-US"/>
              <a:t>コマンドとして</a:t>
            </a:r>
            <a:r>
              <a:rPr lang="ja-JP" altLang="en-US"/>
              <a:t>実行する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30B1E-47F1-0944-A5A6-F0DA3C79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 Easy Cipher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86E1E-9AB6-A347-9297-B14789D8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文字の並びがシーザー暗号っぽい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4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EF228-5018-8D4B-BAF7-CD6BBF25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Q28 Lo-Tech Cipher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F41C2C-6548-E44A-BFEC-C388FDBE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Zip</a:t>
            </a:r>
            <a:r>
              <a:rPr kumimoji="1" lang="ja-JP" altLang="en-US"/>
              <a:t>を</a:t>
            </a:r>
            <a:r>
              <a:rPr kumimoji="1" lang="en-US" altLang="ja-JP" dirty="0"/>
              <a:t>DL</a:t>
            </a:r>
            <a:r>
              <a:rPr kumimoji="1" lang="ja-JP" altLang="en-US"/>
              <a:t>し展開すると画像ファイルが</a:t>
            </a:r>
            <a:r>
              <a:rPr kumimoji="1" lang="en-US" altLang="ja-JP" dirty="0"/>
              <a:t>2</a:t>
            </a:r>
            <a:r>
              <a:rPr kumimoji="1" lang="ja-JP" altLang="en-US"/>
              <a:t>つ出てくる</a:t>
            </a:r>
            <a:endParaRPr kumimoji="1" lang="en-US" altLang="ja-JP" dirty="0"/>
          </a:p>
          <a:p>
            <a:r>
              <a:rPr lang="ja-JP" altLang="en-US"/>
              <a:t>画像の</a:t>
            </a:r>
            <a:r>
              <a:rPr lang="en-US" altLang="ja-JP" dirty="0"/>
              <a:t>XOR(</a:t>
            </a:r>
            <a:r>
              <a:rPr lang="ja-JP" altLang="en-US"/>
              <a:t>差分</a:t>
            </a:r>
            <a:r>
              <a:rPr lang="en-US" altLang="ja-JP" dirty="0"/>
              <a:t>)</a:t>
            </a:r>
            <a:r>
              <a:rPr lang="ja-JP" altLang="en-US"/>
              <a:t>をとるとヒントが出てくる</a:t>
            </a:r>
            <a:endParaRPr lang="en-US" altLang="ja-JP" dirty="0"/>
          </a:p>
          <a:p>
            <a:r>
              <a:rPr kumimoji="1" lang="ja-JP" altLang="en-US"/>
              <a:t>ヒントに従い画像を入手し、</a:t>
            </a:r>
            <a:r>
              <a:rPr kumimoji="1" lang="en-US" altLang="ja-JP" dirty="0"/>
              <a:t>3</a:t>
            </a:r>
            <a:r>
              <a:rPr kumimoji="1" lang="ja-JP" altLang="en-US"/>
              <a:t>つの</a:t>
            </a:r>
            <a:r>
              <a:rPr lang="en-US" altLang="ja-JP" dirty="0"/>
              <a:t>XOR</a:t>
            </a:r>
            <a:r>
              <a:rPr lang="ja-JP" altLang="en-US"/>
              <a:t>をとるとフラグ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065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24DD-8F32-0942-9DFA-D1B9035D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Q29 Double Blind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0784F-8D02-2543-BA43-0A070FCA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.</a:t>
            </a:r>
            <a:r>
              <a:rPr lang="en-US" altLang="ja-JP" dirty="0" err="1"/>
              <a:t>docx</a:t>
            </a:r>
            <a:r>
              <a:rPr lang="en-US" altLang="ja-JP" dirty="0"/>
              <a:t> </a:t>
            </a:r>
            <a:r>
              <a:rPr lang="ja-JP" altLang="en-US"/>
              <a:t>は</a:t>
            </a:r>
            <a:r>
              <a:rPr lang="en-US" altLang="ja-JP" dirty="0"/>
              <a:t>zip</a:t>
            </a:r>
            <a:r>
              <a:rPr lang="ja-JP" altLang="en-US"/>
              <a:t>形式のファイル</a:t>
            </a:r>
            <a:r>
              <a:rPr lang="en-US" altLang="ja-JP" dirty="0"/>
              <a:t> -&gt; </a:t>
            </a:r>
            <a:r>
              <a:rPr lang="ja-JP" altLang="en-US"/>
              <a:t>解凍できる</a:t>
            </a:r>
            <a:endParaRPr lang="en-US" altLang="ja-JP" dirty="0"/>
          </a:p>
          <a:p>
            <a:r>
              <a:rPr kumimoji="1" lang="en-US" altLang="ja-JP" dirty="0"/>
              <a:t>Word/</a:t>
            </a:r>
            <a:r>
              <a:rPr kumimoji="1" lang="en-US" altLang="ja-JP" dirty="0" err="1"/>
              <a:t>document.xml</a:t>
            </a:r>
            <a:r>
              <a:rPr lang="ja-JP" altLang="en-US"/>
              <a:t>を調べるとユーザ名</a:t>
            </a:r>
            <a:r>
              <a:rPr lang="en-US" altLang="ja-JP" dirty="0"/>
              <a:t>(</a:t>
            </a:r>
            <a:r>
              <a:rPr lang="ja-JP" altLang="en-US"/>
              <a:t>フラグ</a:t>
            </a:r>
            <a:r>
              <a:rPr lang="en-US" altLang="ja-JP" dirty="0"/>
              <a:t>)</a:t>
            </a:r>
            <a:r>
              <a:rPr lang="ja-JP" altLang="en-US"/>
              <a:t>がわかる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78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C7587-C3A1-6E4F-806D-8EDCF6C7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Q30 Alpha Mixed Cipher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3CED1-FF91-4F49-9111-4A6B5B7A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Alphanumeric shellcode </a:t>
            </a:r>
          </a:p>
          <a:p>
            <a:r>
              <a:rPr lang="en-US" altLang="ja-JP" dirty="0"/>
              <a:t>Prefix</a:t>
            </a:r>
            <a:r>
              <a:rPr lang="ja-JP" altLang="en-US"/>
              <a:t>部分を除いて</a:t>
            </a:r>
            <a:r>
              <a:rPr lang="en-US" altLang="ja-JP" dirty="0"/>
              <a:t>decode (</a:t>
            </a:r>
            <a:r>
              <a:rPr lang="ja-JP" altLang="en-US"/>
              <a:t>デコーダは下記内リンクのコード使用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Shellcode 2 EXE </a:t>
            </a:r>
            <a:r>
              <a:rPr lang="ja-JP" altLang="en-US"/>
              <a:t>で</a:t>
            </a:r>
            <a:r>
              <a:rPr lang="en-US" altLang="ja-JP" dirty="0"/>
              <a:t>.exe</a:t>
            </a:r>
            <a:r>
              <a:rPr lang="ja-JP" altLang="en-US"/>
              <a:t>ファイルに変換・実行</a:t>
            </a:r>
            <a:r>
              <a:rPr lang="en-US" altLang="ja-JP" dirty="0"/>
              <a:t> -&gt; FLAG GET</a:t>
            </a:r>
          </a:p>
          <a:p>
            <a:r>
              <a:rPr kumimoji="1" lang="ja-JP" altLang="en-US"/>
              <a:t>解法参考：</a:t>
            </a:r>
            <a:endParaRPr kumimoji="1" lang="en-US" altLang="ja-JP" dirty="0"/>
          </a:p>
          <a:p>
            <a:pPr lvl="1"/>
            <a:r>
              <a:rPr lang="en" altLang="ja-JP" dirty="0">
                <a:hlinkClick r:id="rId2"/>
              </a:rPr>
              <a:t>http://shimenawa.hatenablog.com/entry/2016/08/19/011827</a:t>
            </a:r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97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999F1-6521-574E-AED7-65D176E5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Q31 </a:t>
            </a:r>
            <a:r>
              <a:rPr kumimoji="1" lang="en-US" altLang="ja-JP" dirty="0" err="1"/>
              <a:t>KanGacha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61F7F-A8E1-4045-ACC2-0A389AE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ja-JP" altLang="en-US"/>
              <a:t>艦船ガチャ</a:t>
            </a:r>
            <a:r>
              <a:rPr kumimoji="1" lang="en-US" altLang="ja-JP" dirty="0"/>
              <a:t>” . </a:t>
            </a:r>
            <a:r>
              <a:rPr lang="en-US" altLang="ja-JP" dirty="0"/>
              <a:t>“Yamato”</a:t>
            </a:r>
            <a:r>
              <a:rPr lang="ja-JP" altLang="en-US"/>
              <a:t>を引き当てるのがタスク</a:t>
            </a:r>
            <a:endParaRPr lang="en-US" altLang="ja-JP" dirty="0"/>
          </a:p>
          <a:p>
            <a:r>
              <a:rPr lang="en-US" altLang="ja-JP" dirty="0"/>
              <a:t>Yamato</a:t>
            </a:r>
            <a:r>
              <a:rPr lang="ja-JP" altLang="en-US"/>
              <a:t>のインデックスは乱数の範囲から外れている</a:t>
            </a:r>
            <a:endParaRPr lang="en-US" altLang="ja-JP" dirty="0"/>
          </a:p>
          <a:p>
            <a:r>
              <a:rPr kumimoji="1" lang="en-US" altLang="ja-JP" dirty="0"/>
              <a:t>Cookie</a:t>
            </a:r>
            <a:r>
              <a:rPr kumimoji="1" lang="ja-JP" altLang="en-US"/>
              <a:t>が怪しい？</a:t>
            </a:r>
            <a:endParaRPr lang="en-US" altLang="ja-JP" dirty="0"/>
          </a:p>
          <a:p>
            <a:pPr lvl="1"/>
            <a:r>
              <a:rPr lang="en-US" altLang="ja-JP" dirty="0"/>
              <a:t>Cookie</a:t>
            </a:r>
            <a:r>
              <a:rPr lang="ja-JP" altLang="en-US"/>
              <a:t>を改ざんすれば良さげ</a:t>
            </a:r>
            <a:endParaRPr lang="en-US" altLang="ja-JP" dirty="0"/>
          </a:p>
          <a:p>
            <a:pPr lvl="1"/>
            <a:r>
              <a:rPr kumimoji="1" lang="en-US" altLang="ja-JP" dirty="0"/>
              <a:t>SHA512</a:t>
            </a:r>
            <a:r>
              <a:rPr kumimoji="1" lang="ja-JP" altLang="en-US"/>
              <a:t>の</a:t>
            </a:r>
            <a:r>
              <a:rPr lang="ja-JP" altLang="en-US"/>
              <a:t>改ざん防止</a:t>
            </a:r>
            <a:r>
              <a:rPr lang="en-US" altLang="ja-JP" dirty="0"/>
              <a:t>hash</a:t>
            </a:r>
            <a:r>
              <a:rPr lang="ja-JP" altLang="en-US"/>
              <a:t>を再現できれば勝ち</a:t>
            </a:r>
            <a:endParaRPr lang="en-US" altLang="ja-JP" dirty="0"/>
          </a:p>
          <a:p>
            <a:r>
              <a:rPr kumimoji="1" lang="en-US" altLang="ja-JP" dirty="0" err="1"/>
              <a:t>HashPump</a:t>
            </a:r>
            <a:r>
              <a:rPr kumimoji="1" lang="en-US" altLang="ja-JP" dirty="0"/>
              <a:t> </a:t>
            </a:r>
            <a:r>
              <a:rPr kumimoji="1" lang="ja-JP" altLang="en-US"/>
              <a:t>ツールを使う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83722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868B9-A963-5F4D-B315-3ECA4F55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Q32 Simple </a:t>
            </a:r>
            <a:r>
              <a:rPr kumimoji="1" lang="en-US" altLang="ja-JP" dirty="0" err="1"/>
              <a:t>Auth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48941A-3BDC-F144-AA47-EF266FA9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/>
              <a:t>の脆弱性を利用</a:t>
            </a:r>
            <a:endParaRPr kumimoji="1" lang="en-US" altLang="ja-JP" dirty="0"/>
          </a:p>
          <a:p>
            <a:r>
              <a:rPr lang="en-US" altLang="ja-JP" dirty="0"/>
              <a:t>HTTP</a:t>
            </a:r>
            <a:r>
              <a:rPr lang="ja-JP" altLang="en-US"/>
              <a:t>デバッガでリクエストを改ざん</a:t>
            </a:r>
            <a:endParaRPr lang="en-US" altLang="ja-JP" dirty="0"/>
          </a:p>
          <a:p>
            <a:pPr lvl="1"/>
            <a:r>
              <a:rPr kumimoji="1" lang="en-US" altLang="ja-JP" dirty="0"/>
              <a:t>Windows </a:t>
            </a:r>
            <a:r>
              <a:rPr kumimoji="1" lang="ja-JP" altLang="en-US"/>
              <a:t>で</a:t>
            </a:r>
            <a:r>
              <a:rPr kumimoji="1" lang="en-US" altLang="ja-JP" dirty="0"/>
              <a:t> Fiddler</a:t>
            </a:r>
            <a:r>
              <a:rPr kumimoji="1" lang="ja-JP" altLang="en-US"/>
              <a:t> を使用</a:t>
            </a:r>
            <a:endParaRPr kumimoji="1" lang="en-US" altLang="ja-JP" dirty="0"/>
          </a:p>
          <a:p>
            <a:pPr lvl="1"/>
            <a:r>
              <a:rPr lang="en-US" altLang="ja-JP" dirty="0"/>
              <a:t>Password </a:t>
            </a:r>
            <a:r>
              <a:rPr lang="ja-JP" altLang="en-US"/>
              <a:t>を</a:t>
            </a:r>
            <a:r>
              <a:rPr lang="en-US" altLang="ja-JP" dirty="0"/>
              <a:t>password[] </a:t>
            </a:r>
            <a:r>
              <a:rPr lang="ja-JP" altLang="en-US"/>
              <a:t>に変えて送るとフラグ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57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79495-DF4F-3743-9B95-47373B63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Q35 Simple </a:t>
            </a:r>
            <a:r>
              <a:rPr kumimoji="1" lang="en-US" altLang="ja-JP" dirty="0" err="1"/>
              <a:t>Auth</a:t>
            </a:r>
            <a:r>
              <a:rPr kumimoji="1" lang="en-US" altLang="ja-JP" dirty="0"/>
              <a:t> II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2E9EA-3B60-874F-9CBF-069A3DA1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ID/PW </a:t>
            </a:r>
            <a:r>
              <a:rPr kumimoji="1" lang="ja-JP" altLang="en-US"/>
              <a:t>認証フォーム</a:t>
            </a:r>
            <a:r>
              <a:rPr lang="en-US" altLang="ja-JP" dirty="0"/>
              <a:t>. </a:t>
            </a:r>
            <a:r>
              <a:rPr lang="ja-JP" altLang="en-US"/>
              <a:t>ソースの</a:t>
            </a:r>
            <a:r>
              <a:rPr lang="en-US" altLang="ja-JP" dirty="0" err="1"/>
              <a:t>php</a:t>
            </a:r>
            <a:r>
              <a:rPr lang="ja-JP" altLang="en-US"/>
              <a:t>コードが与えられている</a:t>
            </a:r>
            <a:endParaRPr lang="en-US" altLang="ja-JP" dirty="0"/>
          </a:p>
          <a:p>
            <a:r>
              <a:rPr kumimoji="1" lang="ja-JP" altLang="en-US"/>
              <a:t>ソースコードで</a:t>
            </a:r>
            <a:r>
              <a:rPr kumimoji="1" lang="en-US" altLang="ja-JP" dirty="0"/>
              <a:t>DB</a:t>
            </a:r>
            <a:r>
              <a:rPr kumimoji="1" lang="ja-JP" altLang="en-US"/>
              <a:t>ファイルを指定している箇所がある</a:t>
            </a:r>
            <a:br>
              <a:rPr lang="en-US" altLang="ja-JP" dirty="0"/>
            </a:br>
            <a:r>
              <a:rPr lang="ja-JP" altLang="en-US"/>
              <a:t>これが相対パスらしい</a:t>
            </a:r>
            <a:r>
              <a:rPr lang="en-US" altLang="ja-JP" dirty="0"/>
              <a:t>(</a:t>
            </a:r>
            <a:r>
              <a:rPr lang="en-US" altLang="ja-JP" dirty="0" err="1"/>
              <a:t>auth.php</a:t>
            </a:r>
            <a:r>
              <a:rPr lang="ja-JP" altLang="en-US"/>
              <a:t>と同じディレクトリにある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URL</a:t>
            </a:r>
            <a:r>
              <a:rPr lang="ja-JP" altLang="en-US"/>
              <a:t>を入力して</a:t>
            </a:r>
            <a:r>
              <a:rPr lang="en-US" altLang="ja-JP" dirty="0" err="1"/>
              <a:t>database.db</a:t>
            </a:r>
            <a:r>
              <a:rPr lang="ja-JP" altLang="en-US"/>
              <a:t>が</a:t>
            </a:r>
            <a:r>
              <a:rPr lang="en-US" altLang="ja-JP" dirty="0"/>
              <a:t>DL</a:t>
            </a:r>
            <a:r>
              <a:rPr lang="ja-JP" altLang="en-US"/>
              <a:t>できる</a:t>
            </a:r>
            <a:endParaRPr lang="en-US" altLang="ja-JP" dirty="0"/>
          </a:p>
          <a:p>
            <a:r>
              <a:rPr lang="ja-JP" altLang="en-US"/>
              <a:t>ローカル環境で</a:t>
            </a:r>
            <a:r>
              <a:rPr lang="en-US" altLang="ja-JP" dirty="0" err="1"/>
              <a:t>Sqlite</a:t>
            </a:r>
            <a:r>
              <a:rPr lang="ja-JP" altLang="en-US"/>
              <a:t>を実行し</a:t>
            </a:r>
            <a:r>
              <a:rPr lang="en-US" altLang="ja-JP" dirty="0"/>
              <a:t>database</a:t>
            </a:r>
            <a:r>
              <a:rPr lang="ja-JP" altLang="en-US"/>
              <a:t>を覗けばフラグ</a:t>
            </a:r>
            <a:r>
              <a:rPr lang="en-US" altLang="ja-JP" dirty="0"/>
              <a:t>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059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0CBFF-D8AB-5243-B700-23793BDD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Q36 Are you ESPer?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6CB5F-9FF8-0F45-99C6-B5F0E5A8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問題の</a:t>
            </a:r>
            <a:r>
              <a:rPr lang="en-US" altLang="ja-JP" dirty="0"/>
              <a:t>”</a:t>
            </a:r>
            <a:r>
              <a:rPr lang="en-US" altLang="ja-JP" dirty="0" err="1"/>
              <a:t>nc</a:t>
            </a:r>
            <a:r>
              <a:rPr lang="en-US" altLang="ja-JP" dirty="0"/>
              <a:t> ~” </a:t>
            </a:r>
            <a:r>
              <a:rPr lang="ja-JP" altLang="en-US"/>
              <a:t>を実行すると数字当てゲームが起動する</a:t>
            </a:r>
            <a:endParaRPr lang="en-US" altLang="ja-JP" dirty="0"/>
          </a:p>
          <a:p>
            <a:r>
              <a:rPr kumimoji="1" lang="ja-JP" altLang="en-US"/>
              <a:t>実行ファイルはリンクから入手可能</a:t>
            </a:r>
            <a:endParaRPr kumimoji="1" lang="en-US" altLang="ja-JP" dirty="0"/>
          </a:p>
          <a:p>
            <a:pPr lvl="1"/>
            <a:r>
              <a:rPr kumimoji="1" lang="ja-JP" altLang="en-US"/>
              <a:t>デバッグしてみると大体どういう処理を行っているかがわかる</a:t>
            </a:r>
            <a:endParaRPr kumimoji="1" lang="en-US" altLang="ja-JP" dirty="0"/>
          </a:p>
          <a:p>
            <a:pPr lvl="1"/>
            <a:r>
              <a:rPr kumimoji="1" lang="ja-JP" altLang="en-US"/>
              <a:t>サーバ側で生成される乱数列を正しく入力できればフラグ取れそう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46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B78B2-302B-0C44-B788-DA41D54B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 Crawling Chaos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24FF6-9F18-2643-B372-13B3CAE4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入力フォームが与えられている</a:t>
            </a:r>
            <a:endParaRPr lang="en-US" altLang="ja-JP" dirty="0"/>
          </a:p>
          <a:p>
            <a:r>
              <a:rPr kumimoji="1" lang="ja-JP" altLang="en-US"/>
              <a:t>デベロッパツールで見ると</a:t>
            </a:r>
            <a:br>
              <a:rPr kumimoji="1" lang="en-US" altLang="ja-JP" dirty="0"/>
            </a:br>
            <a:r>
              <a:rPr lang="el-GR" altLang="ja-JP" dirty="0"/>
              <a:t>(</a:t>
            </a:r>
            <a:r>
              <a:rPr lang="ja-JP" altLang="el-GR"/>
              <a:t>」・</a:t>
            </a:r>
            <a:r>
              <a:rPr lang="el-GR" altLang="ja-JP" dirty="0"/>
              <a:t>ω</a:t>
            </a:r>
            <a:r>
              <a:rPr lang="ja-JP" altLang="el-GR"/>
              <a:t>・</a:t>
            </a:r>
            <a:r>
              <a:rPr lang="el-GR" altLang="ja-JP" dirty="0"/>
              <a:t>)</a:t>
            </a:r>
            <a:r>
              <a:rPr lang="ja-JP" altLang="el-GR"/>
              <a:t>」</a:t>
            </a:r>
            <a:r>
              <a:rPr lang="ja-JP" altLang="en-US"/>
              <a:t>うー！</a:t>
            </a:r>
            <a:r>
              <a:rPr lang="en-US" altLang="ja-JP" dirty="0"/>
              <a:t>(/</a:t>
            </a:r>
            <a:r>
              <a:rPr lang="ja-JP" altLang="en-US"/>
              <a:t>・</a:t>
            </a:r>
            <a:r>
              <a:rPr lang="el-GR" altLang="ja-JP" dirty="0"/>
              <a:t>ω</a:t>
            </a:r>
            <a:r>
              <a:rPr lang="ja-JP" altLang="el-GR"/>
              <a:t>・</a:t>
            </a:r>
            <a:r>
              <a:rPr lang="el-GR" altLang="ja-JP" dirty="0"/>
              <a:t>)/</a:t>
            </a:r>
            <a:r>
              <a:rPr lang="ja-JP" altLang="en-US"/>
              <a:t>にゃー！が延々繰り返される文字列が見られる</a:t>
            </a:r>
            <a:endParaRPr lang="en-US" altLang="ja-JP" dirty="0"/>
          </a:p>
          <a:p>
            <a:r>
              <a:rPr lang="el-GR" altLang="ja-JP" dirty="0"/>
              <a:t>(</a:t>
            </a:r>
            <a:r>
              <a:rPr lang="ja-JP" altLang="el-GR"/>
              <a:t>」・</a:t>
            </a:r>
            <a:r>
              <a:rPr lang="el-GR" altLang="ja-JP" dirty="0"/>
              <a:t>ω</a:t>
            </a:r>
            <a:r>
              <a:rPr lang="ja-JP" altLang="el-GR"/>
              <a:t>・</a:t>
            </a:r>
            <a:r>
              <a:rPr lang="el-GR" altLang="ja-JP" dirty="0"/>
              <a:t>)</a:t>
            </a:r>
            <a:r>
              <a:rPr lang="ja-JP" altLang="el-GR"/>
              <a:t>」</a:t>
            </a:r>
            <a:r>
              <a:rPr lang="ja-JP" altLang="en-US"/>
              <a:t>うー</a:t>
            </a:r>
            <a:r>
              <a:rPr lang="en-US" altLang="ja-JP" dirty="0"/>
              <a:t>!(/</a:t>
            </a:r>
            <a:r>
              <a:rPr lang="ja-JP" altLang="en-US"/>
              <a:t>・</a:t>
            </a:r>
            <a:r>
              <a:rPr lang="el-GR" altLang="ja-JP" dirty="0"/>
              <a:t>ω</a:t>
            </a:r>
            <a:r>
              <a:rPr lang="ja-JP" altLang="el-GR"/>
              <a:t>・</a:t>
            </a:r>
            <a:r>
              <a:rPr lang="el-GR" altLang="ja-JP" dirty="0"/>
              <a:t>)/</a:t>
            </a:r>
            <a:r>
              <a:rPr lang="ja-JP" altLang="en-US"/>
              <a:t>にゃー</a:t>
            </a:r>
            <a:r>
              <a:rPr lang="en-US" altLang="ja-JP" dirty="0"/>
              <a:t>!encode</a:t>
            </a:r>
          </a:p>
          <a:p>
            <a:pPr lvl="1"/>
            <a:r>
              <a:rPr lang="ja-JP" altLang="en-US"/>
              <a:t> </a:t>
            </a:r>
            <a:r>
              <a:rPr lang="en-US" altLang="ja-JP" dirty="0"/>
              <a:t>JavaScript</a:t>
            </a:r>
            <a:r>
              <a:rPr lang="ja-JP" altLang="en-US"/>
              <a:t>がうーにゃーされているらしい</a:t>
            </a:r>
            <a:r>
              <a:rPr lang="en-US" altLang="ja-JP" dirty="0"/>
              <a:t>(.</a:t>
            </a:r>
            <a:r>
              <a:rPr lang="en-US" altLang="ja-JP" dirty="0" err="1"/>
              <a:t>js</a:t>
            </a:r>
            <a:r>
              <a:rPr lang="ja-JP" altLang="en-US"/>
              <a:t>として実行可！</a:t>
            </a:r>
            <a:r>
              <a:rPr lang="en-US" altLang="ja-JP" dirty="0"/>
              <a:t>)</a:t>
            </a:r>
          </a:p>
          <a:p>
            <a:r>
              <a:rPr lang="ja-JP" altLang="en-US"/>
              <a:t>実行するとエラーになるがデコードされたコードが表示される</a:t>
            </a:r>
            <a:endParaRPr lang="en-US" altLang="ja-JP" dirty="0"/>
          </a:p>
          <a:p>
            <a:pPr lvl="1"/>
            <a:r>
              <a:rPr lang="ja-JP" altLang="en-US"/>
              <a:t>正解文字列が与えられるとうーにゃーが表示されるスクリプト</a:t>
            </a:r>
            <a:endParaRPr lang="en-US" altLang="ja-JP" dirty="0"/>
          </a:p>
          <a:p>
            <a:pPr lvl="1"/>
            <a:r>
              <a:rPr lang="ja-JP" altLang="en-US"/>
              <a:t>スクリプトを見れば逆に正解文字列を生成するコードが書ける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78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DF89C-855D-0F4C-A44C-3000FC4E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Q5 Onion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E522AB-7940-7346-AE4E-CCBAB34B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Base64</a:t>
            </a:r>
            <a:r>
              <a:rPr lang="ja-JP" altLang="en-US"/>
              <a:t>でひたすら</a:t>
            </a:r>
            <a:r>
              <a:rPr lang="en-US" altLang="ja-JP" dirty="0"/>
              <a:t>decode</a:t>
            </a:r>
            <a:r>
              <a:rPr lang="ja-JP" altLang="en-US"/>
              <a:t>を繰り返す</a:t>
            </a:r>
            <a:endParaRPr lang="en-US" altLang="ja-JP" dirty="0"/>
          </a:p>
          <a:p>
            <a:pPr lvl="1"/>
            <a:r>
              <a:rPr kumimoji="1" lang="ja-JP" altLang="en-US"/>
              <a:t>徐々に文字列が短くなってフラグにたどり着く</a:t>
            </a:r>
          </a:p>
        </p:txBody>
      </p:sp>
    </p:spTree>
    <p:extLst>
      <p:ext uri="{BB962C8B-B14F-4D97-AF65-F5344CB8AC3E}">
        <p14:creationId xmlns:p14="http://schemas.microsoft.com/office/powerpoint/2010/main" val="23877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E2370-2261-E04E-9FF1-79E29A38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Q6 Login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ED0CC1-5C15-9F4C-8317-9C44A2EC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First, login as “admin”.</a:t>
            </a:r>
          </a:p>
          <a:p>
            <a:pPr lvl="1"/>
            <a:r>
              <a:rPr lang="ja-JP" altLang="en-US"/>
              <a:t>パスがわからないので</a:t>
            </a:r>
            <a:r>
              <a:rPr lang="en-US" altLang="ja-JP" dirty="0"/>
              <a:t>SQL</a:t>
            </a:r>
            <a:r>
              <a:rPr lang="ja-JP" altLang="en-US"/>
              <a:t>インジェクションで認証突破</a:t>
            </a:r>
            <a:endParaRPr lang="en-US" altLang="ja-JP" dirty="0"/>
          </a:p>
          <a:p>
            <a:pPr lvl="1"/>
            <a:r>
              <a:rPr kumimoji="1" lang="ja-JP" altLang="en-US"/>
              <a:t>フラグは</a:t>
            </a:r>
            <a:r>
              <a:rPr kumimoji="1" lang="en-US" altLang="ja-JP" dirty="0"/>
              <a:t>admin</a:t>
            </a:r>
            <a:r>
              <a:rPr kumimoji="1" lang="ja-JP" altLang="en-US"/>
              <a:t>のパスワードとのこと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ええ感じに</a:t>
            </a:r>
            <a:r>
              <a:rPr kumimoji="1" lang="en-US" altLang="ja-JP" dirty="0"/>
              <a:t>SQL</a:t>
            </a:r>
            <a:r>
              <a:rPr kumimoji="1" lang="ja-JP" altLang="en-US"/>
              <a:t>インジェクションしてパスワードをあぶり出す</a:t>
            </a:r>
            <a:br>
              <a:rPr lang="en-US" altLang="ja-JP" dirty="0"/>
            </a:br>
            <a:r>
              <a:rPr lang="ja-JP" altLang="en-US"/>
              <a:t>スクリプトを書く</a:t>
            </a:r>
            <a:endParaRPr lang="en-US" altLang="ja-JP" dirty="0"/>
          </a:p>
          <a:p>
            <a:pPr lvl="1"/>
            <a:r>
              <a:rPr kumimoji="1" lang="en-US" altLang="ja-JP" dirty="0"/>
              <a:t>Blind SQL injection, </a:t>
            </a:r>
            <a:r>
              <a:rPr kumimoji="1" lang="en-US" altLang="ja-JP" dirty="0" err="1"/>
              <a:t>substr</a:t>
            </a:r>
            <a:r>
              <a:rPr kumimoji="1" lang="en-US" altLang="ja-JP"/>
              <a:t>, where 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127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64E2B-ECF8-DC4E-8C6C-511D2AAA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Q7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75BE90-A4BE-BA45-915C-112E6820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やけに</a:t>
            </a:r>
            <a:r>
              <a:rPr lang="ja-JP" altLang="en-US"/>
              <a:t>空白の多い</a:t>
            </a:r>
            <a:r>
              <a:rPr lang="en-US" altLang="ja-JP" dirty="0"/>
              <a:t>C++</a:t>
            </a:r>
            <a:r>
              <a:rPr lang="ja-JP" altLang="en-US"/>
              <a:t>コードが与えられる</a:t>
            </a:r>
            <a:endParaRPr lang="en-US" altLang="ja-JP" dirty="0"/>
          </a:p>
          <a:p>
            <a:r>
              <a:rPr lang="ja-JP" altLang="en-US"/>
              <a:t>普通にコンパイルすると間違ったフラグが表示される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実は</a:t>
            </a:r>
            <a:r>
              <a:rPr lang="en-US" altLang="ja-JP" dirty="0"/>
              <a:t>C++</a:t>
            </a:r>
            <a:r>
              <a:rPr lang="ja-JP" altLang="en-US"/>
              <a:t>ではないっていうね</a:t>
            </a:r>
            <a:endParaRPr lang="en-US" altLang="ja-JP" dirty="0"/>
          </a:p>
          <a:p>
            <a:pPr lvl="1"/>
            <a:r>
              <a:rPr kumimoji="1" lang="ja-JP" altLang="en-US"/>
              <a:t>そんなん知らんやん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/>
              <a:t>えっ空白の方に意味があるんですか？</a:t>
            </a:r>
            <a:endParaRPr lang="en-US" altLang="ja-JP" dirty="0"/>
          </a:p>
          <a:p>
            <a:pPr lvl="1"/>
            <a:r>
              <a:rPr lang="ja-JP" altLang="en-US"/>
              <a:t>難解プログラミング言語</a:t>
            </a:r>
            <a:endParaRPr lang="en-US" altLang="ja-JP" dirty="0"/>
          </a:p>
          <a:p>
            <a:r>
              <a:rPr kumimoji="1" lang="en-US" altLang="ja-JP" dirty="0"/>
              <a:t>JS</a:t>
            </a:r>
            <a:r>
              <a:rPr lang="ja-JP" altLang="en-US"/>
              <a:t>に変換できるサイトで変換、</a:t>
            </a:r>
            <a:r>
              <a:rPr lang="en-US" altLang="ja-JP" dirty="0"/>
              <a:t>PIN</a:t>
            </a:r>
            <a:r>
              <a:rPr lang="ja-JP" altLang="en-US"/>
              <a:t>はコードのそれらしき数字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78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19D43-049E-DF4E-90FE-84E2BDA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Q8 Basic is secure?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486E04-ED02-4047-AA8F-5D642434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pcap</a:t>
            </a:r>
            <a:r>
              <a:rPr kumimoji="1" lang="ja-JP" altLang="en-US"/>
              <a:t>ファイルを</a:t>
            </a:r>
            <a:r>
              <a:rPr kumimoji="1" lang="en-US" altLang="ja-JP" dirty="0"/>
              <a:t>DL</a:t>
            </a:r>
          </a:p>
          <a:p>
            <a:r>
              <a:rPr lang="en-US" altLang="ja-JP" dirty="0"/>
              <a:t>Authorization</a:t>
            </a:r>
            <a:r>
              <a:rPr lang="ja-JP" altLang="en-US"/>
              <a:t>がなされている様子が伺える</a:t>
            </a:r>
            <a:endParaRPr kumimoji="1" lang="en-US" altLang="ja-JP" dirty="0"/>
          </a:p>
          <a:p>
            <a:r>
              <a:rPr kumimoji="1" lang="en-US" altLang="ja-JP" dirty="0"/>
              <a:t>HTTP</a:t>
            </a:r>
            <a:r>
              <a:rPr kumimoji="1" lang="ja-JP" altLang="en-US"/>
              <a:t>ヘッダの</a:t>
            </a:r>
            <a:r>
              <a:rPr lang="ja-JP" altLang="en-US"/>
              <a:t>中の</a:t>
            </a:r>
            <a:r>
              <a:rPr lang="en-US" altLang="ja-JP" dirty="0"/>
              <a:t>Authorization/credentials </a:t>
            </a:r>
            <a:r>
              <a:rPr lang="ja-JP" altLang="en-US"/>
              <a:t>にフラグ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6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18FF1-B207-47B6-84D0-25777A1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Q9 Digest is secure!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D62C9-F370-4014-99FD-BF9DC345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.</a:t>
            </a:r>
            <a:r>
              <a:rPr lang="en-US" altLang="ja-JP" dirty="0" err="1"/>
              <a:t>pcap</a:t>
            </a:r>
            <a:r>
              <a:rPr lang="en-US" altLang="ja-JP" dirty="0"/>
              <a:t> </a:t>
            </a:r>
            <a:r>
              <a:rPr lang="ja-JP" altLang="en-US" dirty="0"/>
              <a:t>解析</a:t>
            </a:r>
            <a:r>
              <a:rPr lang="en-US" altLang="ja-JP" dirty="0"/>
              <a:t>. Flag </a:t>
            </a:r>
            <a:r>
              <a:rPr lang="ja-JP" altLang="en-US" dirty="0"/>
              <a:t>を表示した形跡あり</a:t>
            </a:r>
            <a:endParaRPr lang="en-US" altLang="ja-JP" dirty="0"/>
          </a:p>
          <a:p>
            <a:r>
              <a:rPr kumimoji="1" lang="en-US" altLang="ja-JP" dirty="0"/>
              <a:t>Digest </a:t>
            </a:r>
            <a:r>
              <a:rPr kumimoji="1" lang="ja-JP" altLang="en-US" dirty="0"/>
              <a:t>認証</a:t>
            </a:r>
            <a:endParaRPr kumimoji="1" lang="en-US" altLang="ja-JP" dirty="0"/>
          </a:p>
          <a:p>
            <a:pPr lvl="1"/>
            <a:r>
              <a:rPr lang="ja-JP" altLang="en-US" dirty="0"/>
              <a:t>パケットの内容そのままコピーして送ればいいわけではない</a:t>
            </a:r>
            <a:endParaRPr lang="en-US" altLang="ja-JP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2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F3A1B-FB34-E847-8A60-18F9E278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Q10 #!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543D0D-C0A8-7B4B-B7A1-00DCB2D2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#! </a:t>
            </a:r>
            <a:r>
              <a:rPr lang="en-US" altLang="ja-JP" dirty="0"/>
              <a:t> </a:t>
            </a:r>
            <a:r>
              <a:rPr lang="ja-JP" altLang="en-US"/>
              <a:t>の名称をググれば終了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1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1026</Words>
  <Application>Microsoft Office PowerPoint</Application>
  <PresentationFormat>ワイド画面</PresentationFormat>
  <Paragraphs>147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KSNCTF まとめ</vt:lpstr>
      <vt:lpstr>Q2 Easy Cipher</vt:lpstr>
      <vt:lpstr>Q3 Crawling Chaos</vt:lpstr>
      <vt:lpstr>Q5 Onion</vt:lpstr>
      <vt:lpstr>Q6 Login</vt:lpstr>
      <vt:lpstr>Q7 Programming</vt:lpstr>
      <vt:lpstr>Q8 Basic is secure?</vt:lpstr>
      <vt:lpstr>Q9 Digest is secure!</vt:lpstr>
      <vt:lpstr>Q10 #!</vt:lpstr>
      <vt:lpstr>Q12 Hypertext Preprocessor</vt:lpstr>
      <vt:lpstr>Q13 Proverb</vt:lpstr>
      <vt:lpstr>Q14 John</vt:lpstr>
      <vt:lpstr>Q17 Math II</vt:lpstr>
      <vt:lpstr>Q18 USB flash drive</vt:lpstr>
      <vt:lpstr>Q20 G00913</vt:lpstr>
      <vt:lpstr>Q22 Square Cipher</vt:lpstr>
      <vt:lpstr>Q24 Rights out</vt:lpstr>
      <vt:lpstr>Q25 Reserved</vt:lpstr>
      <vt:lpstr>Q26 Sherlock Holmes</vt:lpstr>
      <vt:lpstr>Q28 Lo-Tech Cipher</vt:lpstr>
      <vt:lpstr>Q29 Double Blind</vt:lpstr>
      <vt:lpstr>Q30 Alpha Mixed Cipher</vt:lpstr>
      <vt:lpstr>Q31 KanGacha</vt:lpstr>
      <vt:lpstr>Q32 Simple Auth</vt:lpstr>
      <vt:lpstr>Q35 Simple Auth II</vt:lpstr>
      <vt:lpstr>Q36 Are you ESPer?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KSNCTF まとめ</dc:title>
  <dc:creator>PC-A165</dc:creator>
  <cp:lastModifiedBy>kanbayashi masahiro</cp:lastModifiedBy>
  <cp:revision>46</cp:revision>
  <dcterms:created xsi:type="dcterms:W3CDTF">2018-04-22T02:22:15Z</dcterms:created>
  <dcterms:modified xsi:type="dcterms:W3CDTF">2018-04-27T07:59:15Z</dcterms:modified>
</cp:coreProperties>
</file>