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84" r:id="rId3"/>
    <p:sldId id="285" r:id="rId4"/>
    <p:sldId id="258" r:id="rId5"/>
    <p:sldId id="270" r:id="rId6"/>
    <p:sldId id="286" r:id="rId7"/>
  </p:sldIdLst>
  <p:sldSz cx="9144000" cy="5143500" type="screen16x9"/>
  <p:notesSz cx="6858000" cy="9144000"/>
  <p:embeddedFontLst>
    <p:embeddedFont>
      <p:font typeface="Lato Light" panose="020B0604020202020204" charset="0"/>
      <p:regular r:id="rId9"/>
      <p:bold r:id="rId10"/>
      <p:italic r:id="rId11"/>
      <p:boldItalic r:id="rId12"/>
    </p:embeddedFont>
    <p:embeddedFont>
      <p:font typeface="Roboto Slab Light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E368D1-C8CB-43A8-AC07-9E7D52238655}">
  <a:tblStyle styleId="{24E368D1-C8CB-43A8-AC07-9E7D522386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92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2000"/>
              <a:buNone/>
              <a:defRPr>
                <a:solidFill>
                  <a:srgbClr val="FFB600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qua">
  <p:cSld name="BLANK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2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2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2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2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1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59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Proyecto Final</a:t>
            </a:r>
            <a:endParaRPr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EQUIPO 2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/>
          <p:nvPr/>
        </p:nvSpPr>
        <p:spPr>
          <a:xfrm>
            <a:off x="3459600" y="628000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ctrTitle" idx="4294967295"/>
          </p:nvPr>
        </p:nvSpPr>
        <p:spPr>
          <a:xfrm>
            <a:off x="688556" y="2757592"/>
            <a:ext cx="77668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¿Cómo íteramos?</a:t>
            </a:r>
            <a:endParaRPr sz="6000" dirty="0"/>
          </a:p>
        </p:txBody>
      </p:sp>
      <p:sp>
        <p:nvSpPr>
          <p:cNvPr id="441" name="Google Shape;441;p21"/>
          <p:cNvSpPr/>
          <p:nvPr/>
        </p:nvSpPr>
        <p:spPr>
          <a:xfrm>
            <a:off x="3593939" y="962288"/>
            <a:ext cx="226251" cy="21606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1"/>
          <p:cNvSpPr/>
          <p:nvPr/>
        </p:nvSpPr>
        <p:spPr>
          <a:xfrm rot="2697328">
            <a:off x="5346647" y="2148789"/>
            <a:ext cx="343459" cy="32794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1"/>
          <p:cNvSpPr/>
          <p:nvPr/>
        </p:nvSpPr>
        <p:spPr>
          <a:xfrm>
            <a:off x="5356714" y="1881143"/>
            <a:ext cx="137570" cy="13142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1"/>
          <p:cNvSpPr/>
          <p:nvPr/>
        </p:nvSpPr>
        <p:spPr>
          <a:xfrm rot="1280404">
            <a:off x="3589575" y="1613971"/>
            <a:ext cx="137564" cy="131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658" y="1360129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3200" dirty="0" smtClean="0"/>
              <a:t>Nuestro Proceso</a:t>
            </a:r>
            <a:endParaRPr lang="es-MX" sz="32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p:sp>
        <p:nvSpPr>
          <p:cNvPr id="3" name="Google Shape;529;p31"/>
          <p:cNvSpPr/>
          <p:nvPr/>
        </p:nvSpPr>
        <p:spPr>
          <a:xfrm>
            <a:off x="3668901" y="2031412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Historias</a:t>
            </a:r>
            <a:endParaRPr sz="1100"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" name="Google Shape;530;p31"/>
          <p:cNvSpPr/>
          <p:nvPr/>
        </p:nvSpPr>
        <p:spPr>
          <a:xfrm>
            <a:off x="3665301" y="3297874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Prototipo</a:t>
            </a:r>
            <a:endParaRPr sz="1050"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" name="Google Shape;531;p31"/>
          <p:cNvSpPr/>
          <p:nvPr/>
        </p:nvSpPr>
        <p:spPr>
          <a:xfrm>
            <a:off x="3665301" y="764949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Personas</a:t>
            </a:r>
            <a:endParaRPr sz="1100"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6" name="Google Shape;533;p31"/>
          <p:cNvCxnSpPr/>
          <p:nvPr/>
        </p:nvCxnSpPr>
        <p:spPr>
          <a:xfrm>
            <a:off x="4199901" y="-40859"/>
            <a:ext cx="0" cy="7920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" name="Google Shape;534;p31"/>
          <p:cNvCxnSpPr>
            <a:stCxn id="5" idx="4"/>
            <a:endCxn id="3" idx="0"/>
          </p:cNvCxnSpPr>
          <p:nvPr/>
        </p:nvCxnSpPr>
        <p:spPr>
          <a:xfrm>
            <a:off x="4199901" y="1834149"/>
            <a:ext cx="3600" cy="1974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8" name="Google Shape;535;p31"/>
          <p:cNvCxnSpPr>
            <a:stCxn id="4" idx="4"/>
          </p:cNvCxnSpPr>
          <p:nvPr/>
        </p:nvCxnSpPr>
        <p:spPr>
          <a:xfrm>
            <a:off x="4199901" y="4367074"/>
            <a:ext cx="0" cy="35918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" name="Google Shape;536;p31"/>
          <p:cNvCxnSpPr>
            <a:stCxn id="3" idx="4"/>
            <a:endCxn id="4" idx="0"/>
          </p:cNvCxnSpPr>
          <p:nvPr/>
        </p:nvCxnSpPr>
        <p:spPr>
          <a:xfrm flipH="1">
            <a:off x="4199901" y="3100612"/>
            <a:ext cx="3600" cy="1974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3" name="Google Shape;529;p31"/>
          <p:cNvSpPr/>
          <p:nvPr/>
        </p:nvSpPr>
        <p:spPr>
          <a:xfrm>
            <a:off x="6157825" y="2037913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" name="Google Shape;530;p31"/>
          <p:cNvSpPr/>
          <p:nvPr/>
        </p:nvSpPr>
        <p:spPr>
          <a:xfrm>
            <a:off x="6154225" y="3304375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Proyecto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Final</a:t>
            </a:r>
            <a:endParaRPr lang="en" sz="1100" dirty="0" smtClean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" name="Google Shape;531;p31"/>
          <p:cNvSpPr/>
          <p:nvPr/>
        </p:nvSpPr>
        <p:spPr>
          <a:xfrm>
            <a:off x="6154225" y="771450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MX" sz="1100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Backlog</a:t>
            </a:r>
            <a:endParaRPr sz="1200"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17" name="Google Shape;534;p31"/>
          <p:cNvCxnSpPr>
            <a:stCxn id="15" idx="4"/>
            <a:endCxn id="13" idx="0"/>
          </p:cNvCxnSpPr>
          <p:nvPr/>
        </p:nvCxnSpPr>
        <p:spPr>
          <a:xfrm>
            <a:off x="6688825" y="1840650"/>
            <a:ext cx="3600" cy="1974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9" name="Google Shape;536;p31"/>
          <p:cNvCxnSpPr>
            <a:stCxn id="13" idx="4"/>
            <a:endCxn id="14" idx="0"/>
          </p:cNvCxnSpPr>
          <p:nvPr/>
        </p:nvCxnSpPr>
        <p:spPr>
          <a:xfrm flipH="1">
            <a:off x="6688825" y="3107113"/>
            <a:ext cx="3600" cy="1974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" name="Google Shape;535;p31"/>
          <p:cNvCxnSpPr/>
          <p:nvPr/>
        </p:nvCxnSpPr>
        <p:spPr>
          <a:xfrm>
            <a:off x="6705600" y="4373575"/>
            <a:ext cx="7200" cy="7698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9" name="Google Shape;536;p31"/>
          <p:cNvCxnSpPr/>
          <p:nvPr/>
        </p:nvCxnSpPr>
        <p:spPr>
          <a:xfrm>
            <a:off x="4199901" y="4726254"/>
            <a:ext cx="1324323" cy="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1" name="Google Shape;536;p31"/>
          <p:cNvCxnSpPr/>
          <p:nvPr/>
        </p:nvCxnSpPr>
        <p:spPr>
          <a:xfrm>
            <a:off x="5524224" y="409755"/>
            <a:ext cx="0" cy="4316499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" name="Google Shape;536;p31"/>
          <p:cNvCxnSpPr/>
          <p:nvPr/>
        </p:nvCxnSpPr>
        <p:spPr>
          <a:xfrm flipH="1">
            <a:off x="5524224" y="409755"/>
            <a:ext cx="1164601" cy="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" name="Google Shape;534;p31"/>
          <p:cNvCxnSpPr>
            <a:endCxn id="15" idx="0"/>
          </p:cNvCxnSpPr>
          <p:nvPr/>
        </p:nvCxnSpPr>
        <p:spPr>
          <a:xfrm>
            <a:off x="6688825" y="409755"/>
            <a:ext cx="0" cy="361695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" name="CuadroTexto 58"/>
          <p:cNvSpPr txBox="1"/>
          <p:nvPr/>
        </p:nvSpPr>
        <p:spPr>
          <a:xfrm>
            <a:off x="6235841" y="2429558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smtClean="0">
                <a:solidFill>
                  <a:schemeClr val="bg2">
                    <a:lumMod val="75000"/>
                  </a:schemeClr>
                </a:solidFill>
                <a:latin typeface="Lato Light" panose="020B0604020202020204" charset="0"/>
              </a:rPr>
              <a:t>Priorización</a:t>
            </a:r>
            <a:endParaRPr lang="es-MX" dirty="0">
              <a:solidFill>
                <a:schemeClr val="bg2">
                  <a:lumMod val="75000"/>
                </a:schemeClr>
              </a:solidFill>
              <a:latin typeface="Lato Light" panose="020B0604020202020204" charset="0"/>
            </a:endParaRPr>
          </a:p>
        </p:txBody>
      </p:sp>
      <p:grpSp>
        <p:nvGrpSpPr>
          <p:cNvPr id="65" name="Google Shape;749;p41"/>
          <p:cNvGrpSpPr/>
          <p:nvPr/>
        </p:nvGrpSpPr>
        <p:grpSpPr>
          <a:xfrm>
            <a:off x="3299191" y="1147012"/>
            <a:ext cx="142159" cy="354970"/>
            <a:chOff x="3384375" y="2267500"/>
            <a:chExt cx="203375" cy="507825"/>
          </a:xfrm>
        </p:grpSpPr>
        <p:sp>
          <p:nvSpPr>
            <p:cNvPr id="66" name="Google Shape;750;p41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51;p41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16;p41"/>
          <p:cNvGrpSpPr/>
          <p:nvPr/>
        </p:nvGrpSpPr>
        <p:grpSpPr>
          <a:xfrm>
            <a:off x="3202131" y="2391073"/>
            <a:ext cx="285175" cy="371990"/>
            <a:chOff x="590250" y="244200"/>
            <a:chExt cx="407975" cy="532175"/>
          </a:xfrm>
        </p:grpSpPr>
        <p:sp>
          <p:nvSpPr>
            <p:cNvPr id="69" name="Google Shape;617;p41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18;p41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19;p41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20;p41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21;p4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22;p41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23;p4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24;p41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25;p41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26;p41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27;p41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28;p41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29;p41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30;p41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651;p41"/>
          <p:cNvGrpSpPr/>
          <p:nvPr/>
        </p:nvGrpSpPr>
        <p:grpSpPr>
          <a:xfrm>
            <a:off x="7568268" y="1125681"/>
            <a:ext cx="285157" cy="347735"/>
            <a:chOff x="596350" y="929175"/>
            <a:chExt cx="407950" cy="497475"/>
          </a:xfrm>
        </p:grpSpPr>
        <p:sp>
          <p:nvSpPr>
            <p:cNvPr id="84" name="Google Shape;652;p41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53;p41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54;p4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55;p41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56;p41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57;p41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58;p41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773;p41"/>
          <p:cNvGrpSpPr/>
          <p:nvPr/>
        </p:nvGrpSpPr>
        <p:grpSpPr>
          <a:xfrm>
            <a:off x="7589535" y="3679672"/>
            <a:ext cx="322623" cy="305603"/>
            <a:chOff x="2583100" y="2973775"/>
            <a:chExt cx="461550" cy="437200"/>
          </a:xfrm>
        </p:grpSpPr>
        <p:sp>
          <p:nvSpPr>
            <p:cNvPr id="92" name="Google Shape;774;p41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75;p41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811;p41"/>
          <p:cNvGrpSpPr/>
          <p:nvPr/>
        </p:nvGrpSpPr>
        <p:grpSpPr>
          <a:xfrm>
            <a:off x="7612086" y="2409873"/>
            <a:ext cx="277520" cy="273676"/>
            <a:chOff x="3292425" y="3664250"/>
            <a:chExt cx="397025" cy="391525"/>
          </a:xfrm>
        </p:grpSpPr>
        <p:sp>
          <p:nvSpPr>
            <p:cNvPr id="95" name="Google Shape;812;p41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13;p41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14;p41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1037;p41"/>
          <p:cNvGrpSpPr/>
          <p:nvPr/>
        </p:nvGrpSpPr>
        <p:grpSpPr>
          <a:xfrm>
            <a:off x="3152899" y="3618453"/>
            <a:ext cx="383069" cy="348172"/>
            <a:chOff x="4556450" y="4963575"/>
            <a:chExt cx="548025" cy="498100"/>
          </a:xfrm>
        </p:grpSpPr>
        <p:sp>
          <p:nvSpPr>
            <p:cNvPr id="99" name="Google Shape;1038;p41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39;p41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40;p41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41;p4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42;p41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5989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bg1"/>
                </a:solidFill>
              </a:rPr>
              <a:t>¿Qué aprendimos?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841" y="1954695"/>
            <a:ext cx="2208143" cy="2208143"/>
          </a:xfrm>
          <a:prstGeom prst="rect">
            <a:avLst/>
          </a:prstGeom>
        </p:spPr>
      </p:pic>
      <p:sp>
        <p:nvSpPr>
          <p:cNvPr id="8" name="Google Shape;441;p21"/>
          <p:cNvSpPr/>
          <p:nvPr/>
        </p:nvSpPr>
        <p:spPr>
          <a:xfrm>
            <a:off x="6078722" y="2247749"/>
            <a:ext cx="226251" cy="21606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bg1"/>
          </a:solidFill>
          <a:ln w="1905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41;p21"/>
          <p:cNvSpPr/>
          <p:nvPr/>
        </p:nvSpPr>
        <p:spPr>
          <a:xfrm rot="1188514">
            <a:off x="7973984" y="2914765"/>
            <a:ext cx="288000" cy="2880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bg1"/>
          </a:solidFill>
          <a:ln w="1905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41;p21"/>
          <p:cNvSpPr/>
          <p:nvPr/>
        </p:nvSpPr>
        <p:spPr>
          <a:xfrm rot="19118686">
            <a:off x="5998426" y="3575640"/>
            <a:ext cx="144000" cy="1440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bg1"/>
          </a:solidFill>
          <a:ln w="1905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24;p20"/>
          <p:cNvSpPr txBox="1">
            <a:spLocks/>
          </p:cNvSpPr>
          <p:nvPr/>
        </p:nvSpPr>
        <p:spPr>
          <a:xfrm>
            <a:off x="511100" y="3367025"/>
            <a:ext cx="5292300" cy="119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buClr>
                <a:schemeClr val="bg1"/>
              </a:buClr>
              <a:buSzPts val="2000"/>
              <a:buFont typeface="Arial"/>
              <a:buChar char="○"/>
            </a:pPr>
            <a:r>
              <a:rPr lang="en-US" dirty="0" smtClean="0">
                <a:solidFill>
                  <a:schemeClr val="bg1"/>
                </a:solidFill>
              </a:rPr>
              <a:t>MEAN (MongoDB, Express, Angular, Node.js).</a:t>
            </a:r>
          </a:p>
          <a:p>
            <a:pPr marL="457200" indent="-355600">
              <a:spcBef>
                <a:spcPts val="1000"/>
              </a:spcBef>
              <a:buClr>
                <a:schemeClr val="bg1"/>
              </a:buClr>
              <a:buSzPts val="2000"/>
              <a:buFont typeface="Arial"/>
              <a:buChar char="○"/>
            </a:pP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 err="1" smtClean="0">
                <a:solidFill>
                  <a:schemeClr val="bg1"/>
                </a:solidFill>
              </a:rPr>
              <a:t>Strudio</a:t>
            </a:r>
            <a:r>
              <a:rPr lang="en-US" dirty="0" smtClean="0">
                <a:solidFill>
                  <a:schemeClr val="bg1"/>
                </a:solidFill>
              </a:rPr>
              <a:t> Code – GitHub.</a:t>
            </a:r>
          </a:p>
          <a:p>
            <a:pPr marL="457200" indent="-355600">
              <a:spcBef>
                <a:spcPts val="1000"/>
              </a:spcBef>
              <a:buClr>
                <a:schemeClr val="bg1"/>
              </a:buClr>
              <a:buSzPts val="2000"/>
              <a:buFont typeface="Arial"/>
              <a:buChar char="○"/>
            </a:pPr>
            <a:r>
              <a:rPr lang="en-US" dirty="0" smtClean="0">
                <a:solidFill>
                  <a:schemeClr val="bg1"/>
                </a:solidFill>
              </a:rPr>
              <a:t>Iterar Mockups y realizer </a:t>
            </a:r>
            <a:r>
              <a:rPr lang="en-US" dirty="0" err="1" smtClean="0">
                <a:solidFill>
                  <a:schemeClr val="bg1"/>
                </a:solidFill>
              </a:rPr>
              <a:t>pruebas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de </a:t>
            </a:r>
            <a:r>
              <a:rPr lang="en-US" dirty="0" err="1" smtClean="0">
                <a:solidFill>
                  <a:schemeClr val="bg1"/>
                </a:solidFill>
              </a:rPr>
              <a:t>usuario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ts val="1000"/>
              </a:spcBef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9"/>
          <p:cNvSpPr txBox="1">
            <a:spLocks noGrp="1"/>
          </p:cNvSpPr>
          <p:nvPr>
            <p:ph type="ctrTitle" idx="4294967295"/>
          </p:nvPr>
        </p:nvSpPr>
        <p:spPr>
          <a:xfrm>
            <a:off x="2351686" y="2533649"/>
            <a:ext cx="5766298" cy="21234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¿Qué </a:t>
            </a:r>
            <a:r>
              <a:rPr lang="en" sz="6000" dirty="0" smtClean="0"/>
              <a:t>haríamos</a:t>
            </a:r>
            <a:br>
              <a:rPr lang="en" sz="6000" dirty="0" smtClean="0"/>
            </a:br>
            <a:r>
              <a:rPr lang="en" sz="6000" dirty="0" smtClean="0"/>
              <a:t>diferente?</a:t>
            </a:r>
            <a:endParaRPr sz="6000" dirty="0"/>
          </a:p>
        </p:txBody>
      </p:sp>
      <p:sp>
        <p:nvSpPr>
          <p:cNvPr id="513" name="Google Shape;513;p2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1425" y="3111058"/>
            <a:ext cx="783718" cy="783718"/>
          </a:xfrm>
          <a:prstGeom prst="rect">
            <a:avLst/>
          </a:prstGeom>
        </p:spPr>
      </p:pic>
      <p:sp>
        <p:nvSpPr>
          <p:cNvPr id="6" name="Google Shape;585;p37"/>
          <p:cNvSpPr/>
          <p:nvPr/>
        </p:nvSpPr>
        <p:spPr>
          <a:xfrm>
            <a:off x="863597" y="3000374"/>
            <a:ext cx="1316975" cy="119001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24;p20"/>
          <p:cNvSpPr txBox="1">
            <a:spLocks/>
          </p:cNvSpPr>
          <p:nvPr/>
        </p:nvSpPr>
        <p:spPr>
          <a:xfrm>
            <a:off x="1121425" y="811663"/>
            <a:ext cx="6527150" cy="191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buClr>
                <a:schemeClr val="bg1"/>
              </a:buClr>
              <a:buSzPts val="2000"/>
              <a:buFont typeface="Arial"/>
              <a:buChar char="○"/>
            </a:pPr>
            <a:r>
              <a:rPr lang="es-MX" dirty="0" smtClean="0">
                <a:solidFill>
                  <a:schemeClr val="bg1"/>
                </a:solidFill>
              </a:rPr>
              <a:t>Tener una mayor comunicación entre todos.</a:t>
            </a:r>
          </a:p>
          <a:p>
            <a:pPr marL="457200" indent="-355600">
              <a:spcBef>
                <a:spcPts val="1000"/>
              </a:spcBef>
              <a:buClr>
                <a:schemeClr val="bg1"/>
              </a:buClr>
              <a:buSzPts val="2000"/>
              <a:buFont typeface="Arial"/>
              <a:buChar char="○"/>
            </a:pPr>
            <a:r>
              <a:rPr lang="es-MX" dirty="0" smtClean="0">
                <a:solidFill>
                  <a:schemeClr val="bg1"/>
                </a:solidFill>
              </a:rPr>
              <a:t>Estructurar mejor las tareas de programación.</a:t>
            </a:r>
          </a:p>
          <a:p>
            <a:pPr marL="457200" indent="-355600">
              <a:spcBef>
                <a:spcPts val="1000"/>
              </a:spcBef>
              <a:buClr>
                <a:schemeClr val="bg1"/>
              </a:buClr>
              <a:buSzPts val="2000"/>
              <a:buFont typeface="Arial"/>
              <a:buChar char="○"/>
            </a:pPr>
            <a:r>
              <a:rPr lang="es-MX" dirty="0" smtClean="0">
                <a:solidFill>
                  <a:schemeClr val="bg1"/>
                </a:solidFill>
              </a:rPr>
              <a:t>Realizar una investigación más profunda respecto a nuestras personas.</a:t>
            </a:r>
          </a:p>
          <a:p>
            <a:pPr marL="457200" indent="-355600">
              <a:spcBef>
                <a:spcPts val="1000"/>
              </a:spcBef>
              <a:buClr>
                <a:schemeClr val="bg1"/>
              </a:buClr>
              <a:buSzPts val="2000"/>
              <a:buFont typeface="Arial"/>
              <a:buChar char="○"/>
            </a:pPr>
            <a:r>
              <a:rPr lang="es-MX" dirty="0" smtClean="0">
                <a:solidFill>
                  <a:schemeClr val="bg1"/>
                </a:solidFill>
              </a:rPr>
              <a:t>Cambiar la forma en la que hicimos las pruebas de usuarios.</a:t>
            </a:r>
          </a:p>
          <a:p>
            <a:pPr marL="457200" indent="-355600">
              <a:spcBef>
                <a:spcPts val="1000"/>
              </a:spcBef>
              <a:buClr>
                <a:schemeClr val="bg1"/>
              </a:buClr>
              <a:buSzPts val="2000"/>
              <a:buFont typeface="Arial"/>
              <a:buChar char="○"/>
            </a:pPr>
            <a:r>
              <a:rPr lang="es-MX" dirty="0" smtClean="0">
                <a:solidFill>
                  <a:schemeClr val="bg1"/>
                </a:solidFill>
              </a:rPr>
              <a:t>Darle un nombre a nuestro sitio.</a:t>
            </a:r>
          </a:p>
          <a:p>
            <a:pPr marL="457200" indent="-355600">
              <a:spcBef>
                <a:spcPts val="1000"/>
              </a:spcBef>
              <a:buClr>
                <a:schemeClr val="bg1"/>
              </a:buClr>
              <a:buSzPts val="2000"/>
              <a:buFont typeface="Arial"/>
              <a:buChar char="○"/>
            </a:pPr>
            <a:endParaRPr lang="es-MX" dirty="0" smtClean="0">
              <a:solidFill>
                <a:schemeClr val="bg1"/>
              </a:solidFill>
            </a:endParaRPr>
          </a:p>
          <a:p>
            <a:pPr marL="457200" indent="-355600">
              <a:spcBef>
                <a:spcPts val="1000"/>
              </a:spcBef>
              <a:buClr>
                <a:schemeClr val="bg1"/>
              </a:buClr>
              <a:buSzPts val="2000"/>
              <a:buFont typeface="Arial"/>
              <a:buChar char="○"/>
            </a:pPr>
            <a:endParaRPr lang="es-MX" dirty="0" smtClean="0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4294967295"/>
          </p:nvPr>
        </p:nvSpPr>
        <p:spPr>
          <a:xfrm>
            <a:off x="8596313" y="417513"/>
            <a:ext cx="547687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  <p:sp>
        <p:nvSpPr>
          <p:cNvPr id="7" name="Google Shape;593;p38"/>
          <p:cNvSpPr txBox="1">
            <a:spLocks noGrp="1"/>
          </p:cNvSpPr>
          <p:nvPr>
            <p:ph type="ctrTitle" idx="4294967295"/>
          </p:nvPr>
        </p:nvSpPr>
        <p:spPr>
          <a:xfrm>
            <a:off x="2733674" y="2011975"/>
            <a:ext cx="373380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bg2">
                    <a:lumMod val="75000"/>
                  </a:schemeClr>
                </a:solidFill>
              </a:rPr>
              <a:t>GRACIAS!</a:t>
            </a:r>
            <a:endParaRPr sz="6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40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98</Words>
  <Application>Microsoft Office PowerPoint</Application>
  <PresentationFormat>Presentación en pantalla (16:9)</PresentationFormat>
  <Paragraphs>28</Paragraphs>
  <Slides>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Lato Light</vt:lpstr>
      <vt:lpstr>Roboto Slab Light</vt:lpstr>
      <vt:lpstr>Arial</vt:lpstr>
      <vt:lpstr>Kent template</vt:lpstr>
      <vt:lpstr>Proyecto Final</vt:lpstr>
      <vt:lpstr>¿Cómo íteramos?</vt:lpstr>
      <vt:lpstr>Nuestro Proceso</vt:lpstr>
      <vt:lpstr>¿Qué aprendimos?</vt:lpstr>
      <vt:lpstr>¿Qué haríamos diferente?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cp:lastModifiedBy>Mónica Hernández Martínez</cp:lastModifiedBy>
  <cp:revision>10</cp:revision>
  <dcterms:modified xsi:type="dcterms:W3CDTF">2019-05-17T04:32:31Z</dcterms:modified>
</cp:coreProperties>
</file>