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9" y="1202671"/>
            <a:ext cx="909075" cy="99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88" y="2593888"/>
            <a:ext cx="884969" cy="9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25" y="3920419"/>
            <a:ext cx="842700" cy="8623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19350" y="213250"/>
            <a:ext cx="1396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Buscar opciones de departamento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2971444" y="213250"/>
            <a:ext cx="1396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Evaluar/comparar entre las opciones</a:t>
            </a:r>
            <a:endParaRPr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4423538" y="213250"/>
            <a:ext cx="1396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Contactar al dueño del dpto elegido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5875631" y="213250"/>
            <a:ext cx="1396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Procedimiento/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tramite de renta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7327725" y="213250"/>
            <a:ext cx="1396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Pago de renta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1292925" y="1073125"/>
            <a:ext cx="7502400" cy="1254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292925" y="2428863"/>
            <a:ext cx="7502400" cy="1254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292925" y="3784600"/>
            <a:ext cx="7502400" cy="1254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7250" y="213250"/>
            <a:ext cx="1396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Touchpoints</a:t>
            </a:r>
            <a:endParaRPr sz="1200"/>
          </a:p>
        </p:txBody>
      </p:sp>
      <p:sp>
        <p:nvSpPr>
          <p:cNvPr id="66" name="Google Shape;66;p13"/>
          <p:cNvSpPr/>
          <p:nvPr/>
        </p:nvSpPr>
        <p:spPr>
          <a:xfrm>
            <a:off x="2122500" y="4316350"/>
            <a:ext cx="190500" cy="190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574600" y="3020850"/>
            <a:ext cx="190500" cy="190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948875" y="1552875"/>
            <a:ext cx="190500" cy="190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478775" y="4316350"/>
            <a:ext cx="190500" cy="190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825250" y="2960613"/>
            <a:ext cx="190500" cy="190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>
            <a:stCxn id="66" idx="6"/>
            <a:endCxn id="67" idx="3"/>
          </p:cNvCxnSpPr>
          <p:nvPr/>
        </p:nvCxnSpPr>
        <p:spPr>
          <a:xfrm flipH="1" rot="10800000">
            <a:off x="2313000" y="3183400"/>
            <a:ext cx="1289400" cy="12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7" idx="7"/>
            <a:endCxn id="68" idx="2"/>
          </p:cNvCxnSpPr>
          <p:nvPr/>
        </p:nvCxnSpPr>
        <p:spPr>
          <a:xfrm flipH="1" rot="10800000">
            <a:off x="3737202" y="1648048"/>
            <a:ext cx="1211700" cy="14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8" idx="5"/>
            <a:endCxn id="69" idx="2"/>
          </p:cNvCxnSpPr>
          <p:nvPr/>
        </p:nvCxnSpPr>
        <p:spPr>
          <a:xfrm>
            <a:off x="5111477" y="1715477"/>
            <a:ext cx="1367400" cy="26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9" idx="6"/>
            <a:endCxn id="70" idx="3"/>
          </p:cNvCxnSpPr>
          <p:nvPr/>
        </p:nvCxnSpPr>
        <p:spPr>
          <a:xfrm flipH="1" rot="10800000">
            <a:off x="6669275" y="3123100"/>
            <a:ext cx="1183800" cy="12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4520100" y="4108300"/>
            <a:ext cx="1441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6" name="Google Shape;76;p13"/>
          <p:cNvCxnSpPr/>
          <p:nvPr/>
        </p:nvCxnSpPr>
        <p:spPr>
          <a:xfrm>
            <a:off x="2895250" y="213250"/>
            <a:ext cx="9300" cy="48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2810700" y="4024600"/>
            <a:ext cx="1211700" cy="774000"/>
          </a:xfrm>
          <a:prstGeom prst="wedgeRectCallout">
            <a:avLst>
              <a:gd fmla="val -78820" name="adj1"/>
              <a:gd fmla="val -30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Hay muchos portales con muchos departamentos que no me interesa e información deficiente</a:t>
            </a:r>
            <a:endParaRPr sz="800"/>
          </a:p>
        </p:txBody>
      </p:sp>
      <p:sp>
        <p:nvSpPr>
          <p:cNvPr id="78" name="Google Shape;78;p13"/>
          <p:cNvSpPr/>
          <p:nvPr/>
        </p:nvSpPr>
        <p:spPr>
          <a:xfrm>
            <a:off x="2055400" y="2593900"/>
            <a:ext cx="1211700" cy="774000"/>
          </a:xfrm>
          <a:prstGeom prst="wedgeRectCallout">
            <a:avLst>
              <a:gd fmla="val 68909" name="adj1"/>
              <a:gd fmla="val 1964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Cada quien anuncia solo lo bueno y no lo malo, no tengo manera de saber que es real y que no</a:t>
            </a:r>
            <a:endParaRPr sz="800"/>
          </a:p>
        </p:txBody>
      </p:sp>
      <p:cxnSp>
        <p:nvCxnSpPr>
          <p:cNvPr id="79" name="Google Shape;79;p13"/>
          <p:cNvCxnSpPr/>
          <p:nvPr/>
        </p:nvCxnSpPr>
        <p:spPr>
          <a:xfrm>
            <a:off x="4419250" y="224749"/>
            <a:ext cx="9300" cy="48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5790850" y="224749"/>
            <a:ext cx="9300" cy="48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238650" y="224749"/>
            <a:ext cx="9300" cy="48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3156550" y="1313150"/>
            <a:ext cx="1211700" cy="774000"/>
          </a:xfrm>
          <a:prstGeom prst="wedgeRectCallout">
            <a:avLst>
              <a:gd fmla="val 77913" name="adj1"/>
              <a:gd fmla="val -74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Le marco por teléfono al dueño y le pido informes sobre su propiedad</a:t>
            </a:r>
            <a:endParaRPr sz="800"/>
          </a:p>
        </p:txBody>
      </p:sp>
      <p:sp>
        <p:nvSpPr>
          <p:cNvPr id="83" name="Google Shape;83;p13"/>
          <p:cNvSpPr/>
          <p:nvPr/>
        </p:nvSpPr>
        <p:spPr>
          <a:xfrm>
            <a:off x="7096525" y="4108300"/>
            <a:ext cx="1211700" cy="774000"/>
          </a:xfrm>
          <a:prstGeom prst="wedgeRectCallout">
            <a:avLst>
              <a:gd fmla="val -76160" name="adj1"/>
              <a:gd fmla="val 20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 entiendo nada en el contrato. No se a que me estoy comprometiendo y me piden firmar muchísimas hojas</a:t>
            </a:r>
            <a:endParaRPr sz="800"/>
          </a:p>
        </p:txBody>
      </p:sp>
      <p:sp>
        <p:nvSpPr>
          <p:cNvPr id="84" name="Google Shape;84;p13"/>
          <p:cNvSpPr/>
          <p:nvPr/>
        </p:nvSpPr>
        <p:spPr>
          <a:xfrm>
            <a:off x="6341250" y="2593900"/>
            <a:ext cx="1211700" cy="774000"/>
          </a:xfrm>
          <a:prstGeom prst="wedgeRectCallout">
            <a:avLst>
              <a:gd fmla="val 63857" name="adj1"/>
              <a:gd fmla="val 1385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Me piden el pago en efectivo y no me gusta manjar tanto efectivo. No tengo manera de comprobar o facturar el pago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