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Ellipse 1"/>
          <p:cNvSpPr/>
          <p:nvPr/>
        </p:nvSpPr>
        <p:spPr>
          <a:xfrm>
            <a:off x="-2775240" y="-2764440"/>
            <a:ext cx="5550480" cy="5528880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1fe51f"/>
              </a:gs>
            </a:gsLst>
            <a:path path="circle"/>
          </a:gradFill>
          <a:ln>
            <a:noFill/>
          </a:ln>
        </p:spPr>
      </p:sp>
      <p:sp>
        <p:nvSpPr>
          <p:cNvPr id="1" name="Ellipse 2"/>
          <p:cNvSpPr/>
          <p:nvPr/>
        </p:nvSpPr>
        <p:spPr>
          <a:xfrm>
            <a:off x="8128080" y="5715000"/>
            <a:ext cx="3911760" cy="3690000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1fe51f"/>
              </a:gs>
            </a:gsLst>
            <a:path path="circle"/>
          </a:gradFill>
          <a:ln>
            <a:noFill/>
          </a:ln>
        </p:spPr>
      </p:sp>
      <p:sp>
        <p:nvSpPr>
          <p:cNvPr id="2" name="TextShape 3"/>
          <p:cNvSpPr txBox="1"/>
          <p:nvPr/>
        </p:nvSpPr>
        <p:spPr>
          <a:xfrm>
            <a:off x="353880" y="7117200"/>
            <a:ext cx="3538800" cy="230400"/>
          </a:xfrm>
          <a:prstGeom prst="rect">
            <a:avLst/>
          </a:prstGeom>
        </p:spPr>
        <p:txBody>
          <a:bodyPr lIns="0" rIns="0" tIns="0" bIns="0"/>
          <a:p>
            <a:r>
              <a:rPr lang="de-DE" sz="1600">
                <a:latin typeface="Times New Roman"/>
              </a:rPr>
              <a:t>Autor: </a:t>
            </a:r>
            <a:r>
              <a:rPr lang="de-DE" sz="1600">
                <a:latin typeface="Times New Roman"/>
              </a:rPr>
              <a:t> </a:t>
            </a:r>
            <a:r>
              <a:rPr lang="de-DE" sz="1600">
                <a:latin typeface="Times New Roman"/>
              </a:rPr>
              <a:t>  </a:t>
            </a:r>
            <a:r>
              <a:rPr lang="de-DE" sz="1600">
                <a:latin typeface="Times New Roman"/>
              </a:rPr>
              <a:t>10.10.15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Times New Roman"/>
              </a:rPr>
              <a:t>Pulse para editar el formato del texto de título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Times New Roman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Times New Roman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Times New Roman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Times New Roman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Times New Roman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Times New Roman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Times New Roman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3600">
                <a:latin typeface="Times New Roman"/>
              </a:rPr>
              <a:t>Calabash, Pruebas Funcionales</a:t>
            </a:r>
            <a:r>
              <a:rPr lang="de-DE" sz="3600">
                <a:latin typeface="Times New Roman"/>
              </a:rPr>
              <a:t>
</a:t>
            </a:r>
            <a:r>
              <a:rPr lang="de-DE" sz="3600">
                <a:latin typeface="Times New Roman"/>
              </a:rPr>
              <a:t>Para Android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Times New Roman"/>
              </a:rPr>
              <a:t>Links Recomendados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"/>
            </a:pPr>
            <a:r>
              <a:rPr lang="de-DE" sz="2400">
                <a:latin typeface="Times New Roman"/>
              </a:rPr>
              <a:t>Página Principal Calabash: </a:t>
            </a:r>
            <a:r>
              <a:rPr lang="de-DE" sz="2400">
                <a:latin typeface="Times New Roman"/>
              </a:rPr>
              <a:t>http://calaba.sh/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de-DE" sz="2400">
                <a:latin typeface="Times New Roman"/>
              </a:rPr>
              <a:t>Calabash Android:</a:t>
            </a:r>
            <a:r>
              <a:rPr lang="de-DE" sz="2400">
                <a:latin typeface="Times New Roman"/>
              </a:rPr>
              <a:t>https://github.com/calabash/calabash-android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de-DE" sz="2400">
                <a:latin typeface="Times New Roman"/>
              </a:rPr>
              <a:t>Calabash iOS: </a:t>
            </a:r>
            <a:r>
              <a:rPr lang="de-DE" sz="2400">
                <a:latin typeface="Times New Roman"/>
              </a:rPr>
              <a:t>https://github.com/calabash/calabash-ios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de-DE" sz="2400">
                <a:latin typeface="Times New Roman"/>
              </a:rPr>
              <a:t>Ruby en 15 minutos: </a:t>
            </a:r>
            <a:r>
              <a:rPr lang="de-DE" sz="2400">
                <a:latin typeface="Times New Roman"/>
              </a:rPr>
              <a:t>http://tryruby.org/levels/1/challenges/0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de-DE" sz="2400">
                <a:latin typeface="Times New Roman"/>
              </a:rPr>
              <a:t>Xamarin Test Cloud: </a:t>
            </a:r>
            <a:r>
              <a:rPr lang="de-DE" sz="2400">
                <a:latin typeface="Times New Roman"/>
              </a:rPr>
              <a:t>https://xamarin.com/test-cloud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de-DE" sz="2400">
                <a:latin typeface="Times New Roman"/>
              </a:rPr>
              <a:t>Amazon:  </a:t>
            </a:r>
            <a:r>
              <a:rPr lang="de-DE" sz="2000">
                <a:latin typeface="Times New Roman"/>
              </a:rPr>
              <a:t>https://aws.amazon.com/blogs/aws/aws-device-farm-test-mobile-apps-on-real-devices/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Times New Roman"/>
              </a:rPr>
              <a:t>Código Demostración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2679840"/>
            <a:ext cx="9071640" cy="162540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de-DE" sz="3200">
                <a:latin typeface="Times New Roman"/>
              </a:rPr>
              <a:t>https://github.com/adsi1407/BarcampExample.git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Times New Roman"/>
              </a:rPr>
              <a:t>Muchas Gracias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Times New Roman"/>
              </a:rPr>
              <a:t>Desconferencistas: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Times New Roman"/>
              </a:rPr>
              <a:t>David Santacoloma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Times New Roman"/>
              </a:rPr>
              <a:t>Correo: </a:t>
            </a:r>
            <a:r>
              <a:rPr lang="de-DE" sz="2400">
                <a:latin typeface="Times New Roman"/>
              </a:rPr>
              <a:t>adsi1407@gmail.com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Times New Roman"/>
              </a:rPr>
              <a:t>Twitter: @adsi1409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Times New Roman"/>
              </a:rPr>
              <a:t>Esteban Pérez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Times New Roman"/>
              </a:rPr>
              <a:t>Correo: </a:t>
            </a:r>
            <a:r>
              <a:rPr lang="de-DE" sz="2400">
                <a:latin typeface="Times New Roman"/>
              </a:rPr>
              <a:t>estemanp@gmail.com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Times New Roman"/>
              </a:rPr>
              <a:t>Twitter: @estemanp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