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130"/>
    <p:restoredTop sz="95073"/>
  </p:normalViewPr>
  <p:slideViewPr>
    <p:cSldViewPr snapToGrid="0" snapToObjects="1">
      <p:cViewPr varScale="1">
        <p:scale>
          <a:sx n="104" d="100"/>
          <a:sy n="104" d="100"/>
        </p:scale>
        <p:origin x="18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23148-D89D-BA4A-B665-77902CC5F8D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C3CE-8D8C-8140-B2DA-4AD96890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5C3CE-8D8C-8140-B2DA-4AD968903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5C54-05C8-1141-ADFD-A284E3976E9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F7AC-8FF8-654E-839B-4F8E1D6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ge result for generic desktop computer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7737" y="4908734"/>
            <a:ext cx="3153625" cy="19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4" name="Group 1063"/>
          <p:cNvGrpSpPr/>
          <p:nvPr/>
        </p:nvGrpSpPr>
        <p:grpSpPr>
          <a:xfrm>
            <a:off x="481805" y="302265"/>
            <a:ext cx="2983167" cy="2856446"/>
            <a:chOff x="-1232701" y="995430"/>
            <a:chExt cx="2983167" cy="2856446"/>
          </a:xfrm>
        </p:grpSpPr>
        <p:pic>
          <p:nvPicPr>
            <p:cNvPr id="1028" name="Picture 4" descr="ttps://i.pinimg.com/originals/55/1f/d6/551fd6f45017a86f4d262f41977d2d3b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-1909845" y="1672574"/>
              <a:ext cx="2856446" cy="150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4" name="Group 153"/>
            <p:cNvGrpSpPr/>
            <p:nvPr/>
          </p:nvGrpSpPr>
          <p:grpSpPr>
            <a:xfrm>
              <a:off x="336756" y="1392034"/>
              <a:ext cx="1413710" cy="2111337"/>
              <a:chOff x="2406316" y="601783"/>
              <a:chExt cx="1413710" cy="2111337"/>
            </a:xfrm>
          </p:grpSpPr>
          <p:pic>
            <p:nvPicPr>
              <p:cNvPr id="155" name="Picture 10" descr="ttps://docs.microsoft.com/en-us/windows/iot-core/media/pinmappingsrpi/rp2_pinout.png"/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406316" y="601783"/>
                <a:ext cx="1413710" cy="2111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3033902" y="636459"/>
                <a:ext cx="150389" cy="54864"/>
                <a:chOff x="3033902" y="636459"/>
                <a:chExt cx="150389" cy="54864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3033902" y="743624"/>
                <a:ext cx="150389" cy="54864"/>
                <a:chOff x="3033902" y="636459"/>
                <a:chExt cx="150389" cy="54864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033902" y="850789"/>
                <a:ext cx="150389" cy="54864"/>
                <a:chOff x="3033902" y="636459"/>
                <a:chExt cx="150389" cy="54864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033902" y="952226"/>
                <a:ext cx="150389" cy="54864"/>
                <a:chOff x="3033902" y="636459"/>
                <a:chExt cx="150389" cy="54864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3033902" y="1059391"/>
                <a:ext cx="150389" cy="54864"/>
                <a:chOff x="3033902" y="636459"/>
                <a:chExt cx="150389" cy="54864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3033902" y="1166556"/>
                <a:ext cx="150389" cy="54864"/>
                <a:chOff x="3033902" y="636459"/>
                <a:chExt cx="150389" cy="54864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033902" y="1264629"/>
                <a:ext cx="150389" cy="54864"/>
                <a:chOff x="3033902" y="636459"/>
                <a:chExt cx="150389" cy="54864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033902" y="1371794"/>
                <a:ext cx="150389" cy="54864"/>
                <a:chOff x="3033902" y="636459"/>
                <a:chExt cx="150389" cy="54864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033902" y="1478959"/>
                <a:ext cx="150389" cy="54864"/>
                <a:chOff x="3033902" y="636459"/>
                <a:chExt cx="150389" cy="54864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033902" y="1578538"/>
                <a:ext cx="150389" cy="54864"/>
                <a:chOff x="3033902" y="636459"/>
                <a:chExt cx="150389" cy="54864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033902" y="1685703"/>
                <a:ext cx="150389" cy="54864"/>
                <a:chOff x="3033902" y="636459"/>
                <a:chExt cx="150389" cy="54864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033902" y="1792868"/>
                <a:ext cx="150389" cy="54864"/>
                <a:chOff x="3033902" y="636459"/>
                <a:chExt cx="150389" cy="54864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3033902" y="1885373"/>
                <a:ext cx="150389" cy="54864"/>
                <a:chOff x="3033902" y="636459"/>
                <a:chExt cx="150389" cy="54864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3033902" y="1992538"/>
                <a:ext cx="150389" cy="54864"/>
                <a:chOff x="3033902" y="636459"/>
                <a:chExt cx="150389" cy="54864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3033902" y="2099703"/>
                <a:ext cx="150389" cy="54864"/>
                <a:chOff x="3033902" y="636459"/>
                <a:chExt cx="150389" cy="54864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3033902" y="2191517"/>
                <a:ext cx="150389" cy="54864"/>
                <a:chOff x="3033902" y="636459"/>
                <a:chExt cx="150389" cy="54864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3033902" y="2298682"/>
                <a:ext cx="150389" cy="54864"/>
                <a:chOff x="3033902" y="636459"/>
                <a:chExt cx="150389" cy="54864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3033902" y="2405847"/>
                <a:ext cx="150389" cy="54864"/>
                <a:chOff x="3033902" y="636459"/>
                <a:chExt cx="150389" cy="54864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3033902" y="2495386"/>
                <a:ext cx="150389" cy="54864"/>
                <a:chOff x="3033902" y="636459"/>
                <a:chExt cx="150389" cy="54864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3033902" y="2602551"/>
                <a:ext cx="150389" cy="54864"/>
                <a:chOff x="3033902" y="636459"/>
                <a:chExt cx="150389" cy="54864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65" name="Group 1064"/>
          <p:cNvGrpSpPr/>
          <p:nvPr/>
        </p:nvGrpSpPr>
        <p:grpSpPr>
          <a:xfrm rot="5400000">
            <a:off x="4142282" y="778621"/>
            <a:ext cx="5240930" cy="4762500"/>
            <a:chOff x="4198827" y="7"/>
            <a:chExt cx="5240930" cy="4762500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4547641" y="662288"/>
              <a:ext cx="1413710" cy="2111337"/>
              <a:chOff x="2406316" y="601783"/>
              <a:chExt cx="1413710" cy="2111337"/>
            </a:xfrm>
          </p:grpSpPr>
          <p:pic>
            <p:nvPicPr>
              <p:cNvPr id="1034" name="Picture 10" descr="ttps://docs.microsoft.com/en-us/windows/iot-core/media/pinmappingsrpi/rp2_pinout.png"/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406316" y="601783"/>
                <a:ext cx="1413710" cy="2111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3033902" y="636459"/>
                <a:ext cx="150389" cy="54864"/>
                <a:chOff x="3033902" y="636459"/>
                <a:chExt cx="150389" cy="54864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033902" y="743624"/>
                <a:ext cx="150389" cy="54864"/>
                <a:chOff x="3033902" y="636459"/>
                <a:chExt cx="150389" cy="54864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033902" y="850789"/>
                <a:ext cx="150389" cy="54864"/>
                <a:chOff x="3033902" y="636459"/>
                <a:chExt cx="150389" cy="54864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033902" y="952226"/>
                <a:ext cx="150389" cy="54864"/>
                <a:chOff x="3033902" y="636459"/>
                <a:chExt cx="150389" cy="5486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033902" y="1059391"/>
                <a:ext cx="150389" cy="54864"/>
                <a:chOff x="3033902" y="636459"/>
                <a:chExt cx="150389" cy="54864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033902" y="1166556"/>
                <a:ext cx="150389" cy="54864"/>
                <a:chOff x="3033902" y="636459"/>
                <a:chExt cx="150389" cy="5486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033902" y="1264629"/>
                <a:ext cx="150389" cy="54864"/>
                <a:chOff x="3033902" y="636459"/>
                <a:chExt cx="150389" cy="5486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033902" y="1371794"/>
                <a:ext cx="150389" cy="54864"/>
                <a:chOff x="3033902" y="636459"/>
                <a:chExt cx="150389" cy="54864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033902" y="1478959"/>
                <a:ext cx="150389" cy="54864"/>
                <a:chOff x="3033902" y="636459"/>
                <a:chExt cx="150389" cy="5486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033902" y="1578538"/>
                <a:ext cx="150389" cy="54864"/>
                <a:chOff x="3033902" y="636459"/>
                <a:chExt cx="150389" cy="54864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3033902" y="1685703"/>
                <a:ext cx="150389" cy="54864"/>
                <a:chOff x="3033902" y="636459"/>
                <a:chExt cx="150389" cy="54864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033902" y="1792868"/>
                <a:ext cx="150389" cy="54864"/>
                <a:chOff x="3033902" y="636459"/>
                <a:chExt cx="150389" cy="54864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033902" y="1885373"/>
                <a:ext cx="150389" cy="54864"/>
                <a:chOff x="3033902" y="636459"/>
                <a:chExt cx="150389" cy="54864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3033902" y="1992538"/>
                <a:ext cx="150389" cy="54864"/>
                <a:chOff x="3033902" y="636459"/>
                <a:chExt cx="150389" cy="54864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3033902" y="2099703"/>
                <a:ext cx="150389" cy="54864"/>
                <a:chOff x="3033902" y="636459"/>
                <a:chExt cx="150389" cy="5486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33902" y="2191517"/>
                <a:ext cx="150389" cy="54864"/>
                <a:chOff x="3033902" y="636459"/>
                <a:chExt cx="150389" cy="54864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033902" y="2298682"/>
                <a:ext cx="150389" cy="54864"/>
                <a:chOff x="3033902" y="636459"/>
                <a:chExt cx="150389" cy="5486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033902" y="2405847"/>
                <a:ext cx="150389" cy="54864"/>
                <a:chOff x="3033902" y="636459"/>
                <a:chExt cx="150389" cy="54864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033902" y="2495386"/>
                <a:ext cx="150389" cy="54864"/>
                <a:chOff x="3033902" y="636459"/>
                <a:chExt cx="150389" cy="5486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3033902" y="2602551"/>
                <a:ext cx="150389" cy="54864"/>
                <a:chOff x="3033902" y="636459"/>
                <a:chExt cx="150389" cy="54864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3033902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129427" y="636459"/>
                  <a:ext cx="54864" cy="5486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 rot="16200000">
              <a:off x="6024607" y="1347357"/>
              <a:ext cx="4762500" cy="2067800"/>
              <a:chOff x="4254290" y="3964961"/>
              <a:chExt cx="4762500" cy="2067800"/>
            </a:xfrm>
          </p:grpSpPr>
          <p:pic>
            <p:nvPicPr>
              <p:cNvPr id="1032" name="Picture 8" descr="https://images-na.ssl-images-amazon.com/images/I/51huMNFGuiL.jpg"/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10800000">
                <a:off x="4254290" y="3964961"/>
                <a:ext cx="4762500" cy="206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Oval 137"/>
              <p:cNvSpPr/>
              <p:nvPr/>
            </p:nvSpPr>
            <p:spPr>
              <a:xfrm>
                <a:off x="6260674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967474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339207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417740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496273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574806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653339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731872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810405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88938" y="4005714"/>
                <a:ext cx="54864" cy="548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1" name="Elbow Connector 1030"/>
            <p:cNvCxnSpPr>
              <a:stCxn id="19" idx="2"/>
              <a:endCxn id="140" idx="0"/>
            </p:cNvCxnSpPr>
            <p:nvPr/>
          </p:nvCxnSpPr>
          <p:spPr>
            <a:xfrm rot="5400000" flipV="1">
              <a:off x="5463938" y="701386"/>
              <a:ext cx="852933" cy="3044609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22" idx="2"/>
              <a:endCxn id="141" idx="0"/>
            </p:cNvCxnSpPr>
            <p:nvPr/>
          </p:nvCxnSpPr>
          <p:spPr>
            <a:xfrm rot="5400000" flipV="1">
              <a:off x="5556788" y="715703"/>
              <a:ext cx="774400" cy="2937444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/>
            <p:cNvCxnSpPr>
              <a:stCxn id="25" idx="2"/>
              <a:endCxn id="142" idx="0"/>
            </p:cNvCxnSpPr>
            <p:nvPr/>
          </p:nvCxnSpPr>
          <p:spPr>
            <a:xfrm rot="5400000" flipV="1">
              <a:off x="5646772" y="727154"/>
              <a:ext cx="695867" cy="2836007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31" idx="2"/>
              <a:endCxn id="143" idx="0"/>
            </p:cNvCxnSpPr>
            <p:nvPr/>
          </p:nvCxnSpPr>
          <p:spPr>
            <a:xfrm rot="5400000" flipV="1">
              <a:off x="5793204" y="795054"/>
              <a:ext cx="617334" cy="2621677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34" idx="2"/>
              <a:endCxn id="144" idx="0"/>
            </p:cNvCxnSpPr>
            <p:nvPr/>
          </p:nvCxnSpPr>
          <p:spPr>
            <a:xfrm rot="5400000" flipV="1">
              <a:off x="5881508" y="804823"/>
              <a:ext cx="538801" cy="2523604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Elbow Connector 232"/>
            <p:cNvCxnSpPr>
              <a:stCxn id="37" idx="2"/>
              <a:endCxn id="145" idx="0"/>
            </p:cNvCxnSpPr>
            <p:nvPr/>
          </p:nvCxnSpPr>
          <p:spPr>
            <a:xfrm rot="5400000" flipV="1">
              <a:off x="5974356" y="819140"/>
              <a:ext cx="460268" cy="2416439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43" idx="2"/>
              <a:endCxn id="146" idx="0"/>
            </p:cNvCxnSpPr>
            <p:nvPr/>
          </p:nvCxnSpPr>
          <p:spPr>
            <a:xfrm rot="5400000" flipV="1">
              <a:off x="6116994" y="883244"/>
              <a:ext cx="381735" cy="2209695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46" idx="2"/>
              <a:endCxn id="147" idx="0"/>
            </p:cNvCxnSpPr>
            <p:nvPr/>
          </p:nvCxnSpPr>
          <p:spPr>
            <a:xfrm rot="5400000" flipV="1">
              <a:off x="6209844" y="897561"/>
              <a:ext cx="303202" cy="2102530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" idx="6"/>
              <a:endCxn id="139" idx="0"/>
            </p:cNvCxnSpPr>
            <p:nvPr/>
          </p:nvCxnSpPr>
          <p:spPr>
            <a:xfrm rot="16200000" flipH="1">
              <a:off x="5756461" y="365642"/>
              <a:ext cx="375055" cy="2937444"/>
            </a:xfrm>
            <a:prstGeom prst="bentConnector4">
              <a:avLst>
                <a:gd name="adj1" fmla="val -21838"/>
                <a:gd name="adj2" fmla="val 647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14" idx="0"/>
              <a:endCxn id="138" idx="0"/>
            </p:cNvCxnSpPr>
            <p:nvPr/>
          </p:nvCxnSpPr>
          <p:spPr>
            <a:xfrm rot="10800000" flipH="1" flipV="1">
              <a:off x="4233504" y="1674268"/>
              <a:ext cx="3179206" cy="1054423"/>
            </a:xfrm>
            <a:prstGeom prst="bentConnector3">
              <a:avLst>
                <a:gd name="adj1" fmla="val -719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Rectangle 1065"/>
          <p:cNvSpPr/>
          <p:nvPr/>
        </p:nvSpPr>
        <p:spPr>
          <a:xfrm>
            <a:off x="3802134" y="1193234"/>
            <a:ext cx="811801" cy="43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USB Serial Adapter</a:t>
            </a:r>
            <a:endParaRPr lang="en-US" sz="1100" dirty="0"/>
          </a:p>
        </p:txBody>
      </p:sp>
      <p:cxnSp>
        <p:nvCxnSpPr>
          <p:cNvPr id="261" name="Elbow Connector 260"/>
          <p:cNvCxnSpPr>
            <a:stCxn id="1066" idx="1"/>
            <a:endCxn id="215" idx="0"/>
          </p:cNvCxnSpPr>
          <p:nvPr/>
        </p:nvCxnSpPr>
        <p:spPr>
          <a:xfrm rot="10800000">
            <a:off x="2801806" y="733546"/>
            <a:ext cx="1000329" cy="678527"/>
          </a:xfrm>
          <a:prstGeom prst="bentConnector4">
            <a:avLst>
              <a:gd name="adj1" fmla="val 20063"/>
              <a:gd name="adj2" fmla="val 13369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066" idx="1"/>
            <a:endCxn id="211" idx="6"/>
          </p:cNvCxnSpPr>
          <p:nvPr/>
        </p:nvCxnSpPr>
        <p:spPr>
          <a:xfrm rot="10800000">
            <a:off x="2829238" y="975308"/>
            <a:ext cx="972897" cy="436765"/>
          </a:xfrm>
          <a:prstGeom prst="bentConnector3">
            <a:avLst>
              <a:gd name="adj1" fmla="val 20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1066" idx="1"/>
            <a:endCxn id="209" idx="6"/>
          </p:cNvCxnSpPr>
          <p:nvPr/>
        </p:nvCxnSpPr>
        <p:spPr>
          <a:xfrm rot="10800000">
            <a:off x="2829238" y="1076744"/>
            <a:ext cx="972897" cy="335328"/>
          </a:xfrm>
          <a:prstGeom prst="bentConnector3">
            <a:avLst>
              <a:gd name="adj1" fmla="val 20629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1066" idx="1"/>
            <a:endCxn id="207" idx="6"/>
          </p:cNvCxnSpPr>
          <p:nvPr/>
        </p:nvCxnSpPr>
        <p:spPr>
          <a:xfrm rot="10800000">
            <a:off x="2829238" y="1183910"/>
            <a:ext cx="972897" cy="228163"/>
          </a:xfrm>
          <a:prstGeom prst="bentConnector3">
            <a:avLst>
              <a:gd name="adj1" fmla="val 2062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340964" y="2715671"/>
            <a:ext cx="811801" cy="9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2" name="Elbow Connector 281"/>
          <p:cNvCxnSpPr>
            <a:stCxn id="1066" idx="3"/>
            <a:endCxn id="281" idx="2"/>
          </p:cNvCxnSpPr>
          <p:nvPr/>
        </p:nvCxnSpPr>
        <p:spPr>
          <a:xfrm>
            <a:off x="4613935" y="1412072"/>
            <a:ext cx="1132930" cy="1398134"/>
          </a:xfrm>
          <a:prstGeom prst="bentConnector4">
            <a:avLst>
              <a:gd name="adj1" fmla="val 10647"/>
              <a:gd name="adj2" fmla="val 1163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 rot="5400000">
            <a:off x="48472" y="2113170"/>
            <a:ext cx="811801" cy="9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91" name="Elbow Connector 290"/>
          <p:cNvCxnSpPr>
            <a:stCxn id="290" idx="2"/>
            <a:endCxn id="1030" idx="0"/>
          </p:cNvCxnSpPr>
          <p:nvPr/>
        </p:nvCxnSpPr>
        <p:spPr>
          <a:xfrm rot="10800000" flipH="1" flipV="1">
            <a:off x="407104" y="2160438"/>
            <a:ext cx="1347445" cy="2748296"/>
          </a:xfrm>
          <a:prstGeom prst="bentConnector4">
            <a:avLst>
              <a:gd name="adj1" fmla="val -16965"/>
              <a:gd name="adj2" fmla="val 508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4802700" y="5630804"/>
            <a:ext cx="54864" cy="54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5114868" y="5630804"/>
            <a:ext cx="54864" cy="54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958784" y="5630804"/>
            <a:ext cx="54864" cy="54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Elbow Connector 298"/>
          <p:cNvCxnSpPr>
            <a:stCxn id="295" idx="4"/>
            <a:endCxn id="1030" idx="3"/>
          </p:cNvCxnSpPr>
          <p:nvPr/>
        </p:nvCxnSpPr>
        <p:spPr>
          <a:xfrm rot="5400000">
            <a:off x="3981898" y="5035132"/>
            <a:ext cx="197699" cy="149877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97" idx="4"/>
            <a:endCxn id="1030" idx="3"/>
          </p:cNvCxnSpPr>
          <p:nvPr/>
        </p:nvCxnSpPr>
        <p:spPr>
          <a:xfrm rot="5400000">
            <a:off x="4137982" y="4879048"/>
            <a:ext cx="197699" cy="181093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592499" y="5894369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Wired to reset switch</a:t>
            </a:r>
            <a:endParaRPr lang="en-US" sz="1000" dirty="0"/>
          </a:p>
        </p:txBody>
      </p:sp>
      <p:sp>
        <p:nvSpPr>
          <p:cNvPr id="313" name="Rectangle 312"/>
          <p:cNvSpPr/>
          <p:nvPr/>
        </p:nvSpPr>
        <p:spPr>
          <a:xfrm>
            <a:off x="2365652" y="3751035"/>
            <a:ext cx="755783" cy="7209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HDMI to S-Video Converter</a:t>
            </a:r>
            <a:endParaRPr lang="en-US" sz="1100" dirty="0"/>
          </a:p>
        </p:txBody>
      </p:sp>
      <p:sp>
        <p:nvSpPr>
          <p:cNvPr id="314" name="Rectangle 313"/>
          <p:cNvSpPr/>
          <p:nvPr/>
        </p:nvSpPr>
        <p:spPr>
          <a:xfrm>
            <a:off x="3760934" y="3132943"/>
            <a:ext cx="755783" cy="7209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EasyCAP</a:t>
            </a:r>
            <a:endParaRPr lang="en-US" sz="1100" dirty="0"/>
          </a:p>
        </p:txBody>
      </p:sp>
      <p:cxnSp>
        <p:nvCxnSpPr>
          <p:cNvPr id="316" name="Elbow Connector 315"/>
          <p:cNvCxnSpPr>
            <a:stCxn id="314" idx="3"/>
            <a:endCxn id="281" idx="2"/>
          </p:cNvCxnSpPr>
          <p:nvPr/>
        </p:nvCxnSpPr>
        <p:spPr>
          <a:xfrm flipV="1">
            <a:off x="4516717" y="2810206"/>
            <a:ext cx="1230148" cy="68319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3" idx="0"/>
            <a:endCxn id="314" idx="1"/>
          </p:cNvCxnSpPr>
          <p:nvPr/>
        </p:nvCxnSpPr>
        <p:spPr>
          <a:xfrm rot="5400000" flipH="1" flipV="1">
            <a:off x="3123423" y="3113524"/>
            <a:ext cx="257633" cy="101739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2961133" y="476842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HDMI</a:t>
            </a:r>
            <a:endParaRPr lang="en-US" sz="1000" dirty="0"/>
          </a:p>
        </p:txBody>
      </p:sp>
      <p:cxnSp>
        <p:nvCxnSpPr>
          <p:cNvPr id="326" name="Elbow Connector 325"/>
          <p:cNvCxnSpPr>
            <a:endCxn id="313" idx="2"/>
          </p:cNvCxnSpPr>
          <p:nvPr/>
        </p:nvCxnSpPr>
        <p:spPr>
          <a:xfrm rot="16200000" flipV="1">
            <a:off x="2504793" y="4710705"/>
            <a:ext cx="680649" cy="2031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2873279" y="324055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S-Video</a:t>
            </a:r>
            <a:endParaRPr lang="en-US" sz="10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077049" y="3865273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MicroUSB</a:t>
            </a:r>
            <a:endParaRPr lang="en-US" sz="1000" dirty="0" smtClean="0"/>
          </a:p>
          <a:p>
            <a:pPr algn="ctr"/>
            <a:r>
              <a:rPr lang="en-US" sz="1000" dirty="0"/>
              <a:t>t</a:t>
            </a:r>
            <a:r>
              <a:rPr lang="en-US" sz="1000" dirty="0" smtClean="0"/>
              <a:t>o USB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4868943" y="282063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USB</a:t>
            </a:r>
            <a:endParaRPr lang="en-US" sz="1000" dirty="0"/>
          </a:p>
        </p:txBody>
      </p:sp>
      <p:sp>
        <p:nvSpPr>
          <p:cNvPr id="333" name="TextBox 332"/>
          <p:cNvSpPr txBox="1"/>
          <p:nvPr/>
        </p:nvSpPr>
        <p:spPr>
          <a:xfrm>
            <a:off x="4858317" y="325698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USB</a:t>
            </a:r>
            <a:endParaRPr lang="en-US" sz="1000" dirty="0"/>
          </a:p>
        </p:txBody>
      </p:sp>
      <p:pic>
        <p:nvPicPr>
          <p:cNvPr id="243" name="Picture 12" descr="ttps://cdn.shopify.com/s/files/1/0174/1800/products/Raspberry_Pi_3_2_of_4_2fe9737c-ff10-4b05-97fa-66e956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574769" y="1056454"/>
            <a:ext cx="2174164" cy="13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" name="Rectangle 334"/>
          <p:cNvSpPr/>
          <p:nvPr/>
        </p:nvSpPr>
        <p:spPr>
          <a:xfrm>
            <a:off x="4050402" y="98047"/>
            <a:ext cx="755783" cy="441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Power Outlet</a:t>
            </a:r>
            <a:endParaRPr lang="en-US" sz="1100" dirty="0"/>
          </a:p>
        </p:txBody>
      </p:sp>
      <p:cxnSp>
        <p:nvCxnSpPr>
          <p:cNvPr id="336" name="Elbow Connector 335"/>
          <p:cNvCxnSpPr>
            <a:endCxn id="335" idx="2"/>
          </p:cNvCxnSpPr>
          <p:nvPr/>
        </p:nvCxnSpPr>
        <p:spPr>
          <a:xfrm rot="10800000">
            <a:off x="4428294" y="539407"/>
            <a:ext cx="530490" cy="45760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5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22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Curtis</dc:creator>
  <cp:lastModifiedBy>Ben Curtis</cp:lastModifiedBy>
  <cp:revision>12</cp:revision>
  <dcterms:created xsi:type="dcterms:W3CDTF">2017-10-03T18:59:17Z</dcterms:created>
  <dcterms:modified xsi:type="dcterms:W3CDTF">2017-10-03T20:13:53Z</dcterms:modified>
</cp:coreProperties>
</file>