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LLMs and the Risks They Pose to Financial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high-level overview of how LLMs work, why they fail, and how to manage the risks — especially in finance.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Risks in Financial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Hallucination of financial facts or advice.</a:t>
            </a:r>
          </a:p>
          <a:p>
            <a:r>
              <a:t>Data leakage and shadow IT exposure.</a:t>
            </a:r>
          </a:p>
          <a:p>
            <a:r>
              <a:t>Prompt injection, bias, lack of explainability.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chart or icon layout summarizing risk categories]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Risk: RAG and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RAG grounds models in actual documents to reduce hallucination.</a:t>
            </a:r>
          </a:p>
          <a:p>
            <a:r>
              <a:t>Access control, human-in-the-loop, monitoring tools.</a:t>
            </a:r>
          </a:p>
          <a:p>
            <a:r>
              <a:t>Versioning and prompt auditing essential for compliance.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RAG architecture diagram or guardrail framework visual]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powerful tools — but not magical or always safe.</a:t>
            </a:r>
          </a:p>
          <a:p>
            <a:r>
              <a:t>They require structure, oversight, and contextual safeguards.</a:t>
            </a:r>
          </a:p>
          <a:p>
            <a:r>
              <a:t>Use them strategically, especially in high-stakes domains like finance.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balance scale of 'power' and 'risk', or handshake with shield]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Regression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Recall: logistic/linear regression models map inputs to outputs.</a:t>
            </a:r>
          </a:p>
          <a:p>
            <a:r>
              <a:t>Stacking layers of them gives us a basic neural network.</a:t>
            </a:r>
          </a:p>
          <a:p>
            <a:r>
              <a:t>Deep learning = old idea + modern data + compute power.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diagram showing regression model → stacked layers → deep net]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Neural Networks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They learn complex, synthetic features automatically.</a:t>
            </a:r>
          </a:p>
          <a:p>
            <a:r>
              <a:t>Drop irrelevant features, amplify useful ones.</a:t>
            </a:r>
          </a:p>
          <a:p>
            <a:r>
              <a:t>Enable generalization across nonlinear boundaries.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feature abstraction diagram across layers]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 Need Better Word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Dictionary indices: no meaning encoded.</a:t>
            </a:r>
          </a:p>
          <a:p>
            <a:r>
              <a:t>TF-IDF and BoW: sparse, no semantic understanding.</a:t>
            </a:r>
          </a:p>
          <a:p>
            <a:r>
              <a:t>We want words with similar meaning to be numerically close.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comparison of TF-IDF vs. embedding space]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Word2Vec: Skip-Gram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 a model to predict surrounding words from the center word.</a:t>
            </a:r>
          </a:p>
          <a:p>
            <a:r>
              <a:t>Words that appear in similar contexts develop similar vectors.</a:t>
            </a:r>
          </a:p>
          <a:p>
            <a:r>
              <a:t>Embeddings capture subtle dimensions (size, object-ness, etc.).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Skip-Gram window diagram with arrows]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RNNs and Their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Designed for sequence modeling: passes hidden state forward.</a:t>
            </a:r>
          </a:p>
          <a:p>
            <a:r>
              <a:t>Struggles with long-term dependencies (vanishing gradients).</a:t>
            </a:r>
          </a:p>
          <a:p>
            <a:r>
              <a:t>Slow and inefficient for long texts.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RNN chain structure with memory fade illustration]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Transformers: Attention Is All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Self-attention mechanism lets model attend to all tokens.</a:t>
            </a:r>
          </a:p>
          <a:p>
            <a:r>
              <a:t>Enables parallelization and long-range context capture.</a:t>
            </a:r>
          </a:p>
          <a:p>
            <a:r>
              <a:t>Foundation of modern LLMs like GPT.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self-attention visualization (tokens attending to all)]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LLMs Powerful?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Transformer backbone + huge pretraining corpus.</a:t>
            </a:r>
          </a:p>
          <a:p>
            <a:r>
              <a:t>Instruction tuning, fine-tuning, RLHF.</a:t>
            </a:r>
          </a:p>
          <a:p>
            <a:r>
              <a:t>RAG and vector DBs make them useful in practice.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simplified architecture of an LLM pipeline]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LLMs Hallucinate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predict the most likely next word — not the truth.</a:t>
            </a:r>
          </a:p>
          <a:p>
            <a:r>
              <a:t>They don't verify or retrieve facts unless designed to.</a:t>
            </a:r>
          </a:p>
          <a:p>
            <a:r>
              <a:t>Fluent ≠ factual.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[Insert: metaphor of confident intern / or token prediction engine]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