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238" y="1378206"/>
            <a:ext cx="3809524" cy="41015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8508"/>
            <a:ext cx="9144000" cy="3300984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285728"/>
            <a:ext cx="7117180" cy="1470025"/>
          </a:xfrm>
        </p:spPr>
        <p:txBody>
          <a:bodyPr/>
          <a:lstStyle/>
          <a:p>
            <a:pPr algn="ctr"/>
            <a:r>
              <a:rPr lang="zh-TW" altLang="en-US" dirty="0" smtClean="0"/>
              <a:t>第十一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214818"/>
            <a:ext cx="6408712" cy="1857388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AA020317 </a:t>
            </a:r>
            <a:r>
              <a:rPr lang="zh-TW" altLang="en-US" sz="2800" dirty="0" smtClean="0"/>
              <a:t>李</a:t>
            </a:r>
            <a:r>
              <a:rPr lang="zh-TW" altLang="en-US" sz="2800" dirty="0" smtClean="0"/>
              <a:t>柏</a:t>
            </a:r>
            <a:r>
              <a:rPr lang="zh-TW" altLang="en-US" sz="2800" dirty="0" smtClean="0"/>
              <a:t>皜           林佳嘉 </a:t>
            </a:r>
            <a:endParaRPr lang="en-US" altLang="zh-TW" sz="2800" dirty="0" smtClean="0"/>
          </a:p>
          <a:p>
            <a:r>
              <a:rPr lang="en-US" altLang="zh-TW" sz="2800" dirty="0" smtClean="0"/>
              <a:t>AA021667</a:t>
            </a:r>
            <a:r>
              <a:rPr lang="zh-TW" altLang="en-US" sz="2800" dirty="0" smtClean="0"/>
              <a:t> 許育誠           趙</a:t>
            </a:r>
            <a:r>
              <a:rPr lang="zh-TW" altLang="en-US" sz="2800" dirty="0" smtClean="0"/>
              <a:t>妤彤</a:t>
            </a:r>
            <a:endParaRPr lang="en-US" altLang="zh-TW" sz="2800" dirty="0" smtClean="0"/>
          </a:p>
          <a:p>
            <a:r>
              <a:rPr lang="zh-TW" altLang="en-US" sz="2800" smtClean="0"/>
              <a:t>                盧佳聖</a:t>
            </a:r>
            <a:endParaRPr lang="zh-TW" altLang="en-US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738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94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夏日">
  <a:themeElements>
    <a:clrScheme name="夏日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夏日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夏日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TM01972873[[fn=夏日]]</Template>
  <TotalTime>54</TotalTime>
  <Words>14</Words>
  <Application>Microsoft Office PowerPoint</Application>
  <PresentationFormat>如螢幕大小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夏日</vt:lpstr>
      <vt:lpstr>第十一組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寵物生活館   第十一組</dc:title>
  <dc:creator>USER</dc:creator>
  <cp:lastModifiedBy>Master</cp:lastModifiedBy>
  <cp:revision>7</cp:revision>
  <dcterms:created xsi:type="dcterms:W3CDTF">2015-12-21T09:07:34Z</dcterms:created>
  <dcterms:modified xsi:type="dcterms:W3CDTF">2015-12-25T08:23:54Z</dcterms:modified>
</cp:coreProperties>
</file>