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media/image3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4"/>
  </p:notesMasterIdLst>
  <p:sldIdLst>
    <p:sldId id="256" r:id="rId2"/>
    <p:sldId id="261" r:id="rId3"/>
    <p:sldId id="262" r:id="rId4"/>
    <p:sldId id="263" r:id="rId5"/>
    <p:sldId id="260" r:id="rId6"/>
    <p:sldId id="265" r:id="rId7"/>
    <p:sldId id="276" r:id="rId8"/>
    <p:sldId id="270" r:id="rId9"/>
    <p:sldId id="271" r:id="rId10"/>
    <p:sldId id="272" r:id="rId11"/>
    <p:sldId id="273" r:id="rId12"/>
    <p:sldId id="274" r:id="rId13"/>
    <p:sldId id="277" r:id="rId14"/>
    <p:sldId id="266" r:id="rId15"/>
    <p:sldId id="258" r:id="rId16"/>
    <p:sldId id="280" r:id="rId17"/>
    <p:sldId id="281" r:id="rId18"/>
    <p:sldId id="282" r:id="rId19"/>
    <p:sldId id="283" r:id="rId20"/>
    <p:sldId id="268" r:id="rId21"/>
    <p:sldId id="267" r:id="rId22"/>
    <p:sldId id="284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1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F45B8-3B30-48D7-9C73-55C6FEFB0338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694416B1-0FEF-4355-8CF4-CB416FE3F574}">
      <dgm:prSet phldrT="[Text]"/>
      <dgm:spPr/>
      <dgm:t>
        <a:bodyPr/>
        <a:lstStyle/>
        <a:p>
          <a:r>
            <a:rPr lang="en-US" altLang="zh-TW" dirty="0" smtClean="0"/>
            <a:t>Flow Chart</a:t>
          </a:r>
          <a:endParaRPr lang="zh-TW" altLang="en-US" dirty="0"/>
        </a:p>
      </dgm:t>
    </dgm:pt>
    <dgm:pt modelId="{6EA421AA-F634-4464-BEB6-AE27F7FB67B2}" type="parTrans" cxnId="{58D39165-852E-42BD-934F-D68F2F2402E3}">
      <dgm:prSet/>
      <dgm:spPr/>
      <dgm:t>
        <a:bodyPr/>
        <a:lstStyle/>
        <a:p>
          <a:endParaRPr lang="zh-TW" altLang="en-US"/>
        </a:p>
      </dgm:t>
    </dgm:pt>
    <dgm:pt modelId="{55FFD2C7-1511-4201-9FFA-27F1C7058356}" type="sibTrans" cxnId="{58D39165-852E-42BD-934F-D68F2F2402E3}">
      <dgm:prSet/>
      <dgm:spPr/>
      <dgm:t>
        <a:bodyPr/>
        <a:lstStyle/>
        <a:p>
          <a:endParaRPr lang="zh-TW" altLang="en-US"/>
        </a:p>
      </dgm:t>
    </dgm:pt>
    <dgm:pt modelId="{F8AFC5D3-BA1D-41D1-ABCF-EA26A3888177}">
      <dgm:prSet phldrT="[Text]"/>
      <dgm:spPr/>
      <dgm:t>
        <a:bodyPr/>
        <a:lstStyle/>
        <a:p>
          <a:r>
            <a:rPr lang="zh-TW" altLang="en-US" dirty="0" smtClean="0"/>
            <a:t>前處理</a:t>
          </a:r>
          <a:endParaRPr lang="en-US" altLang="zh-TW" dirty="0" smtClean="0"/>
        </a:p>
        <a:p>
          <a:r>
            <a:rPr lang="zh-TW" altLang="en-US" dirty="0" smtClean="0"/>
            <a:t>解說</a:t>
          </a:r>
          <a:endParaRPr lang="zh-TW" altLang="en-US" dirty="0"/>
        </a:p>
      </dgm:t>
    </dgm:pt>
    <dgm:pt modelId="{A6B3966B-A52C-42A1-80DC-24E216508259}" type="parTrans" cxnId="{D91589CA-C0B0-4C91-A791-7A762216EB5C}">
      <dgm:prSet/>
      <dgm:spPr/>
      <dgm:t>
        <a:bodyPr/>
        <a:lstStyle/>
        <a:p>
          <a:endParaRPr lang="zh-TW" altLang="en-US"/>
        </a:p>
      </dgm:t>
    </dgm:pt>
    <dgm:pt modelId="{59E2CEC8-8582-49BC-8C4B-B9ACBB47A909}" type="sibTrans" cxnId="{D91589CA-C0B0-4C91-A791-7A762216EB5C}">
      <dgm:prSet/>
      <dgm:spPr/>
      <dgm:t>
        <a:bodyPr/>
        <a:lstStyle/>
        <a:p>
          <a:endParaRPr lang="zh-TW" altLang="en-US"/>
        </a:p>
      </dgm:t>
    </dgm:pt>
    <dgm:pt modelId="{67513F55-91AD-4DFE-90CB-626B8339F809}">
      <dgm:prSet phldrT="[Text]"/>
      <dgm:spPr/>
      <dgm:t>
        <a:bodyPr/>
        <a:lstStyle/>
        <a:p>
          <a:r>
            <a:rPr lang="zh-TW" altLang="en-US" dirty="0" smtClean="0"/>
            <a:t>後處理</a:t>
          </a:r>
          <a:endParaRPr lang="en-US" altLang="zh-TW" dirty="0" smtClean="0"/>
        </a:p>
        <a:p>
          <a:r>
            <a:rPr lang="zh-TW" altLang="en-US" dirty="0" smtClean="0"/>
            <a:t>解說</a:t>
          </a:r>
          <a:endParaRPr lang="zh-TW" altLang="en-US" dirty="0"/>
        </a:p>
      </dgm:t>
    </dgm:pt>
    <dgm:pt modelId="{81892EF1-0B41-4F4E-B5B5-D870D3FCCBF1}" type="parTrans" cxnId="{CB81146A-3A10-4869-A92C-37AEAF607712}">
      <dgm:prSet/>
      <dgm:spPr/>
      <dgm:t>
        <a:bodyPr/>
        <a:lstStyle/>
        <a:p>
          <a:endParaRPr lang="zh-TW" altLang="en-US"/>
        </a:p>
      </dgm:t>
    </dgm:pt>
    <dgm:pt modelId="{3137FEAB-967F-4CBC-A02C-7A16B9837121}" type="sibTrans" cxnId="{CB81146A-3A10-4869-A92C-37AEAF607712}">
      <dgm:prSet/>
      <dgm:spPr/>
      <dgm:t>
        <a:bodyPr/>
        <a:lstStyle/>
        <a:p>
          <a:endParaRPr lang="zh-TW" altLang="en-US"/>
        </a:p>
      </dgm:t>
    </dgm:pt>
    <dgm:pt modelId="{13FF732B-C50E-4737-8D41-500E81E0BBAF}">
      <dgm:prSet phldrT="[Text]"/>
      <dgm:spPr/>
      <dgm:t>
        <a:bodyPr/>
        <a:lstStyle/>
        <a:p>
          <a:r>
            <a:rPr lang="zh-TW" altLang="en-US" dirty="0" smtClean="0"/>
            <a:t>總結</a:t>
          </a:r>
          <a:endParaRPr lang="zh-TW" altLang="en-US" dirty="0"/>
        </a:p>
      </dgm:t>
    </dgm:pt>
    <dgm:pt modelId="{C06F2A12-B94E-4E0B-96C6-1B3E9D9FD170}" type="parTrans" cxnId="{59D769CA-BE2A-4C37-A843-EF7BA68DA92E}">
      <dgm:prSet/>
      <dgm:spPr/>
      <dgm:t>
        <a:bodyPr/>
        <a:lstStyle/>
        <a:p>
          <a:endParaRPr lang="zh-TW" altLang="en-US"/>
        </a:p>
      </dgm:t>
    </dgm:pt>
    <dgm:pt modelId="{9105FF6D-C19C-430C-8D7B-9B0CD927D1A0}" type="sibTrans" cxnId="{59D769CA-BE2A-4C37-A843-EF7BA68DA92E}">
      <dgm:prSet/>
      <dgm:spPr/>
      <dgm:t>
        <a:bodyPr/>
        <a:lstStyle/>
        <a:p>
          <a:endParaRPr lang="zh-TW" altLang="en-US"/>
        </a:p>
      </dgm:t>
    </dgm:pt>
    <dgm:pt modelId="{5B808C57-5D89-407C-BA5C-3FAF445DDF80}">
      <dgm:prSet phldrT="[Text]"/>
      <dgm:spPr/>
      <dgm:t>
        <a:bodyPr/>
        <a:lstStyle/>
        <a:p>
          <a:r>
            <a:rPr lang="zh-TW" altLang="en-US" dirty="0" smtClean="0"/>
            <a:t>專案解說</a:t>
          </a:r>
          <a:endParaRPr lang="zh-TW" altLang="en-US" dirty="0"/>
        </a:p>
      </dgm:t>
    </dgm:pt>
    <dgm:pt modelId="{F84A4225-0470-4CD9-9609-8BB73EBA8011}" type="sibTrans" cxnId="{9E0C4016-0A5C-45E8-91C2-01C1E0BC51D6}">
      <dgm:prSet/>
      <dgm:spPr/>
      <dgm:t>
        <a:bodyPr/>
        <a:lstStyle/>
        <a:p>
          <a:endParaRPr lang="zh-TW" altLang="en-US"/>
        </a:p>
      </dgm:t>
    </dgm:pt>
    <dgm:pt modelId="{3C0506DE-BE88-4203-B36A-959259004D3D}" type="parTrans" cxnId="{9E0C4016-0A5C-45E8-91C2-01C1E0BC51D6}">
      <dgm:prSet/>
      <dgm:spPr/>
      <dgm:t>
        <a:bodyPr/>
        <a:lstStyle/>
        <a:p>
          <a:endParaRPr lang="zh-TW" altLang="en-US"/>
        </a:p>
      </dgm:t>
    </dgm:pt>
    <dgm:pt modelId="{49142636-8757-44CD-B85F-CA0F81D4D325}" type="pres">
      <dgm:prSet presAssocID="{F53F45B8-3B30-48D7-9C73-55C6FEFB0338}" presName="CompostProcess" presStyleCnt="0">
        <dgm:presLayoutVars>
          <dgm:dir/>
          <dgm:resizeHandles val="exact"/>
        </dgm:presLayoutVars>
      </dgm:prSet>
      <dgm:spPr/>
    </dgm:pt>
    <dgm:pt modelId="{F3057BF1-F0B0-4485-84E0-FA630BAE57FD}" type="pres">
      <dgm:prSet presAssocID="{F53F45B8-3B30-48D7-9C73-55C6FEFB0338}" presName="arrow" presStyleLbl="bgShp" presStyleIdx="0" presStyleCnt="1"/>
      <dgm:spPr/>
    </dgm:pt>
    <dgm:pt modelId="{E931270D-E29B-40AC-9255-97DD6C89134A}" type="pres">
      <dgm:prSet presAssocID="{F53F45B8-3B30-48D7-9C73-55C6FEFB0338}" presName="linearProcess" presStyleCnt="0"/>
      <dgm:spPr/>
    </dgm:pt>
    <dgm:pt modelId="{4F984F60-28CA-40E8-9BCD-69C3D114E1C2}" type="pres">
      <dgm:prSet presAssocID="{5B808C57-5D89-407C-BA5C-3FAF445DDF80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298F40-26AB-4E2A-BF9E-023E03ABD879}" type="pres">
      <dgm:prSet presAssocID="{F84A4225-0470-4CD9-9609-8BB73EBA8011}" presName="sibTrans" presStyleCnt="0"/>
      <dgm:spPr/>
    </dgm:pt>
    <dgm:pt modelId="{F2024933-75D2-47FB-BE73-8AEF57D712CE}" type="pres">
      <dgm:prSet presAssocID="{694416B1-0FEF-4355-8CF4-CB416FE3F57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527A2D-67DD-46BC-9285-AC582E169974}" type="pres">
      <dgm:prSet presAssocID="{55FFD2C7-1511-4201-9FFA-27F1C7058356}" presName="sibTrans" presStyleCnt="0"/>
      <dgm:spPr/>
    </dgm:pt>
    <dgm:pt modelId="{D891D65D-2C24-41EF-AA30-10CE96EEFDE7}" type="pres">
      <dgm:prSet presAssocID="{F8AFC5D3-BA1D-41D1-ABCF-EA26A388817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AB1BD2-A1E1-4336-8957-BD5AF994C6F0}" type="pres">
      <dgm:prSet presAssocID="{59E2CEC8-8582-49BC-8C4B-B9ACBB47A909}" presName="sibTrans" presStyleCnt="0"/>
      <dgm:spPr/>
    </dgm:pt>
    <dgm:pt modelId="{3FA2EE0C-7E84-45D1-AEE0-EEB817D51A19}" type="pres">
      <dgm:prSet presAssocID="{67513F55-91AD-4DFE-90CB-626B8339F809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A80484-390A-4A65-8521-7BA26B7BF7E3}" type="pres">
      <dgm:prSet presAssocID="{3137FEAB-967F-4CBC-A02C-7A16B9837121}" presName="sibTrans" presStyleCnt="0"/>
      <dgm:spPr/>
    </dgm:pt>
    <dgm:pt modelId="{07B6BF95-7D8D-4964-9950-4EB723B2E4C5}" type="pres">
      <dgm:prSet presAssocID="{13FF732B-C50E-4737-8D41-500E81E0BBA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B81146A-3A10-4869-A92C-37AEAF607712}" srcId="{F53F45B8-3B30-48D7-9C73-55C6FEFB0338}" destId="{67513F55-91AD-4DFE-90CB-626B8339F809}" srcOrd="3" destOrd="0" parTransId="{81892EF1-0B41-4F4E-B5B5-D870D3FCCBF1}" sibTransId="{3137FEAB-967F-4CBC-A02C-7A16B9837121}"/>
    <dgm:cxn modelId="{59D769CA-BE2A-4C37-A843-EF7BA68DA92E}" srcId="{F53F45B8-3B30-48D7-9C73-55C6FEFB0338}" destId="{13FF732B-C50E-4737-8D41-500E81E0BBAF}" srcOrd="4" destOrd="0" parTransId="{C06F2A12-B94E-4E0B-96C6-1B3E9D9FD170}" sibTransId="{9105FF6D-C19C-430C-8D7B-9B0CD927D1A0}"/>
    <dgm:cxn modelId="{58D39165-852E-42BD-934F-D68F2F2402E3}" srcId="{F53F45B8-3B30-48D7-9C73-55C6FEFB0338}" destId="{694416B1-0FEF-4355-8CF4-CB416FE3F574}" srcOrd="1" destOrd="0" parTransId="{6EA421AA-F634-4464-BEB6-AE27F7FB67B2}" sibTransId="{55FFD2C7-1511-4201-9FFA-27F1C7058356}"/>
    <dgm:cxn modelId="{A548AEF5-B96A-49E7-9555-57EF672E90F8}" type="presOf" srcId="{694416B1-0FEF-4355-8CF4-CB416FE3F574}" destId="{F2024933-75D2-47FB-BE73-8AEF57D712CE}" srcOrd="0" destOrd="0" presId="urn:microsoft.com/office/officeart/2005/8/layout/hProcess9"/>
    <dgm:cxn modelId="{ECB406E8-8E6B-49D1-A45D-51C306DE7A66}" type="presOf" srcId="{13FF732B-C50E-4737-8D41-500E81E0BBAF}" destId="{07B6BF95-7D8D-4964-9950-4EB723B2E4C5}" srcOrd="0" destOrd="0" presId="urn:microsoft.com/office/officeart/2005/8/layout/hProcess9"/>
    <dgm:cxn modelId="{50A867ED-DBB9-42D5-884E-C238EBCE72D4}" type="presOf" srcId="{67513F55-91AD-4DFE-90CB-626B8339F809}" destId="{3FA2EE0C-7E84-45D1-AEE0-EEB817D51A19}" srcOrd="0" destOrd="0" presId="urn:microsoft.com/office/officeart/2005/8/layout/hProcess9"/>
    <dgm:cxn modelId="{9E0C4016-0A5C-45E8-91C2-01C1E0BC51D6}" srcId="{F53F45B8-3B30-48D7-9C73-55C6FEFB0338}" destId="{5B808C57-5D89-407C-BA5C-3FAF445DDF80}" srcOrd="0" destOrd="0" parTransId="{3C0506DE-BE88-4203-B36A-959259004D3D}" sibTransId="{F84A4225-0470-4CD9-9609-8BB73EBA8011}"/>
    <dgm:cxn modelId="{D91589CA-C0B0-4C91-A791-7A762216EB5C}" srcId="{F53F45B8-3B30-48D7-9C73-55C6FEFB0338}" destId="{F8AFC5D3-BA1D-41D1-ABCF-EA26A3888177}" srcOrd="2" destOrd="0" parTransId="{A6B3966B-A52C-42A1-80DC-24E216508259}" sibTransId="{59E2CEC8-8582-49BC-8C4B-B9ACBB47A909}"/>
    <dgm:cxn modelId="{982085D7-2C27-472F-8B36-D75E873DFA55}" type="presOf" srcId="{F8AFC5D3-BA1D-41D1-ABCF-EA26A3888177}" destId="{D891D65D-2C24-41EF-AA30-10CE96EEFDE7}" srcOrd="0" destOrd="0" presId="urn:microsoft.com/office/officeart/2005/8/layout/hProcess9"/>
    <dgm:cxn modelId="{3759A094-0450-4C34-A769-304DF143CE78}" type="presOf" srcId="{F53F45B8-3B30-48D7-9C73-55C6FEFB0338}" destId="{49142636-8757-44CD-B85F-CA0F81D4D325}" srcOrd="0" destOrd="0" presId="urn:microsoft.com/office/officeart/2005/8/layout/hProcess9"/>
    <dgm:cxn modelId="{C7267A7E-0911-4F76-9B2A-1F98B38EB23A}" type="presOf" srcId="{5B808C57-5D89-407C-BA5C-3FAF445DDF80}" destId="{4F984F60-28CA-40E8-9BCD-69C3D114E1C2}" srcOrd="0" destOrd="0" presId="urn:microsoft.com/office/officeart/2005/8/layout/hProcess9"/>
    <dgm:cxn modelId="{5FFFD5D3-C34E-4DAA-BAA6-C2C1FD3FE136}" type="presParOf" srcId="{49142636-8757-44CD-B85F-CA0F81D4D325}" destId="{F3057BF1-F0B0-4485-84E0-FA630BAE57FD}" srcOrd="0" destOrd="0" presId="urn:microsoft.com/office/officeart/2005/8/layout/hProcess9"/>
    <dgm:cxn modelId="{4E78C3B2-1919-46D7-BCDF-0CECB942C47D}" type="presParOf" srcId="{49142636-8757-44CD-B85F-CA0F81D4D325}" destId="{E931270D-E29B-40AC-9255-97DD6C89134A}" srcOrd="1" destOrd="0" presId="urn:microsoft.com/office/officeart/2005/8/layout/hProcess9"/>
    <dgm:cxn modelId="{55F77D46-4A0E-4F7F-AECE-B162631AA037}" type="presParOf" srcId="{E931270D-E29B-40AC-9255-97DD6C89134A}" destId="{4F984F60-28CA-40E8-9BCD-69C3D114E1C2}" srcOrd="0" destOrd="0" presId="urn:microsoft.com/office/officeart/2005/8/layout/hProcess9"/>
    <dgm:cxn modelId="{D07691DC-0F6B-4D59-B2E1-968FC0BF7161}" type="presParOf" srcId="{E931270D-E29B-40AC-9255-97DD6C89134A}" destId="{4C298F40-26AB-4E2A-BF9E-023E03ABD879}" srcOrd="1" destOrd="0" presId="urn:microsoft.com/office/officeart/2005/8/layout/hProcess9"/>
    <dgm:cxn modelId="{E695A865-DD9C-4363-B908-BA172BC36CD9}" type="presParOf" srcId="{E931270D-E29B-40AC-9255-97DD6C89134A}" destId="{F2024933-75D2-47FB-BE73-8AEF57D712CE}" srcOrd="2" destOrd="0" presId="urn:microsoft.com/office/officeart/2005/8/layout/hProcess9"/>
    <dgm:cxn modelId="{AF1FFAE4-EF3D-49C2-9C69-527EE900843D}" type="presParOf" srcId="{E931270D-E29B-40AC-9255-97DD6C89134A}" destId="{1A527A2D-67DD-46BC-9285-AC582E169974}" srcOrd="3" destOrd="0" presId="urn:microsoft.com/office/officeart/2005/8/layout/hProcess9"/>
    <dgm:cxn modelId="{D25B325F-B2C0-4741-A4B7-080D1FFFF3E9}" type="presParOf" srcId="{E931270D-E29B-40AC-9255-97DD6C89134A}" destId="{D891D65D-2C24-41EF-AA30-10CE96EEFDE7}" srcOrd="4" destOrd="0" presId="urn:microsoft.com/office/officeart/2005/8/layout/hProcess9"/>
    <dgm:cxn modelId="{A8158EBD-3702-43E1-828D-E1EB57D3642E}" type="presParOf" srcId="{E931270D-E29B-40AC-9255-97DD6C89134A}" destId="{B1AB1BD2-A1E1-4336-8957-BD5AF994C6F0}" srcOrd="5" destOrd="0" presId="urn:microsoft.com/office/officeart/2005/8/layout/hProcess9"/>
    <dgm:cxn modelId="{B3041D66-11F1-4FED-8271-EA9A8305F111}" type="presParOf" srcId="{E931270D-E29B-40AC-9255-97DD6C89134A}" destId="{3FA2EE0C-7E84-45D1-AEE0-EEB817D51A19}" srcOrd="6" destOrd="0" presId="urn:microsoft.com/office/officeart/2005/8/layout/hProcess9"/>
    <dgm:cxn modelId="{2C2122DF-81CF-4ED5-A19C-FA8A5836EBFA}" type="presParOf" srcId="{E931270D-E29B-40AC-9255-97DD6C89134A}" destId="{79A80484-390A-4A65-8521-7BA26B7BF7E3}" srcOrd="7" destOrd="0" presId="urn:microsoft.com/office/officeart/2005/8/layout/hProcess9"/>
    <dgm:cxn modelId="{ED793C8E-3B1A-4240-94EF-37CEB458B6D1}" type="presParOf" srcId="{E931270D-E29B-40AC-9255-97DD6C89134A}" destId="{07B6BF95-7D8D-4964-9950-4EB723B2E4C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E6FF4-D4E8-4F39-83C0-64BC7982D324}" type="doc">
      <dgm:prSet loTypeId="urn:microsoft.com/office/officeart/2005/8/layout/hProcess10" loCatId="process" qsTypeId="urn:microsoft.com/office/officeart/2005/8/quickstyle/simple1" qsCatId="simple" csTypeId="urn:microsoft.com/office/officeart/2005/8/colors/colorful4" csCatId="colorful" phldr="1"/>
      <dgm:spPr/>
    </dgm:pt>
    <dgm:pt modelId="{AB0F663A-ACFC-4524-891B-A76C26F5D7F7}">
      <dgm:prSet phldrT="[Text]"/>
      <dgm:spPr/>
      <dgm:t>
        <a:bodyPr/>
        <a:lstStyle/>
        <a:p>
          <a:r>
            <a:rPr lang="zh-TW" altLang="en-US" dirty="0" smtClean="0"/>
            <a:t>圖片輸入</a:t>
          </a:r>
          <a:endParaRPr lang="zh-TW" altLang="en-US" dirty="0"/>
        </a:p>
      </dgm:t>
    </dgm:pt>
    <dgm:pt modelId="{F0810D19-3AEE-40F1-B648-2F308E351C71}" type="parTrans" cxnId="{D76A5257-1C17-4808-AF0D-F2B874B0B983}">
      <dgm:prSet/>
      <dgm:spPr/>
      <dgm:t>
        <a:bodyPr/>
        <a:lstStyle/>
        <a:p>
          <a:endParaRPr lang="zh-TW" altLang="en-US"/>
        </a:p>
      </dgm:t>
    </dgm:pt>
    <dgm:pt modelId="{3CA02CB4-FDEF-4370-8C67-A2B5B6D1188B}" type="sibTrans" cxnId="{D76A5257-1C17-4808-AF0D-F2B874B0B983}">
      <dgm:prSet/>
      <dgm:spPr/>
      <dgm:t>
        <a:bodyPr/>
        <a:lstStyle/>
        <a:p>
          <a:endParaRPr lang="zh-TW" altLang="en-US"/>
        </a:p>
      </dgm:t>
    </dgm:pt>
    <dgm:pt modelId="{25907FD1-C8D5-48A3-8D11-603D951DC3AB}">
      <dgm:prSet phldrT="[Text]"/>
      <dgm:spPr/>
      <dgm:t>
        <a:bodyPr/>
        <a:lstStyle/>
        <a:p>
          <a:r>
            <a:rPr lang="zh-TW" altLang="en-US" dirty="0" smtClean="0"/>
            <a:t>二值化</a:t>
          </a:r>
          <a:endParaRPr lang="zh-TW" altLang="en-US" dirty="0"/>
        </a:p>
      </dgm:t>
    </dgm:pt>
    <dgm:pt modelId="{08DA66B9-6935-4C61-B77E-EE275C342FBF}" type="parTrans" cxnId="{2913602A-A409-46E4-BD50-747B861E2F37}">
      <dgm:prSet/>
      <dgm:spPr/>
      <dgm:t>
        <a:bodyPr/>
        <a:lstStyle/>
        <a:p>
          <a:endParaRPr lang="zh-TW" altLang="en-US"/>
        </a:p>
      </dgm:t>
    </dgm:pt>
    <dgm:pt modelId="{8605EA12-DFF3-4D4F-AB2E-636F2E69D081}" type="sibTrans" cxnId="{2913602A-A409-46E4-BD50-747B861E2F37}">
      <dgm:prSet/>
      <dgm:spPr/>
      <dgm:t>
        <a:bodyPr/>
        <a:lstStyle/>
        <a:p>
          <a:endParaRPr lang="zh-TW" altLang="en-US"/>
        </a:p>
      </dgm:t>
    </dgm:pt>
    <dgm:pt modelId="{E7FA13B3-DB05-4DC8-A7F0-24A61F9886D0}">
      <dgm:prSet phldrT="[Text]"/>
      <dgm:spPr/>
      <dgm:t>
        <a:bodyPr/>
        <a:lstStyle/>
        <a:p>
          <a:r>
            <a:rPr lang="zh-TW" altLang="en-US" dirty="0" smtClean="0"/>
            <a:t>尋找數字輪廓</a:t>
          </a:r>
          <a:endParaRPr lang="zh-TW" altLang="en-US" dirty="0"/>
        </a:p>
      </dgm:t>
    </dgm:pt>
    <dgm:pt modelId="{ED24F3D9-617F-4A23-8C09-68E07323CA53}" type="parTrans" cxnId="{F18D5EEA-40A4-4DC3-8956-81C9766622C1}">
      <dgm:prSet/>
      <dgm:spPr/>
      <dgm:t>
        <a:bodyPr/>
        <a:lstStyle/>
        <a:p>
          <a:endParaRPr lang="zh-TW" altLang="en-US"/>
        </a:p>
      </dgm:t>
    </dgm:pt>
    <dgm:pt modelId="{31A3D501-57DE-41E9-BE15-C30ADAEAB7C8}" type="sibTrans" cxnId="{F18D5EEA-40A4-4DC3-8956-81C9766622C1}">
      <dgm:prSet/>
      <dgm:spPr/>
      <dgm:t>
        <a:bodyPr/>
        <a:lstStyle/>
        <a:p>
          <a:endParaRPr lang="zh-TW" altLang="en-US"/>
        </a:p>
      </dgm:t>
    </dgm:pt>
    <dgm:pt modelId="{4E1DB819-8CF9-40F6-B42F-13AECAD989B9}">
      <dgm:prSet phldrT="[Text]"/>
      <dgm:spPr/>
      <dgm:t>
        <a:bodyPr/>
        <a:lstStyle/>
        <a:p>
          <a:r>
            <a:rPr lang="zh-TW" altLang="en-US" dirty="0" smtClean="0"/>
            <a:t>分別輸出數字影像</a:t>
          </a:r>
          <a:endParaRPr lang="zh-TW" altLang="en-US" dirty="0"/>
        </a:p>
      </dgm:t>
    </dgm:pt>
    <dgm:pt modelId="{D964C192-7481-49D2-BAAA-DCC009EABE00}" type="parTrans" cxnId="{F6239683-2F32-49DC-A982-1AF6E98569BB}">
      <dgm:prSet/>
      <dgm:spPr/>
      <dgm:t>
        <a:bodyPr/>
        <a:lstStyle/>
        <a:p>
          <a:endParaRPr lang="zh-TW" altLang="en-US"/>
        </a:p>
      </dgm:t>
    </dgm:pt>
    <dgm:pt modelId="{E2A0CE03-0B2B-4237-B808-0829A032CCF6}" type="sibTrans" cxnId="{F6239683-2F32-49DC-A982-1AF6E98569BB}">
      <dgm:prSet/>
      <dgm:spPr/>
      <dgm:t>
        <a:bodyPr/>
        <a:lstStyle/>
        <a:p>
          <a:endParaRPr lang="zh-TW" altLang="en-US"/>
        </a:p>
      </dgm:t>
    </dgm:pt>
    <dgm:pt modelId="{93226BA1-BD49-43B9-91CA-AB8CCF1929F1}">
      <dgm:prSet phldrT="[Text]"/>
      <dgm:spPr/>
      <dgm:t>
        <a:bodyPr/>
        <a:lstStyle/>
        <a:p>
          <a:r>
            <a:rPr lang="zh-TW" altLang="en-US" dirty="0" smtClean="0"/>
            <a:t>尋找數字範圍</a:t>
          </a:r>
          <a:endParaRPr lang="zh-TW" altLang="en-US" dirty="0"/>
        </a:p>
      </dgm:t>
    </dgm:pt>
    <dgm:pt modelId="{956AFFFB-E905-48B9-B881-ABE0DE5AEB26}" type="parTrans" cxnId="{643B904A-85C1-41AE-A976-E61240AB3C67}">
      <dgm:prSet/>
      <dgm:spPr/>
      <dgm:t>
        <a:bodyPr/>
        <a:lstStyle/>
        <a:p>
          <a:endParaRPr lang="zh-TW" altLang="en-US"/>
        </a:p>
      </dgm:t>
    </dgm:pt>
    <dgm:pt modelId="{80EAFC78-9AFE-40D0-A4AE-DD27555BDB58}" type="sibTrans" cxnId="{643B904A-85C1-41AE-A976-E61240AB3C67}">
      <dgm:prSet/>
      <dgm:spPr/>
      <dgm:t>
        <a:bodyPr/>
        <a:lstStyle/>
        <a:p>
          <a:endParaRPr lang="zh-TW" altLang="en-US"/>
        </a:p>
      </dgm:t>
    </dgm:pt>
    <dgm:pt modelId="{17C31021-563A-4AF7-B943-4CE4DFD115B9}">
      <dgm:prSet phldrT="[Text]"/>
      <dgm:spPr/>
      <dgm:t>
        <a:bodyPr/>
        <a:lstStyle/>
        <a:p>
          <a:r>
            <a:rPr lang="zh-TW" altLang="en-US" dirty="0" smtClean="0"/>
            <a:t>侵蝕膨脹影像</a:t>
          </a:r>
          <a:endParaRPr lang="zh-TW" altLang="en-US" dirty="0"/>
        </a:p>
      </dgm:t>
    </dgm:pt>
    <dgm:pt modelId="{5F7E7016-D40B-4A06-87C4-F117564CF20D}" type="parTrans" cxnId="{C18BBE59-E1BF-4632-AD4E-C8787E00608C}">
      <dgm:prSet/>
      <dgm:spPr/>
      <dgm:t>
        <a:bodyPr/>
        <a:lstStyle/>
        <a:p>
          <a:endParaRPr lang="zh-TW" altLang="en-US"/>
        </a:p>
      </dgm:t>
    </dgm:pt>
    <dgm:pt modelId="{1C2CF9E7-E591-4E5E-A002-53EE8CB43DCC}" type="sibTrans" cxnId="{C18BBE59-E1BF-4632-AD4E-C8787E00608C}">
      <dgm:prSet/>
      <dgm:spPr/>
      <dgm:t>
        <a:bodyPr/>
        <a:lstStyle/>
        <a:p>
          <a:endParaRPr lang="zh-TW" altLang="en-US"/>
        </a:p>
      </dgm:t>
    </dgm:pt>
    <dgm:pt modelId="{52DA7EF9-EC6F-4D8C-92AA-7923A0159DD9}" type="pres">
      <dgm:prSet presAssocID="{CB3E6FF4-D4E8-4F39-83C0-64BC7982D324}" presName="Name0" presStyleCnt="0">
        <dgm:presLayoutVars>
          <dgm:dir/>
          <dgm:resizeHandles val="exact"/>
        </dgm:presLayoutVars>
      </dgm:prSet>
      <dgm:spPr/>
    </dgm:pt>
    <dgm:pt modelId="{85BDCA13-F2F8-432B-8700-A68332961127}" type="pres">
      <dgm:prSet presAssocID="{AB0F663A-ACFC-4524-891B-A76C26F5D7F7}" presName="composite" presStyleCnt="0"/>
      <dgm:spPr/>
    </dgm:pt>
    <dgm:pt modelId="{91313B26-5ABC-4C5C-8FC4-0B22B4EEED64}" type="pres">
      <dgm:prSet presAssocID="{AB0F663A-ACFC-4524-891B-A76C26F5D7F7}" presName="imagSh" presStyleLbl="bgImgPlace1" presStyleIdx="0" presStyleCnt="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0AAAC45-BFB9-4997-A81E-62C22A178905}" type="pres">
      <dgm:prSet presAssocID="{AB0F663A-ACFC-4524-891B-A76C26F5D7F7}" presName="txNode" presStyleLbl="node1" presStyleIdx="0" presStyleCnt="6" custLinFactY="-69539" custLinFactNeighborX="-16507" custLinFactNeighborY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E797CB-9C08-4C2D-BA24-4A49E9D01B9B}" type="pres">
      <dgm:prSet presAssocID="{3CA02CB4-FDEF-4370-8C67-A2B5B6D1188B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447B517C-CF99-41AC-BF47-F5D9EB00F6BF}" type="pres">
      <dgm:prSet presAssocID="{3CA02CB4-FDEF-4370-8C67-A2B5B6D1188B}" presName="connTx" presStyleLbl="sibTrans2D1" presStyleIdx="0" presStyleCnt="5"/>
      <dgm:spPr/>
      <dgm:t>
        <a:bodyPr/>
        <a:lstStyle/>
        <a:p>
          <a:endParaRPr lang="zh-TW" altLang="en-US"/>
        </a:p>
      </dgm:t>
    </dgm:pt>
    <dgm:pt modelId="{AADCC3B0-B38D-4FE4-A849-F9FA508D2BFD}" type="pres">
      <dgm:prSet presAssocID="{25907FD1-C8D5-48A3-8D11-603D951DC3AB}" presName="composite" presStyleCnt="0"/>
      <dgm:spPr/>
    </dgm:pt>
    <dgm:pt modelId="{AF689E6E-6CD0-4CBB-99B4-B8679B867E74}" type="pres">
      <dgm:prSet presAssocID="{25907FD1-C8D5-48A3-8D11-603D951DC3AB}" presName="imagSh" presStyleLbl="bgImgPlace1" presStyleIdx="1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2F2D29E-CEFE-4F00-B85F-B52FDCA97EC5}" type="pres">
      <dgm:prSet presAssocID="{25907FD1-C8D5-48A3-8D11-603D951DC3AB}" presName="txNode" presStyleLbl="node1" presStyleIdx="1" presStyleCnt="6" custLinFactY="-69539" custLinFactNeighborX="-16809" custLinFactNeighborY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78C4A59-6976-4B2E-BF0B-C3CFC088E16A}" type="pres">
      <dgm:prSet presAssocID="{8605EA12-DFF3-4D4F-AB2E-636F2E69D081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5EB13D2C-D28D-4514-91D9-7004C5A4B7E4}" type="pres">
      <dgm:prSet presAssocID="{8605EA12-DFF3-4D4F-AB2E-636F2E69D081}" presName="connTx" presStyleLbl="sibTrans2D1" presStyleIdx="1" presStyleCnt="5"/>
      <dgm:spPr/>
      <dgm:t>
        <a:bodyPr/>
        <a:lstStyle/>
        <a:p>
          <a:endParaRPr lang="zh-TW" altLang="en-US"/>
        </a:p>
      </dgm:t>
    </dgm:pt>
    <dgm:pt modelId="{9F149691-9505-44B0-A365-096B646637A6}" type="pres">
      <dgm:prSet presAssocID="{93226BA1-BD49-43B9-91CA-AB8CCF1929F1}" presName="composite" presStyleCnt="0"/>
      <dgm:spPr/>
    </dgm:pt>
    <dgm:pt modelId="{A13B37CF-9C44-4AB4-A67D-E79364ADDB7D}" type="pres">
      <dgm:prSet presAssocID="{93226BA1-BD49-43B9-91CA-AB8CCF1929F1}" presName="imagSh" presStyleLbl="b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B72C246-FB76-4084-9B3C-BBA66090EB91}" type="pres">
      <dgm:prSet presAssocID="{93226BA1-BD49-43B9-91CA-AB8CCF1929F1}" presName="txNode" presStyleLbl="node1" presStyleIdx="2" presStyleCnt="6" custLinFactY="-69539" custLinFactNeighborX="-16809" custLinFactNeighborY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A0E756-3309-4D89-8780-9A9D5C464FDA}" type="pres">
      <dgm:prSet presAssocID="{80EAFC78-9AFE-40D0-A4AE-DD27555BDB58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93FC4CA4-805A-4DF9-B481-E83DCE21397A}" type="pres">
      <dgm:prSet presAssocID="{80EAFC78-9AFE-40D0-A4AE-DD27555BDB58}" presName="connTx" presStyleLbl="sibTrans2D1" presStyleIdx="2" presStyleCnt="5"/>
      <dgm:spPr/>
      <dgm:t>
        <a:bodyPr/>
        <a:lstStyle/>
        <a:p>
          <a:endParaRPr lang="zh-TW" altLang="en-US"/>
        </a:p>
      </dgm:t>
    </dgm:pt>
    <dgm:pt modelId="{FEEFAD76-BA4D-4C2A-9C20-9FE727DA5391}" type="pres">
      <dgm:prSet presAssocID="{17C31021-563A-4AF7-B943-4CE4DFD115B9}" presName="composite" presStyleCnt="0"/>
      <dgm:spPr/>
    </dgm:pt>
    <dgm:pt modelId="{5FC01779-913C-46F8-A921-8E468E55517A}" type="pres">
      <dgm:prSet presAssocID="{17C31021-563A-4AF7-B943-4CE4DFD115B9}" presName="imagSh" presStyleLbl="b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108E0512-3DEF-421B-830A-7F1993D3A0B9}" type="pres">
      <dgm:prSet presAssocID="{17C31021-563A-4AF7-B943-4CE4DFD115B9}" presName="txNode" presStyleLbl="node1" presStyleIdx="3" presStyleCnt="6" custLinFactY="-69539" custLinFactNeighborX="-16809" custLinFactNeighborY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C7521F-D95B-4114-B9F1-893122CFFDAA}" type="pres">
      <dgm:prSet presAssocID="{1C2CF9E7-E591-4E5E-A002-53EE8CB43DCC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1B1C1756-EC3F-4544-89D8-68A72D3D0ED9}" type="pres">
      <dgm:prSet presAssocID="{1C2CF9E7-E591-4E5E-A002-53EE8CB43DCC}" presName="connTx" presStyleLbl="sibTrans2D1" presStyleIdx="3" presStyleCnt="5"/>
      <dgm:spPr/>
      <dgm:t>
        <a:bodyPr/>
        <a:lstStyle/>
        <a:p>
          <a:endParaRPr lang="zh-TW" altLang="en-US"/>
        </a:p>
      </dgm:t>
    </dgm:pt>
    <dgm:pt modelId="{43F55270-98FF-4E28-9C48-FF8D4699E7A3}" type="pres">
      <dgm:prSet presAssocID="{E7FA13B3-DB05-4DC8-A7F0-24A61F9886D0}" presName="composite" presStyleCnt="0"/>
      <dgm:spPr/>
    </dgm:pt>
    <dgm:pt modelId="{25312174-ABA5-4CC2-AAA2-9F5186F402CB}" type="pres">
      <dgm:prSet presAssocID="{E7FA13B3-DB05-4DC8-A7F0-24A61F9886D0}" presName="imagSh" presStyleLbl="bgImgPlace1" presStyleIdx="4" presStyleCnt="6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231808CB-2A16-4248-B43A-52FDC9D1A570}" type="pres">
      <dgm:prSet presAssocID="{E7FA13B3-DB05-4DC8-A7F0-24A61F9886D0}" presName="txNode" presStyleLbl="node1" presStyleIdx="4" presStyleCnt="6" custLinFactY="-69539" custLinFactNeighborX="-16809" custLinFactNeighborY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65F8E2D-7E69-443F-864B-A4085B125914}" type="pres">
      <dgm:prSet presAssocID="{31A3D501-57DE-41E9-BE15-C30ADAEAB7C8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992A90A8-BC59-447A-81A9-27BFCC89217C}" type="pres">
      <dgm:prSet presAssocID="{31A3D501-57DE-41E9-BE15-C30ADAEAB7C8}" presName="connTx" presStyleLbl="sibTrans2D1" presStyleIdx="4" presStyleCnt="5"/>
      <dgm:spPr/>
      <dgm:t>
        <a:bodyPr/>
        <a:lstStyle/>
        <a:p>
          <a:endParaRPr lang="zh-TW" altLang="en-US"/>
        </a:p>
      </dgm:t>
    </dgm:pt>
    <dgm:pt modelId="{E54B6832-89CD-4AC7-9CED-6BEA89FA4B4B}" type="pres">
      <dgm:prSet presAssocID="{4E1DB819-8CF9-40F6-B42F-13AECAD989B9}" presName="composite" presStyleCnt="0"/>
      <dgm:spPr/>
    </dgm:pt>
    <dgm:pt modelId="{31B4B4AE-1816-464E-983B-0651FFFCD735}" type="pres">
      <dgm:prSet presAssocID="{4E1DB819-8CF9-40F6-B42F-13AECAD989B9}" presName="imagSh" presStyleLbl="bgImgPlace1" presStyleIdx="5" presStyleCnt="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114AD4E0-3D0C-421D-807D-F2CFEB4572F9}" type="pres">
      <dgm:prSet presAssocID="{4E1DB819-8CF9-40F6-B42F-13AECAD989B9}" presName="txNode" presStyleLbl="node1" presStyleIdx="5" presStyleCnt="6" custLinFactY="-69539" custLinFactNeighborX="-16809" custLinFactNeighborY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76A5257-1C17-4808-AF0D-F2B874B0B983}" srcId="{CB3E6FF4-D4E8-4F39-83C0-64BC7982D324}" destId="{AB0F663A-ACFC-4524-891B-A76C26F5D7F7}" srcOrd="0" destOrd="0" parTransId="{F0810D19-3AEE-40F1-B648-2F308E351C71}" sibTransId="{3CA02CB4-FDEF-4370-8C67-A2B5B6D1188B}"/>
    <dgm:cxn modelId="{94AC1932-4F9B-4679-A03E-DE9FB9A4A87C}" type="presOf" srcId="{31A3D501-57DE-41E9-BE15-C30ADAEAB7C8}" destId="{992A90A8-BC59-447A-81A9-27BFCC89217C}" srcOrd="1" destOrd="0" presId="urn:microsoft.com/office/officeart/2005/8/layout/hProcess10"/>
    <dgm:cxn modelId="{5D4A88FD-764F-4670-B7D8-78726455284B}" type="presOf" srcId="{3CA02CB4-FDEF-4370-8C67-A2B5B6D1188B}" destId="{BEE797CB-9C08-4C2D-BA24-4A49E9D01B9B}" srcOrd="0" destOrd="0" presId="urn:microsoft.com/office/officeart/2005/8/layout/hProcess10"/>
    <dgm:cxn modelId="{2913602A-A409-46E4-BD50-747B861E2F37}" srcId="{CB3E6FF4-D4E8-4F39-83C0-64BC7982D324}" destId="{25907FD1-C8D5-48A3-8D11-603D951DC3AB}" srcOrd="1" destOrd="0" parTransId="{08DA66B9-6935-4C61-B77E-EE275C342FBF}" sibTransId="{8605EA12-DFF3-4D4F-AB2E-636F2E69D081}"/>
    <dgm:cxn modelId="{F18D5EEA-40A4-4DC3-8956-81C9766622C1}" srcId="{CB3E6FF4-D4E8-4F39-83C0-64BC7982D324}" destId="{E7FA13B3-DB05-4DC8-A7F0-24A61F9886D0}" srcOrd="4" destOrd="0" parTransId="{ED24F3D9-617F-4A23-8C09-68E07323CA53}" sibTransId="{31A3D501-57DE-41E9-BE15-C30ADAEAB7C8}"/>
    <dgm:cxn modelId="{F6239683-2F32-49DC-A982-1AF6E98569BB}" srcId="{CB3E6FF4-D4E8-4F39-83C0-64BC7982D324}" destId="{4E1DB819-8CF9-40F6-B42F-13AECAD989B9}" srcOrd="5" destOrd="0" parTransId="{D964C192-7481-49D2-BAAA-DCC009EABE00}" sibTransId="{E2A0CE03-0B2B-4237-B808-0829A032CCF6}"/>
    <dgm:cxn modelId="{F8A655D9-A913-4077-9DB6-46F251A65D2F}" type="presOf" srcId="{25907FD1-C8D5-48A3-8D11-603D951DC3AB}" destId="{52F2D29E-CEFE-4F00-B85F-B52FDCA97EC5}" srcOrd="0" destOrd="0" presId="urn:microsoft.com/office/officeart/2005/8/layout/hProcess10"/>
    <dgm:cxn modelId="{A4A2AC57-AA1F-4504-A69B-E750845B2D91}" type="presOf" srcId="{1C2CF9E7-E591-4E5E-A002-53EE8CB43DCC}" destId="{1B1C1756-EC3F-4544-89D8-68A72D3D0ED9}" srcOrd="1" destOrd="0" presId="urn:microsoft.com/office/officeart/2005/8/layout/hProcess10"/>
    <dgm:cxn modelId="{8E1BDDEF-F267-41D4-B6B2-412E7EEA6A14}" type="presOf" srcId="{80EAFC78-9AFE-40D0-A4AE-DD27555BDB58}" destId="{93FC4CA4-805A-4DF9-B481-E83DCE21397A}" srcOrd="1" destOrd="0" presId="urn:microsoft.com/office/officeart/2005/8/layout/hProcess10"/>
    <dgm:cxn modelId="{CFBCBA7C-C251-460F-B72F-E65AF1C3A5F5}" type="presOf" srcId="{80EAFC78-9AFE-40D0-A4AE-DD27555BDB58}" destId="{01A0E756-3309-4D89-8780-9A9D5C464FDA}" srcOrd="0" destOrd="0" presId="urn:microsoft.com/office/officeart/2005/8/layout/hProcess10"/>
    <dgm:cxn modelId="{643B904A-85C1-41AE-A976-E61240AB3C67}" srcId="{CB3E6FF4-D4E8-4F39-83C0-64BC7982D324}" destId="{93226BA1-BD49-43B9-91CA-AB8CCF1929F1}" srcOrd="2" destOrd="0" parTransId="{956AFFFB-E905-48B9-B881-ABE0DE5AEB26}" sibTransId="{80EAFC78-9AFE-40D0-A4AE-DD27555BDB58}"/>
    <dgm:cxn modelId="{EFE3C2A8-255E-49EA-8776-D2F0DF530244}" type="presOf" srcId="{8605EA12-DFF3-4D4F-AB2E-636F2E69D081}" destId="{B78C4A59-6976-4B2E-BF0B-C3CFC088E16A}" srcOrd="0" destOrd="0" presId="urn:microsoft.com/office/officeart/2005/8/layout/hProcess10"/>
    <dgm:cxn modelId="{7432FF1C-A3F2-456F-96A0-FDA728531B0D}" type="presOf" srcId="{3CA02CB4-FDEF-4370-8C67-A2B5B6D1188B}" destId="{447B517C-CF99-41AC-BF47-F5D9EB00F6BF}" srcOrd="1" destOrd="0" presId="urn:microsoft.com/office/officeart/2005/8/layout/hProcess10"/>
    <dgm:cxn modelId="{3CC736B8-6B54-42C5-B893-199C83B7099A}" type="presOf" srcId="{31A3D501-57DE-41E9-BE15-C30ADAEAB7C8}" destId="{665F8E2D-7E69-443F-864B-A4085B125914}" srcOrd="0" destOrd="0" presId="urn:microsoft.com/office/officeart/2005/8/layout/hProcess10"/>
    <dgm:cxn modelId="{412EE049-3ABC-4D00-A639-930B7AB22242}" type="presOf" srcId="{93226BA1-BD49-43B9-91CA-AB8CCF1929F1}" destId="{CB72C246-FB76-4084-9B3C-BBA66090EB91}" srcOrd="0" destOrd="0" presId="urn:microsoft.com/office/officeart/2005/8/layout/hProcess10"/>
    <dgm:cxn modelId="{236EAA74-492F-494E-BC94-70A8E9F0E360}" type="presOf" srcId="{E7FA13B3-DB05-4DC8-A7F0-24A61F9886D0}" destId="{231808CB-2A16-4248-B43A-52FDC9D1A570}" srcOrd="0" destOrd="0" presId="urn:microsoft.com/office/officeart/2005/8/layout/hProcess10"/>
    <dgm:cxn modelId="{2806CFB4-8C4C-455C-98EB-769DA9B093DF}" type="presOf" srcId="{CB3E6FF4-D4E8-4F39-83C0-64BC7982D324}" destId="{52DA7EF9-EC6F-4D8C-92AA-7923A0159DD9}" srcOrd="0" destOrd="0" presId="urn:microsoft.com/office/officeart/2005/8/layout/hProcess10"/>
    <dgm:cxn modelId="{C18BBE59-E1BF-4632-AD4E-C8787E00608C}" srcId="{CB3E6FF4-D4E8-4F39-83C0-64BC7982D324}" destId="{17C31021-563A-4AF7-B943-4CE4DFD115B9}" srcOrd="3" destOrd="0" parTransId="{5F7E7016-D40B-4A06-87C4-F117564CF20D}" sibTransId="{1C2CF9E7-E591-4E5E-A002-53EE8CB43DCC}"/>
    <dgm:cxn modelId="{216ABFC3-BA17-4115-BF92-72F4569EA18A}" type="presOf" srcId="{17C31021-563A-4AF7-B943-4CE4DFD115B9}" destId="{108E0512-3DEF-421B-830A-7F1993D3A0B9}" srcOrd="0" destOrd="0" presId="urn:microsoft.com/office/officeart/2005/8/layout/hProcess10"/>
    <dgm:cxn modelId="{3456EF48-1268-44F1-B347-E193799BE1F2}" type="presOf" srcId="{AB0F663A-ACFC-4524-891B-A76C26F5D7F7}" destId="{D0AAAC45-BFB9-4997-A81E-62C22A178905}" srcOrd="0" destOrd="0" presId="urn:microsoft.com/office/officeart/2005/8/layout/hProcess10"/>
    <dgm:cxn modelId="{48C8C7DC-DE36-4D57-B132-7C5275810CB2}" type="presOf" srcId="{1C2CF9E7-E591-4E5E-A002-53EE8CB43DCC}" destId="{2FC7521F-D95B-4114-B9F1-893122CFFDAA}" srcOrd="0" destOrd="0" presId="urn:microsoft.com/office/officeart/2005/8/layout/hProcess10"/>
    <dgm:cxn modelId="{640BBCCC-3B2D-44C2-B7F1-0E1AEB311C54}" type="presOf" srcId="{8605EA12-DFF3-4D4F-AB2E-636F2E69D081}" destId="{5EB13D2C-D28D-4514-91D9-7004C5A4B7E4}" srcOrd="1" destOrd="0" presId="urn:microsoft.com/office/officeart/2005/8/layout/hProcess10"/>
    <dgm:cxn modelId="{5B760072-ABE4-40D5-BBE9-79577FFF9C31}" type="presOf" srcId="{4E1DB819-8CF9-40F6-B42F-13AECAD989B9}" destId="{114AD4E0-3D0C-421D-807D-F2CFEB4572F9}" srcOrd="0" destOrd="0" presId="urn:microsoft.com/office/officeart/2005/8/layout/hProcess10"/>
    <dgm:cxn modelId="{602A536C-2520-4891-B942-809BDDBB285E}" type="presParOf" srcId="{52DA7EF9-EC6F-4D8C-92AA-7923A0159DD9}" destId="{85BDCA13-F2F8-432B-8700-A68332961127}" srcOrd="0" destOrd="0" presId="urn:microsoft.com/office/officeart/2005/8/layout/hProcess10"/>
    <dgm:cxn modelId="{82249EF6-DFE3-45C8-AC05-753DCCD70D46}" type="presParOf" srcId="{85BDCA13-F2F8-432B-8700-A68332961127}" destId="{91313B26-5ABC-4C5C-8FC4-0B22B4EEED64}" srcOrd="0" destOrd="0" presId="urn:microsoft.com/office/officeart/2005/8/layout/hProcess10"/>
    <dgm:cxn modelId="{00FD7461-7A2D-49E4-9A99-0571A85F5210}" type="presParOf" srcId="{85BDCA13-F2F8-432B-8700-A68332961127}" destId="{D0AAAC45-BFB9-4997-A81E-62C22A178905}" srcOrd="1" destOrd="0" presId="urn:microsoft.com/office/officeart/2005/8/layout/hProcess10"/>
    <dgm:cxn modelId="{73C6AA24-923D-4F1A-AF17-24C067E286DE}" type="presParOf" srcId="{52DA7EF9-EC6F-4D8C-92AA-7923A0159DD9}" destId="{BEE797CB-9C08-4C2D-BA24-4A49E9D01B9B}" srcOrd="1" destOrd="0" presId="urn:microsoft.com/office/officeart/2005/8/layout/hProcess10"/>
    <dgm:cxn modelId="{BB7D1081-3FE1-4D97-AC4D-67C02CBC483D}" type="presParOf" srcId="{BEE797CB-9C08-4C2D-BA24-4A49E9D01B9B}" destId="{447B517C-CF99-41AC-BF47-F5D9EB00F6BF}" srcOrd="0" destOrd="0" presId="urn:microsoft.com/office/officeart/2005/8/layout/hProcess10"/>
    <dgm:cxn modelId="{B8A1559A-CDAB-4B85-B7B9-10FCA18348FB}" type="presParOf" srcId="{52DA7EF9-EC6F-4D8C-92AA-7923A0159DD9}" destId="{AADCC3B0-B38D-4FE4-A849-F9FA508D2BFD}" srcOrd="2" destOrd="0" presId="urn:microsoft.com/office/officeart/2005/8/layout/hProcess10"/>
    <dgm:cxn modelId="{530AB9DA-B3E3-4041-8070-088EED85C3E2}" type="presParOf" srcId="{AADCC3B0-B38D-4FE4-A849-F9FA508D2BFD}" destId="{AF689E6E-6CD0-4CBB-99B4-B8679B867E74}" srcOrd="0" destOrd="0" presId="urn:microsoft.com/office/officeart/2005/8/layout/hProcess10"/>
    <dgm:cxn modelId="{B0109C00-6AAF-48B7-8316-C844F7242E67}" type="presParOf" srcId="{AADCC3B0-B38D-4FE4-A849-F9FA508D2BFD}" destId="{52F2D29E-CEFE-4F00-B85F-B52FDCA97EC5}" srcOrd="1" destOrd="0" presId="urn:microsoft.com/office/officeart/2005/8/layout/hProcess10"/>
    <dgm:cxn modelId="{584254AF-2EB5-446D-A46B-29D455D41CFC}" type="presParOf" srcId="{52DA7EF9-EC6F-4D8C-92AA-7923A0159DD9}" destId="{B78C4A59-6976-4B2E-BF0B-C3CFC088E16A}" srcOrd="3" destOrd="0" presId="urn:microsoft.com/office/officeart/2005/8/layout/hProcess10"/>
    <dgm:cxn modelId="{6A3F26DA-0493-486F-95E4-B4B85F6854E7}" type="presParOf" srcId="{B78C4A59-6976-4B2E-BF0B-C3CFC088E16A}" destId="{5EB13D2C-D28D-4514-91D9-7004C5A4B7E4}" srcOrd="0" destOrd="0" presId="urn:microsoft.com/office/officeart/2005/8/layout/hProcess10"/>
    <dgm:cxn modelId="{D32FB49B-2C99-4D18-BD17-F8E031202F18}" type="presParOf" srcId="{52DA7EF9-EC6F-4D8C-92AA-7923A0159DD9}" destId="{9F149691-9505-44B0-A365-096B646637A6}" srcOrd="4" destOrd="0" presId="urn:microsoft.com/office/officeart/2005/8/layout/hProcess10"/>
    <dgm:cxn modelId="{30092C65-4CB8-4E82-8257-AB5AD2C973D9}" type="presParOf" srcId="{9F149691-9505-44B0-A365-096B646637A6}" destId="{A13B37CF-9C44-4AB4-A67D-E79364ADDB7D}" srcOrd="0" destOrd="0" presId="urn:microsoft.com/office/officeart/2005/8/layout/hProcess10"/>
    <dgm:cxn modelId="{9F82117B-42D8-4086-9263-C4FED6EEF4A5}" type="presParOf" srcId="{9F149691-9505-44B0-A365-096B646637A6}" destId="{CB72C246-FB76-4084-9B3C-BBA66090EB91}" srcOrd="1" destOrd="0" presId="urn:microsoft.com/office/officeart/2005/8/layout/hProcess10"/>
    <dgm:cxn modelId="{AE8C98E7-86BD-471E-8CA8-4319FBBB3FEB}" type="presParOf" srcId="{52DA7EF9-EC6F-4D8C-92AA-7923A0159DD9}" destId="{01A0E756-3309-4D89-8780-9A9D5C464FDA}" srcOrd="5" destOrd="0" presId="urn:microsoft.com/office/officeart/2005/8/layout/hProcess10"/>
    <dgm:cxn modelId="{4DD6643A-620C-4FF1-AA80-548EBC3309E6}" type="presParOf" srcId="{01A0E756-3309-4D89-8780-9A9D5C464FDA}" destId="{93FC4CA4-805A-4DF9-B481-E83DCE21397A}" srcOrd="0" destOrd="0" presId="urn:microsoft.com/office/officeart/2005/8/layout/hProcess10"/>
    <dgm:cxn modelId="{87BBD87C-F4EC-4FA7-B39D-55149708C8BD}" type="presParOf" srcId="{52DA7EF9-EC6F-4D8C-92AA-7923A0159DD9}" destId="{FEEFAD76-BA4D-4C2A-9C20-9FE727DA5391}" srcOrd="6" destOrd="0" presId="urn:microsoft.com/office/officeart/2005/8/layout/hProcess10"/>
    <dgm:cxn modelId="{32CCBABC-043D-4ECE-810D-E8F79D9D3654}" type="presParOf" srcId="{FEEFAD76-BA4D-4C2A-9C20-9FE727DA5391}" destId="{5FC01779-913C-46F8-A921-8E468E55517A}" srcOrd="0" destOrd="0" presId="urn:microsoft.com/office/officeart/2005/8/layout/hProcess10"/>
    <dgm:cxn modelId="{787CEC19-73F8-4F3B-ACA3-C501C1B00FA6}" type="presParOf" srcId="{FEEFAD76-BA4D-4C2A-9C20-9FE727DA5391}" destId="{108E0512-3DEF-421B-830A-7F1993D3A0B9}" srcOrd="1" destOrd="0" presId="urn:microsoft.com/office/officeart/2005/8/layout/hProcess10"/>
    <dgm:cxn modelId="{0E1A9372-6BF6-4A39-8462-8E6CCF3B0C7F}" type="presParOf" srcId="{52DA7EF9-EC6F-4D8C-92AA-7923A0159DD9}" destId="{2FC7521F-D95B-4114-B9F1-893122CFFDAA}" srcOrd="7" destOrd="0" presId="urn:microsoft.com/office/officeart/2005/8/layout/hProcess10"/>
    <dgm:cxn modelId="{B9244F13-10BB-44EC-8FA6-6AB4BC1294A3}" type="presParOf" srcId="{2FC7521F-D95B-4114-B9F1-893122CFFDAA}" destId="{1B1C1756-EC3F-4544-89D8-68A72D3D0ED9}" srcOrd="0" destOrd="0" presId="urn:microsoft.com/office/officeart/2005/8/layout/hProcess10"/>
    <dgm:cxn modelId="{BFE73A9F-34DA-4E7C-ACBD-2C61AA5C1C80}" type="presParOf" srcId="{52DA7EF9-EC6F-4D8C-92AA-7923A0159DD9}" destId="{43F55270-98FF-4E28-9C48-FF8D4699E7A3}" srcOrd="8" destOrd="0" presId="urn:microsoft.com/office/officeart/2005/8/layout/hProcess10"/>
    <dgm:cxn modelId="{544C8941-5B3B-4978-AFBB-B915EE58E18E}" type="presParOf" srcId="{43F55270-98FF-4E28-9C48-FF8D4699E7A3}" destId="{25312174-ABA5-4CC2-AAA2-9F5186F402CB}" srcOrd="0" destOrd="0" presId="urn:microsoft.com/office/officeart/2005/8/layout/hProcess10"/>
    <dgm:cxn modelId="{814AF37B-7C90-47E8-BAA7-5411B44A0226}" type="presParOf" srcId="{43F55270-98FF-4E28-9C48-FF8D4699E7A3}" destId="{231808CB-2A16-4248-B43A-52FDC9D1A570}" srcOrd="1" destOrd="0" presId="urn:microsoft.com/office/officeart/2005/8/layout/hProcess10"/>
    <dgm:cxn modelId="{2757D1A8-D416-4D0B-91FC-087AD98BA2CB}" type="presParOf" srcId="{52DA7EF9-EC6F-4D8C-92AA-7923A0159DD9}" destId="{665F8E2D-7E69-443F-864B-A4085B125914}" srcOrd="9" destOrd="0" presId="urn:microsoft.com/office/officeart/2005/8/layout/hProcess10"/>
    <dgm:cxn modelId="{5C9751EB-E330-4BEF-AB67-99503E9D1251}" type="presParOf" srcId="{665F8E2D-7E69-443F-864B-A4085B125914}" destId="{992A90A8-BC59-447A-81A9-27BFCC89217C}" srcOrd="0" destOrd="0" presId="urn:microsoft.com/office/officeart/2005/8/layout/hProcess10"/>
    <dgm:cxn modelId="{5571AC49-46FD-4BAF-8721-E8C050862435}" type="presParOf" srcId="{52DA7EF9-EC6F-4D8C-92AA-7923A0159DD9}" destId="{E54B6832-89CD-4AC7-9CED-6BEA89FA4B4B}" srcOrd="10" destOrd="0" presId="urn:microsoft.com/office/officeart/2005/8/layout/hProcess10"/>
    <dgm:cxn modelId="{2ED9A566-A5E2-43E3-9D5A-8AD82203ED7D}" type="presParOf" srcId="{E54B6832-89CD-4AC7-9CED-6BEA89FA4B4B}" destId="{31B4B4AE-1816-464E-983B-0651FFFCD735}" srcOrd="0" destOrd="0" presId="urn:microsoft.com/office/officeart/2005/8/layout/hProcess10"/>
    <dgm:cxn modelId="{7059EAE3-039D-43A6-B96F-D7412C76E4DC}" type="presParOf" srcId="{E54B6832-89CD-4AC7-9CED-6BEA89FA4B4B}" destId="{114AD4E0-3D0C-421D-807D-F2CFEB4572F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3E6FF4-D4E8-4F39-83C0-64BC7982D3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B0F663A-ACFC-4524-891B-A76C26F5D7F7}">
      <dgm:prSet phldrT="[Text]"/>
      <dgm:spPr/>
      <dgm:t>
        <a:bodyPr/>
        <a:lstStyle/>
        <a:p>
          <a:r>
            <a:rPr lang="zh-TW" altLang="en-US" dirty="0" smtClean="0"/>
            <a:t>圖片輸入</a:t>
          </a:r>
          <a:endParaRPr lang="zh-TW" altLang="en-US" dirty="0"/>
        </a:p>
      </dgm:t>
    </dgm:pt>
    <dgm:pt modelId="{F0810D19-3AEE-40F1-B648-2F308E351C71}" type="parTrans" cxnId="{D76A5257-1C17-4808-AF0D-F2B874B0B983}">
      <dgm:prSet/>
      <dgm:spPr/>
      <dgm:t>
        <a:bodyPr/>
        <a:lstStyle/>
        <a:p>
          <a:endParaRPr lang="zh-TW" altLang="en-US"/>
        </a:p>
      </dgm:t>
    </dgm:pt>
    <dgm:pt modelId="{3CA02CB4-FDEF-4370-8C67-A2B5B6D1188B}" type="sibTrans" cxnId="{D76A5257-1C17-4808-AF0D-F2B874B0B983}">
      <dgm:prSet/>
      <dgm:spPr/>
      <dgm:t>
        <a:bodyPr/>
        <a:lstStyle/>
        <a:p>
          <a:endParaRPr lang="zh-TW" altLang="en-US"/>
        </a:p>
      </dgm:t>
    </dgm:pt>
    <dgm:pt modelId="{25907FD1-C8D5-48A3-8D11-603D951DC3AB}">
      <dgm:prSet phldrT="[Text]"/>
      <dgm:spPr/>
      <dgm:t>
        <a:bodyPr/>
        <a:lstStyle/>
        <a:p>
          <a:r>
            <a:rPr lang="zh-TW" altLang="en-US" dirty="0" smtClean="0"/>
            <a:t>二值化</a:t>
          </a:r>
          <a:endParaRPr lang="zh-TW" altLang="en-US" dirty="0"/>
        </a:p>
      </dgm:t>
    </dgm:pt>
    <dgm:pt modelId="{08DA66B9-6935-4C61-B77E-EE275C342FBF}" type="parTrans" cxnId="{2913602A-A409-46E4-BD50-747B861E2F37}">
      <dgm:prSet/>
      <dgm:spPr/>
      <dgm:t>
        <a:bodyPr/>
        <a:lstStyle/>
        <a:p>
          <a:endParaRPr lang="zh-TW" altLang="en-US"/>
        </a:p>
      </dgm:t>
    </dgm:pt>
    <dgm:pt modelId="{8605EA12-DFF3-4D4F-AB2E-636F2E69D081}" type="sibTrans" cxnId="{2913602A-A409-46E4-BD50-747B861E2F37}">
      <dgm:prSet/>
      <dgm:spPr/>
      <dgm:t>
        <a:bodyPr/>
        <a:lstStyle/>
        <a:p>
          <a:endParaRPr lang="zh-TW" altLang="en-US"/>
        </a:p>
      </dgm:t>
    </dgm:pt>
    <dgm:pt modelId="{E7FA13B3-DB05-4DC8-A7F0-24A61F9886D0}">
      <dgm:prSet phldrT="[Text]"/>
      <dgm:spPr/>
      <dgm:t>
        <a:bodyPr/>
        <a:lstStyle/>
        <a:p>
          <a:r>
            <a:rPr lang="zh-TW" altLang="en-US" dirty="0" smtClean="0"/>
            <a:t>尋找數字的範圍</a:t>
          </a:r>
          <a:endParaRPr lang="zh-TW" altLang="en-US" dirty="0"/>
        </a:p>
      </dgm:t>
    </dgm:pt>
    <dgm:pt modelId="{ED24F3D9-617F-4A23-8C09-68E07323CA53}" type="parTrans" cxnId="{F18D5EEA-40A4-4DC3-8956-81C9766622C1}">
      <dgm:prSet/>
      <dgm:spPr/>
      <dgm:t>
        <a:bodyPr/>
        <a:lstStyle/>
        <a:p>
          <a:endParaRPr lang="zh-TW" altLang="en-US"/>
        </a:p>
      </dgm:t>
    </dgm:pt>
    <dgm:pt modelId="{31A3D501-57DE-41E9-BE15-C30ADAEAB7C8}" type="sibTrans" cxnId="{F18D5EEA-40A4-4DC3-8956-81C9766622C1}">
      <dgm:prSet/>
      <dgm:spPr/>
      <dgm:t>
        <a:bodyPr/>
        <a:lstStyle/>
        <a:p>
          <a:endParaRPr lang="zh-TW" altLang="en-US"/>
        </a:p>
      </dgm:t>
    </dgm:pt>
    <dgm:pt modelId="{6A4EB954-4E8A-4B3C-A736-9287E5AFEB16}">
      <dgm:prSet phldrT="[Text]"/>
      <dgm:spPr/>
      <dgm:t>
        <a:bodyPr/>
        <a:lstStyle/>
        <a:p>
          <a:r>
            <a:rPr lang="zh-TW" altLang="en-US" dirty="0" smtClean="0"/>
            <a:t>結束</a:t>
          </a:r>
          <a:endParaRPr lang="zh-TW" altLang="en-US" dirty="0"/>
        </a:p>
      </dgm:t>
    </dgm:pt>
    <dgm:pt modelId="{B8142549-1E4A-48D4-91F4-EC439AA127A7}" type="parTrans" cxnId="{723175F0-1A78-4AF8-B484-037960FEFC85}">
      <dgm:prSet/>
      <dgm:spPr/>
      <dgm:t>
        <a:bodyPr/>
        <a:lstStyle/>
        <a:p>
          <a:endParaRPr lang="zh-TW" altLang="en-US"/>
        </a:p>
      </dgm:t>
    </dgm:pt>
    <dgm:pt modelId="{2D4D21C2-F290-4CB4-A8AE-68568EECDF55}" type="sibTrans" cxnId="{723175F0-1A78-4AF8-B484-037960FEFC85}">
      <dgm:prSet/>
      <dgm:spPr/>
      <dgm:t>
        <a:bodyPr/>
        <a:lstStyle/>
        <a:p>
          <a:endParaRPr lang="zh-TW" altLang="en-US"/>
        </a:p>
      </dgm:t>
    </dgm:pt>
    <dgm:pt modelId="{352BF694-819E-4B68-A56E-4A092E482834}" type="pres">
      <dgm:prSet presAssocID="{CB3E6FF4-D4E8-4F39-83C0-64BC7982D324}" presName="Name0" presStyleCnt="0">
        <dgm:presLayoutVars>
          <dgm:dir/>
          <dgm:animLvl val="lvl"/>
          <dgm:resizeHandles val="exact"/>
        </dgm:presLayoutVars>
      </dgm:prSet>
      <dgm:spPr/>
    </dgm:pt>
    <dgm:pt modelId="{E37E2802-62BA-4FAA-838F-95CC44CCC92F}" type="pres">
      <dgm:prSet presAssocID="{AB0F663A-ACFC-4524-891B-A76C26F5D7F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A03B61-C7BB-401D-921D-21C504513C97}" type="pres">
      <dgm:prSet presAssocID="{3CA02CB4-FDEF-4370-8C67-A2B5B6D1188B}" presName="parTxOnlySpace" presStyleCnt="0"/>
      <dgm:spPr/>
    </dgm:pt>
    <dgm:pt modelId="{389E9DD4-A53C-4B3A-B0AF-E086DD5EACBA}" type="pres">
      <dgm:prSet presAssocID="{25907FD1-C8D5-48A3-8D11-603D951DC3A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C5097D0-0310-48E4-ADAB-9793DE25F591}" type="pres">
      <dgm:prSet presAssocID="{8605EA12-DFF3-4D4F-AB2E-636F2E69D081}" presName="parTxOnlySpace" presStyleCnt="0"/>
      <dgm:spPr/>
    </dgm:pt>
    <dgm:pt modelId="{9540F2DC-C784-49D5-A5C4-D9F2ED31B068}" type="pres">
      <dgm:prSet presAssocID="{E7FA13B3-DB05-4DC8-A7F0-24A61F9886D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C6275BD-0900-4326-B534-566448CAB639}" type="pres">
      <dgm:prSet presAssocID="{31A3D501-57DE-41E9-BE15-C30ADAEAB7C8}" presName="parTxOnlySpace" presStyleCnt="0"/>
      <dgm:spPr/>
    </dgm:pt>
    <dgm:pt modelId="{234E6F36-AAF7-4045-93FA-F6B2D20982DB}" type="pres">
      <dgm:prSet presAssocID="{6A4EB954-4E8A-4B3C-A736-9287E5AFEB1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691E2A2-D265-464E-BA7D-DC29E2DDEBC9}" type="presOf" srcId="{E7FA13B3-DB05-4DC8-A7F0-24A61F9886D0}" destId="{9540F2DC-C784-49D5-A5C4-D9F2ED31B068}" srcOrd="0" destOrd="0" presId="urn:microsoft.com/office/officeart/2005/8/layout/chevron1"/>
    <dgm:cxn modelId="{A013B8D7-2907-4B06-BAD7-7186FCC27486}" type="presOf" srcId="{CB3E6FF4-D4E8-4F39-83C0-64BC7982D324}" destId="{352BF694-819E-4B68-A56E-4A092E482834}" srcOrd="0" destOrd="0" presId="urn:microsoft.com/office/officeart/2005/8/layout/chevron1"/>
    <dgm:cxn modelId="{D76A5257-1C17-4808-AF0D-F2B874B0B983}" srcId="{CB3E6FF4-D4E8-4F39-83C0-64BC7982D324}" destId="{AB0F663A-ACFC-4524-891B-A76C26F5D7F7}" srcOrd="0" destOrd="0" parTransId="{F0810D19-3AEE-40F1-B648-2F308E351C71}" sibTransId="{3CA02CB4-FDEF-4370-8C67-A2B5B6D1188B}"/>
    <dgm:cxn modelId="{2913602A-A409-46E4-BD50-747B861E2F37}" srcId="{CB3E6FF4-D4E8-4F39-83C0-64BC7982D324}" destId="{25907FD1-C8D5-48A3-8D11-603D951DC3AB}" srcOrd="1" destOrd="0" parTransId="{08DA66B9-6935-4C61-B77E-EE275C342FBF}" sibTransId="{8605EA12-DFF3-4D4F-AB2E-636F2E69D081}"/>
    <dgm:cxn modelId="{F18D5EEA-40A4-4DC3-8956-81C9766622C1}" srcId="{CB3E6FF4-D4E8-4F39-83C0-64BC7982D324}" destId="{E7FA13B3-DB05-4DC8-A7F0-24A61F9886D0}" srcOrd="2" destOrd="0" parTransId="{ED24F3D9-617F-4A23-8C09-68E07323CA53}" sibTransId="{31A3D501-57DE-41E9-BE15-C30ADAEAB7C8}"/>
    <dgm:cxn modelId="{AEE20BFE-B580-431E-93A1-692117BEFFF1}" type="presOf" srcId="{6A4EB954-4E8A-4B3C-A736-9287E5AFEB16}" destId="{234E6F36-AAF7-4045-93FA-F6B2D20982DB}" srcOrd="0" destOrd="0" presId="urn:microsoft.com/office/officeart/2005/8/layout/chevron1"/>
    <dgm:cxn modelId="{EF02CD48-12E7-41F9-9A2D-D7194E14E80F}" type="presOf" srcId="{AB0F663A-ACFC-4524-891B-A76C26F5D7F7}" destId="{E37E2802-62BA-4FAA-838F-95CC44CCC92F}" srcOrd="0" destOrd="0" presId="urn:microsoft.com/office/officeart/2005/8/layout/chevron1"/>
    <dgm:cxn modelId="{716DFF1D-5F8B-45F4-9379-272993768286}" type="presOf" srcId="{25907FD1-C8D5-48A3-8D11-603D951DC3AB}" destId="{389E9DD4-A53C-4B3A-B0AF-E086DD5EACBA}" srcOrd="0" destOrd="0" presId="urn:microsoft.com/office/officeart/2005/8/layout/chevron1"/>
    <dgm:cxn modelId="{723175F0-1A78-4AF8-B484-037960FEFC85}" srcId="{CB3E6FF4-D4E8-4F39-83C0-64BC7982D324}" destId="{6A4EB954-4E8A-4B3C-A736-9287E5AFEB16}" srcOrd="3" destOrd="0" parTransId="{B8142549-1E4A-48D4-91F4-EC439AA127A7}" sibTransId="{2D4D21C2-F290-4CB4-A8AE-68568EECDF55}"/>
    <dgm:cxn modelId="{6274A868-6AE7-4164-A082-09B4FEB99844}" type="presParOf" srcId="{352BF694-819E-4B68-A56E-4A092E482834}" destId="{E37E2802-62BA-4FAA-838F-95CC44CCC92F}" srcOrd="0" destOrd="0" presId="urn:microsoft.com/office/officeart/2005/8/layout/chevron1"/>
    <dgm:cxn modelId="{38CD0272-E498-49E3-9E74-9E23447D16BD}" type="presParOf" srcId="{352BF694-819E-4B68-A56E-4A092E482834}" destId="{A0A03B61-C7BB-401D-921D-21C504513C97}" srcOrd="1" destOrd="0" presId="urn:microsoft.com/office/officeart/2005/8/layout/chevron1"/>
    <dgm:cxn modelId="{F8A282FA-A99A-4D2C-B298-BEACB84262F7}" type="presParOf" srcId="{352BF694-819E-4B68-A56E-4A092E482834}" destId="{389E9DD4-A53C-4B3A-B0AF-E086DD5EACBA}" srcOrd="2" destOrd="0" presId="urn:microsoft.com/office/officeart/2005/8/layout/chevron1"/>
    <dgm:cxn modelId="{F8F2E740-8345-4571-8F99-2399B68C88B0}" type="presParOf" srcId="{352BF694-819E-4B68-A56E-4A092E482834}" destId="{FC5097D0-0310-48E4-ADAB-9793DE25F591}" srcOrd="3" destOrd="0" presId="urn:microsoft.com/office/officeart/2005/8/layout/chevron1"/>
    <dgm:cxn modelId="{7721F7EE-5451-4A74-BEC9-41EDD74BB428}" type="presParOf" srcId="{352BF694-819E-4B68-A56E-4A092E482834}" destId="{9540F2DC-C784-49D5-A5C4-D9F2ED31B068}" srcOrd="4" destOrd="0" presId="urn:microsoft.com/office/officeart/2005/8/layout/chevron1"/>
    <dgm:cxn modelId="{F8406746-3C20-423C-BD3C-D59404E5F1EE}" type="presParOf" srcId="{352BF694-819E-4B68-A56E-4A092E482834}" destId="{FC6275BD-0900-4326-B534-566448CAB639}" srcOrd="5" destOrd="0" presId="urn:microsoft.com/office/officeart/2005/8/layout/chevron1"/>
    <dgm:cxn modelId="{61570B24-7BCA-4230-B969-28D2A028C7E0}" type="presParOf" srcId="{352BF694-819E-4B68-A56E-4A092E482834}" destId="{234E6F36-AAF7-4045-93FA-F6B2D20982D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E1404C-C8E1-4DA0-865E-830FD92ED9E4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4" csCatId="colorful" phldr="1"/>
      <dgm:spPr/>
    </dgm:pt>
    <dgm:pt modelId="{ED168BD9-705B-4600-AFC3-D12A3AAD8397}">
      <dgm:prSet phldrT="[Text]"/>
      <dgm:spPr/>
      <dgm:t>
        <a:bodyPr/>
        <a:lstStyle/>
        <a:p>
          <a:r>
            <a:rPr lang="zh-TW" altLang="en-US" dirty="0" smtClean="0"/>
            <a:t>輸入二值化影像</a:t>
          </a:r>
          <a:endParaRPr lang="zh-TW" altLang="en-US" dirty="0"/>
        </a:p>
      </dgm:t>
    </dgm:pt>
    <dgm:pt modelId="{2915072D-04C5-462C-9C46-5BE2A8123E0A}" type="parTrans" cxnId="{C9401226-1384-43DA-944E-2F3E8EB98C28}">
      <dgm:prSet/>
      <dgm:spPr/>
      <dgm:t>
        <a:bodyPr/>
        <a:lstStyle/>
        <a:p>
          <a:endParaRPr lang="zh-TW" altLang="en-US"/>
        </a:p>
      </dgm:t>
    </dgm:pt>
    <dgm:pt modelId="{8BD6AD95-B0C5-4C08-983E-AB029C29F167}" type="sibTrans" cxnId="{C9401226-1384-43DA-944E-2F3E8EB98C28}">
      <dgm:prSet/>
      <dgm:spPr/>
      <dgm:t>
        <a:bodyPr/>
        <a:lstStyle/>
        <a:p>
          <a:endParaRPr lang="zh-TW" altLang="en-US"/>
        </a:p>
      </dgm:t>
    </dgm:pt>
    <dgm:pt modelId="{459EA2BE-7584-4579-BA26-02BED2222937}">
      <dgm:prSet phldrT="[Text]"/>
      <dgm:spPr/>
      <dgm:t>
        <a:bodyPr/>
        <a:lstStyle/>
        <a:p>
          <a:r>
            <a:rPr lang="zh-TW" altLang="en-US" dirty="0" smtClean="0"/>
            <a:t>增加輪廓</a:t>
          </a:r>
          <a:endParaRPr lang="en-US" altLang="zh-TW" dirty="0" smtClean="0"/>
        </a:p>
        <a:p>
          <a:r>
            <a:rPr lang="zh-TW" altLang="en-US" dirty="0" smtClean="0"/>
            <a:t>辨識程度</a:t>
          </a:r>
          <a:endParaRPr lang="zh-TW" altLang="en-US" dirty="0"/>
        </a:p>
      </dgm:t>
    </dgm:pt>
    <dgm:pt modelId="{A59442A5-F069-4086-A62C-D8C09676584C}" type="parTrans" cxnId="{5715D6B3-2102-4380-BC94-6F4CE8CCB11E}">
      <dgm:prSet/>
      <dgm:spPr/>
      <dgm:t>
        <a:bodyPr/>
        <a:lstStyle/>
        <a:p>
          <a:endParaRPr lang="zh-TW" altLang="en-US"/>
        </a:p>
      </dgm:t>
    </dgm:pt>
    <dgm:pt modelId="{2540C31F-C457-412F-A45F-C49D1756C395}" type="sibTrans" cxnId="{5715D6B3-2102-4380-BC94-6F4CE8CCB11E}">
      <dgm:prSet/>
      <dgm:spPr/>
      <dgm:t>
        <a:bodyPr/>
        <a:lstStyle/>
        <a:p>
          <a:endParaRPr lang="zh-TW" altLang="en-US"/>
        </a:p>
      </dgm:t>
    </dgm:pt>
    <dgm:pt modelId="{9D7ACD0E-49BB-47F3-936D-F87E544A8B1B}">
      <dgm:prSet phldrT="[Text]"/>
      <dgm:spPr/>
      <dgm:t>
        <a:bodyPr/>
        <a:lstStyle/>
        <a:p>
          <a:r>
            <a:rPr lang="zh-TW" altLang="en-US" dirty="0" smtClean="0"/>
            <a:t>取得影像</a:t>
          </a:r>
          <a:endParaRPr lang="en-US" altLang="zh-TW" dirty="0" smtClean="0"/>
        </a:p>
        <a:p>
          <a:r>
            <a:rPr lang="zh-TW" altLang="en-US" dirty="0" smtClean="0"/>
            <a:t>所有輪廓</a:t>
          </a:r>
          <a:endParaRPr lang="zh-TW" altLang="en-US" dirty="0"/>
        </a:p>
      </dgm:t>
    </dgm:pt>
    <dgm:pt modelId="{9C87F8C5-C175-417D-BBF6-61B14B7FC7D0}" type="parTrans" cxnId="{57E4581E-CCE2-4D65-9797-A89648995471}">
      <dgm:prSet/>
      <dgm:spPr/>
      <dgm:t>
        <a:bodyPr/>
        <a:lstStyle/>
        <a:p>
          <a:endParaRPr lang="zh-TW" altLang="en-US"/>
        </a:p>
      </dgm:t>
    </dgm:pt>
    <dgm:pt modelId="{86B78CDB-1489-4A9D-ADAB-6A09CD062444}" type="sibTrans" cxnId="{57E4581E-CCE2-4D65-9797-A89648995471}">
      <dgm:prSet/>
      <dgm:spPr/>
      <dgm:t>
        <a:bodyPr/>
        <a:lstStyle/>
        <a:p>
          <a:endParaRPr lang="zh-TW" altLang="en-US"/>
        </a:p>
      </dgm:t>
    </dgm:pt>
    <dgm:pt modelId="{618F2D17-DFEB-4E1C-A1B6-9FA3FCE95B8B}">
      <dgm:prSet phldrT="[Text]"/>
      <dgm:spPr/>
      <dgm:t>
        <a:bodyPr/>
        <a:lstStyle/>
        <a:p>
          <a:r>
            <a:rPr lang="zh-TW" altLang="en-US" dirty="0" smtClean="0"/>
            <a:t>框出所需要</a:t>
          </a:r>
          <a:endParaRPr lang="en-US" altLang="zh-TW" dirty="0" smtClean="0"/>
        </a:p>
        <a:p>
          <a:r>
            <a:rPr lang="zh-TW" altLang="en-US" dirty="0" smtClean="0"/>
            <a:t>的數字輪廓</a:t>
          </a:r>
          <a:endParaRPr lang="zh-TW" altLang="en-US" dirty="0"/>
        </a:p>
      </dgm:t>
    </dgm:pt>
    <dgm:pt modelId="{138A12B9-D14D-402B-829E-371FBF9601EF}" type="parTrans" cxnId="{507E71C0-6DCB-44B6-8CDB-E646A06FBF27}">
      <dgm:prSet/>
      <dgm:spPr/>
      <dgm:t>
        <a:bodyPr/>
        <a:lstStyle/>
        <a:p>
          <a:endParaRPr lang="zh-TW" altLang="en-US"/>
        </a:p>
      </dgm:t>
    </dgm:pt>
    <dgm:pt modelId="{0AD4789C-D5D5-4D86-AC24-FD94996C52F9}" type="sibTrans" cxnId="{507E71C0-6DCB-44B6-8CDB-E646A06FBF27}">
      <dgm:prSet/>
      <dgm:spPr/>
      <dgm:t>
        <a:bodyPr/>
        <a:lstStyle/>
        <a:p>
          <a:endParaRPr lang="zh-TW" altLang="en-US"/>
        </a:p>
      </dgm:t>
    </dgm:pt>
    <dgm:pt modelId="{D55C5B78-FA86-476E-B682-82299238E120}">
      <dgm:prSet phldrT="[Text]"/>
      <dgm:spPr/>
      <dgm:t>
        <a:bodyPr/>
        <a:lstStyle/>
        <a:p>
          <a:r>
            <a:rPr lang="zh-TW" altLang="en-US" dirty="0" smtClean="0"/>
            <a:t>輸出各個數字影像</a:t>
          </a:r>
          <a:endParaRPr lang="en-US" altLang="zh-TW" dirty="0" smtClean="0"/>
        </a:p>
      </dgm:t>
    </dgm:pt>
    <dgm:pt modelId="{B80DE4B4-3C0D-48B9-80D9-8F4E42D8234E}" type="parTrans" cxnId="{310CDA1D-3EFE-45AF-9BC6-C575477DC16C}">
      <dgm:prSet/>
      <dgm:spPr/>
      <dgm:t>
        <a:bodyPr/>
        <a:lstStyle/>
        <a:p>
          <a:endParaRPr lang="zh-TW" altLang="en-US"/>
        </a:p>
      </dgm:t>
    </dgm:pt>
    <dgm:pt modelId="{D9D4A050-B81D-4CDE-A3D3-AE6C9D4D5153}" type="sibTrans" cxnId="{310CDA1D-3EFE-45AF-9BC6-C575477DC16C}">
      <dgm:prSet/>
      <dgm:spPr/>
      <dgm:t>
        <a:bodyPr/>
        <a:lstStyle/>
        <a:p>
          <a:endParaRPr lang="zh-TW" altLang="en-US"/>
        </a:p>
      </dgm:t>
    </dgm:pt>
    <dgm:pt modelId="{09FCF2C2-45E3-461A-A5D6-9C6D94F2AB3A}" type="pres">
      <dgm:prSet presAssocID="{02E1404C-C8E1-4DA0-865E-830FD92ED9E4}" presName="Name0" presStyleCnt="0">
        <dgm:presLayoutVars>
          <dgm:dir/>
          <dgm:animOne val="branch"/>
          <dgm:animLvl val="lvl"/>
        </dgm:presLayoutVars>
      </dgm:prSet>
      <dgm:spPr/>
    </dgm:pt>
    <dgm:pt modelId="{4CFB7A44-C339-4090-8DE1-84955F1A6565}" type="pres">
      <dgm:prSet presAssocID="{ED168BD9-705B-4600-AFC3-D12A3AAD8397}" presName="chaos" presStyleCnt="0"/>
      <dgm:spPr/>
    </dgm:pt>
    <dgm:pt modelId="{FB2A79E3-6716-412F-B016-BD65BC6D5C3A}" type="pres">
      <dgm:prSet presAssocID="{ED168BD9-705B-4600-AFC3-D12A3AAD8397}" presName="parTx1" presStyleLbl="revTx" presStyleIdx="0" presStyleCnt="4"/>
      <dgm:spPr/>
      <dgm:t>
        <a:bodyPr/>
        <a:lstStyle/>
        <a:p>
          <a:endParaRPr lang="zh-TW" altLang="en-US"/>
        </a:p>
      </dgm:t>
    </dgm:pt>
    <dgm:pt modelId="{B2A7403B-6969-40C8-9A0D-546BD7BDA7CC}" type="pres">
      <dgm:prSet presAssocID="{ED168BD9-705B-4600-AFC3-D12A3AAD8397}" presName="c1" presStyleLbl="node1" presStyleIdx="0" presStyleCnt="19"/>
      <dgm:spPr/>
    </dgm:pt>
    <dgm:pt modelId="{EDC3FDF6-7CF3-4813-9FF4-D54A62782DC2}" type="pres">
      <dgm:prSet presAssocID="{ED168BD9-705B-4600-AFC3-D12A3AAD8397}" presName="c2" presStyleLbl="node1" presStyleIdx="1" presStyleCnt="19"/>
      <dgm:spPr/>
    </dgm:pt>
    <dgm:pt modelId="{9EA6B34F-7905-4FB7-AFC3-9871B51B22CB}" type="pres">
      <dgm:prSet presAssocID="{ED168BD9-705B-4600-AFC3-D12A3AAD8397}" presName="c3" presStyleLbl="node1" presStyleIdx="2" presStyleCnt="19"/>
      <dgm:spPr/>
    </dgm:pt>
    <dgm:pt modelId="{B8689658-D638-4E65-AF71-FF43AFC5C335}" type="pres">
      <dgm:prSet presAssocID="{ED168BD9-705B-4600-AFC3-D12A3AAD8397}" presName="c4" presStyleLbl="node1" presStyleIdx="3" presStyleCnt="19"/>
      <dgm:spPr/>
    </dgm:pt>
    <dgm:pt modelId="{C55BC0E7-C6AC-4597-9E3E-28F87728734D}" type="pres">
      <dgm:prSet presAssocID="{ED168BD9-705B-4600-AFC3-D12A3AAD8397}" presName="c5" presStyleLbl="node1" presStyleIdx="4" presStyleCnt="19"/>
      <dgm:spPr/>
    </dgm:pt>
    <dgm:pt modelId="{C74FA23C-94D0-41B1-865B-EE5BB099DBBC}" type="pres">
      <dgm:prSet presAssocID="{ED168BD9-705B-4600-AFC3-D12A3AAD8397}" presName="c6" presStyleLbl="node1" presStyleIdx="5" presStyleCnt="19"/>
      <dgm:spPr/>
    </dgm:pt>
    <dgm:pt modelId="{DC3F640B-F6E8-409F-A95F-A2AC81515A92}" type="pres">
      <dgm:prSet presAssocID="{ED168BD9-705B-4600-AFC3-D12A3AAD8397}" presName="c7" presStyleLbl="node1" presStyleIdx="6" presStyleCnt="19"/>
      <dgm:spPr/>
    </dgm:pt>
    <dgm:pt modelId="{A5585AF0-64AE-4A9A-9BB5-5D33325C4C6B}" type="pres">
      <dgm:prSet presAssocID="{ED168BD9-705B-4600-AFC3-D12A3AAD8397}" presName="c8" presStyleLbl="node1" presStyleIdx="7" presStyleCnt="19"/>
      <dgm:spPr/>
    </dgm:pt>
    <dgm:pt modelId="{F3280427-64D5-46AF-BCC8-6139BEB2B09C}" type="pres">
      <dgm:prSet presAssocID="{ED168BD9-705B-4600-AFC3-D12A3AAD8397}" presName="c9" presStyleLbl="node1" presStyleIdx="8" presStyleCnt="19"/>
      <dgm:spPr/>
    </dgm:pt>
    <dgm:pt modelId="{B0C1A9D3-CB03-40D4-B2C4-E3A2D6925D8B}" type="pres">
      <dgm:prSet presAssocID="{ED168BD9-705B-4600-AFC3-D12A3AAD8397}" presName="c10" presStyleLbl="node1" presStyleIdx="9" presStyleCnt="19"/>
      <dgm:spPr/>
    </dgm:pt>
    <dgm:pt modelId="{A7DA7078-3181-44E4-AB3C-811BA9A4223B}" type="pres">
      <dgm:prSet presAssocID="{ED168BD9-705B-4600-AFC3-D12A3AAD8397}" presName="c11" presStyleLbl="node1" presStyleIdx="10" presStyleCnt="19"/>
      <dgm:spPr/>
    </dgm:pt>
    <dgm:pt modelId="{F73EE865-B7DC-4677-80E9-519A58149112}" type="pres">
      <dgm:prSet presAssocID="{ED168BD9-705B-4600-AFC3-D12A3AAD8397}" presName="c12" presStyleLbl="node1" presStyleIdx="11" presStyleCnt="19"/>
      <dgm:spPr/>
    </dgm:pt>
    <dgm:pt modelId="{8BCC53D4-01F4-46F7-9209-43F48B6B1687}" type="pres">
      <dgm:prSet presAssocID="{ED168BD9-705B-4600-AFC3-D12A3AAD8397}" presName="c13" presStyleLbl="node1" presStyleIdx="12" presStyleCnt="19"/>
      <dgm:spPr/>
    </dgm:pt>
    <dgm:pt modelId="{E7099268-B7DF-4EEB-9BE9-11DB3A8520D4}" type="pres">
      <dgm:prSet presAssocID="{ED168BD9-705B-4600-AFC3-D12A3AAD8397}" presName="c14" presStyleLbl="node1" presStyleIdx="13" presStyleCnt="19"/>
      <dgm:spPr/>
    </dgm:pt>
    <dgm:pt modelId="{9354A761-5B5D-497B-9184-86B512B5E731}" type="pres">
      <dgm:prSet presAssocID="{ED168BD9-705B-4600-AFC3-D12A3AAD8397}" presName="c15" presStyleLbl="node1" presStyleIdx="14" presStyleCnt="19"/>
      <dgm:spPr/>
    </dgm:pt>
    <dgm:pt modelId="{73D6C879-3B5A-4F90-B35F-576A5576C818}" type="pres">
      <dgm:prSet presAssocID="{ED168BD9-705B-4600-AFC3-D12A3AAD8397}" presName="c16" presStyleLbl="node1" presStyleIdx="15" presStyleCnt="19"/>
      <dgm:spPr/>
    </dgm:pt>
    <dgm:pt modelId="{1DDD08EC-593A-4E15-B576-9C9FE53CEDD2}" type="pres">
      <dgm:prSet presAssocID="{ED168BD9-705B-4600-AFC3-D12A3AAD8397}" presName="c17" presStyleLbl="node1" presStyleIdx="16" presStyleCnt="19"/>
      <dgm:spPr/>
    </dgm:pt>
    <dgm:pt modelId="{7C1C8A4F-885A-4662-87D8-E08C23A34882}" type="pres">
      <dgm:prSet presAssocID="{ED168BD9-705B-4600-AFC3-D12A3AAD8397}" presName="c18" presStyleLbl="node1" presStyleIdx="17" presStyleCnt="19"/>
      <dgm:spPr/>
    </dgm:pt>
    <dgm:pt modelId="{DBDCFA65-A0AC-4E00-B7C7-217AB363BA67}" type="pres">
      <dgm:prSet presAssocID="{8BD6AD95-B0C5-4C08-983E-AB029C29F167}" presName="chevronComposite1" presStyleCnt="0"/>
      <dgm:spPr/>
    </dgm:pt>
    <dgm:pt modelId="{B30BB7DF-61EB-485D-99F1-476F4FA34362}" type="pres">
      <dgm:prSet presAssocID="{8BD6AD95-B0C5-4C08-983E-AB029C29F167}" presName="chevron1" presStyleLbl="sibTrans2D1" presStyleIdx="0" presStyleCnt="4"/>
      <dgm:spPr/>
    </dgm:pt>
    <dgm:pt modelId="{1E457E44-7E23-4C16-B57D-93FAC84917DA}" type="pres">
      <dgm:prSet presAssocID="{8BD6AD95-B0C5-4C08-983E-AB029C29F167}" presName="spChevron1" presStyleCnt="0"/>
      <dgm:spPr/>
    </dgm:pt>
    <dgm:pt modelId="{1DCC3E77-2559-4325-8608-E942BE319139}" type="pres">
      <dgm:prSet presAssocID="{459EA2BE-7584-4579-BA26-02BED2222937}" presName="middle" presStyleCnt="0"/>
      <dgm:spPr/>
    </dgm:pt>
    <dgm:pt modelId="{AD5861CB-4A21-46EE-9D53-E80D6950D0C9}" type="pres">
      <dgm:prSet presAssocID="{459EA2BE-7584-4579-BA26-02BED2222937}" presName="parTxMid" presStyleLbl="revTx" presStyleIdx="1" presStyleCnt="4"/>
      <dgm:spPr/>
      <dgm:t>
        <a:bodyPr/>
        <a:lstStyle/>
        <a:p>
          <a:endParaRPr lang="zh-TW" altLang="en-US"/>
        </a:p>
      </dgm:t>
    </dgm:pt>
    <dgm:pt modelId="{BBDD628F-FD79-407F-ACCB-AD6ECE8495D9}" type="pres">
      <dgm:prSet presAssocID="{459EA2BE-7584-4579-BA26-02BED2222937}" presName="spMid" presStyleCnt="0"/>
      <dgm:spPr/>
    </dgm:pt>
    <dgm:pt modelId="{D28D0C95-087F-491C-9C4E-7C63BA9ABFD8}" type="pres">
      <dgm:prSet presAssocID="{2540C31F-C457-412F-A45F-C49D1756C395}" presName="chevronComposite1" presStyleCnt="0"/>
      <dgm:spPr/>
    </dgm:pt>
    <dgm:pt modelId="{974736CC-0551-4D14-A459-AA22FAF73600}" type="pres">
      <dgm:prSet presAssocID="{2540C31F-C457-412F-A45F-C49D1756C395}" presName="chevron1" presStyleLbl="sibTrans2D1" presStyleIdx="1" presStyleCnt="4"/>
      <dgm:spPr/>
    </dgm:pt>
    <dgm:pt modelId="{4A0DE8FC-D3A5-42D6-95BB-C900A7BCA11A}" type="pres">
      <dgm:prSet presAssocID="{2540C31F-C457-412F-A45F-C49D1756C395}" presName="spChevron1" presStyleCnt="0"/>
      <dgm:spPr/>
    </dgm:pt>
    <dgm:pt modelId="{429E8711-272B-405C-BA88-B53D480EE953}" type="pres">
      <dgm:prSet presAssocID="{9D7ACD0E-49BB-47F3-936D-F87E544A8B1B}" presName="middle" presStyleCnt="0"/>
      <dgm:spPr/>
    </dgm:pt>
    <dgm:pt modelId="{630221F2-2A44-4358-8280-34B27A982D5E}" type="pres">
      <dgm:prSet presAssocID="{9D7ACD0E-49BB-47F3-936D-F87E544A8B1B}" presName="parTxMid" presStyleLbl="revTx" presStyleIdx="2" presStyleCnt="4"/>
      <dgm:spPr/>
      <dgm:t>
        <a:bodyPr/>
        <a:lstStyle/>
        <a:p>
          <a:endParaRPr lang="zh-TW" altLang="en-US"/>
        </a:p>
      </dgm:t>
    </dgm:pt>
    <dgm:pt modelId="{D4587BFB-6C58-4771-A386-4D6B592096CA}" type="pres">
      <dgm:prSet presAssocID="{9D7ACD0E-49BB-47F3-936D-F87E544A8B1B}" presName="spMid" presStyleCnt="0"/>
      <dgm:spPr/>
    </dgm:pt>
    <dgm:pt modelId="{DB7594A9-FB67-4677-812A-B16E740907C3}" type="pres">
      <dgm:prSet presAssocID="{86B78CDB-1489-4A9D-ADAB-6A09CD062444}" presName="chevronComposite1" presStyleCnt="0"/>
      <dgm:spPr/>
    </dgm:pt>
    <dgm:pt modelId="{7C2C2C8B-3310-43A5-97F0-0D02D9BF0A22}" type="pres">
      <dgm:prSet presAssocID="{86B78CDB-1489-4A9D-ADAB-6A09CD062444}" presName="chevron1" presStyleLbl="sibTrans2D1" presStyleIdx="2" presStyleCnt="4"/>
      <dgm:spPr/>
    </dgm:pt>
    <dgm:pt modelId="{6B989A17-14D0-46B7-BE26-9386D52E1A2C}" type="pres">
      <dgm:prSet presAssocID="{86B78CDB-1489-4A9D-ADAB-6A09CD062444}" presName="spChevron1" presStyleCnt="0"/>
      <dgm:spPr/>
    </dgm:pt>
    <dgm:pt modelId="{C83A5A05-036F-4BCD-80BB-5C8396D63EAB}" type="pres">
      <dgm:prSet presAssocID="{618F2D17-DFEB-4E1C-A1B6-9FA3FCE95B8B}" presName="middle" presStyleCnt="0"/>
      <dgm:spPr/>
    </dgm:pt>
    <dgm:pt modelId="{CCC8F4F7-A323-4F56-86D1-64B114F4C73A}" type="pres">
      <dgm:prSet presAssocID="{618F2D17-DFEB-4E1C-A1B6-9FA3FCE95B8B}" presName="parTxMid" presStyleLbl="revTx" presStyleIdx="3" presStyleCnt="4"/>
      <dgm:spPr/>
      <dgm:t>
        <a:bodyPr/>
        <a:lstStyle/>
        <a:p>
          <a:endParaRPr lang="zh-TW" altLang="en-US"/>
        </a:p>
      </dgm:t>
    </dgm:pt>
    <dgm:pt modelId="{78F2991D-F7D4-449F-8400-E091C730702B}" type="pres">
      <dgm:prSet presAssocID="{618F2D17-DFEB-4E1C-A1B6-9FA3FCE95B8B}" presName="spMid" presStyleCnt="0"/>
      <dgm:spPr/>
    </dgm:pt>
    <dgm:pt modelId="{520A37C9-91D4-4528-8AB4-EFE54FEF18BC}" type="pres">
      <dgm:prSet presAssocID="{0AD4789C-D5D5-4D86-AC24-FD94996C52F9}" presName="chevronComposite1" presStyleCnt="0"/>
      <dgm:spPr/>
    </dgm:pt>
    <dgm:pt modelId="{304B340A-10C5-47AD-BD67-C3B5B2417579}" type="pres">
      <dgm:prSet presAssocID="{0AD4789C-D5D5-4D86-AC24-FD94996C52F9}" presName="chevron1" presStyleLbl="sibTrans2D1" presStyleIdx="3" presStyleCnt="4"/>
      <dgm:spPr/>
    </dgm:pt>
    <dgm:pt modelId="{4888A244-9524-4354-BFE9-F8082D07596B}" type="pres">
      <dgm:prSet presAssocID="{0AD4789C-D5D5-4D86-AC24-FD94996C52F9}" presName="spChevron1" presStyleCnt="0"/>
      <dgm:spPr/>
    </dgm:pt>
    <dgm:pt modelId="{4E1C5257-E907-4FE9-81A3-5F6DB8F1884F}" type="pres">
      <dgm:prSet presAssocID="{D55C5B78-FA86-476E-B682-82299238E120}" presName="last" presStyleCnt="0"/>
      <dgm:spPr/>
    </dgm:pt>
    <dgm:pt modelId="{270928E4-E541-4B2D-BA96-BF229C7E467E}" type="pres">
      <dgm:prSet presAssocID="{D55C5B78-FA86-476E-B682-82299238E120}" presName="circleTx" presStyleLbl="node1" presStyleIdx="18" presStyleCnt="19"/>
      <dgm:spPr/>
      <dgm:t>
        <a:bodyPr/>
        <a:lstStyle/>
        <a:p>
          <a:endParaRPr lang="zh-TW" altLang="en-US"/>
        </a:p>
      </dgm:t>
    </dgm:pt>
    <dgm:pt modelId="{174CA194-C3DE-44A5-A9C7-793B53E295AE}" type="pres">
      <dgm:prSet presAssocID="{D55C5B78-FA86-476E-B682-82299238E120}" presName="spN" presStyleCnt="0"/>
      <dgm:spPr/>
    </dgm:pt>
  </dgm:ptLst>
  <dgm:cxnLst>
    <dgm:cxn modelId="{5715D6B3-2102-4380-BC94-6F4CE8CCB11E}" srcId="{02E1404C-C8E1-4DA0-865E-830FD92ED9E4}" destId="{459EA2BE-7584-4579-BA26-02BED2222937}" srcOrd="1" destOrd="0" parTransId="{A59442A5-F069-4086-A62C-D8C09676584C}" sibTransId="{2540C31F-C457-412F-A45F-C49D1756C395}"/>
    <dgm:cxn modelId="{23C044E6-7EC5-4584-A41F-898805A5CE6B}" type="presOf" srcId="{D55C5B78-FA86-476E-B682-82299238E120}" destId="{270928E4-E541-4B2D-BA96-BF229C7E467E}" srcOrd="0" destOrd="0" presId="urn:microsoft.com/office/officeart/2009/3/layout/RandomtoResultProcess"/>
    <dgm:cxn modelId="{BCBFB53F-0FD9-4B9D-BA49-3E8513F987EF}" type="presOf" srcId="{ED168BD9-705B-4600-AFC3-D12A3AAD8397}" destId="{FB2A79E3-6716-412F-B016-BD65BC6D5C3A}" srcOrd="0" destOrd="0" presId="urn:microsoft.com/office/officeart/2009/3/layout/RandomtoResultProcess"/>
    <dgm:cxn modelId="{42C1D246-525F-4ACA-AC7B-9827E44FCAC1}" type="presOf" srcId="{02E1404C-C8E1-4DA0-865E-830FD92ED9E4}" destId="{09FCF2C2-45E3-461A-A5D6-9C6D94F2AB3A}" srcOrd="0" destOrd="0" presId="urn:microsoft.com/office/officeart/2009/3/layout/RandomtoResultProcess"/>
    <dgm:cxn modelId="{C9401226-1384-43DA-944E-2F3E8EB98C28}" srcId="{02E1404C-C8E1-4DA0-865E-830FD92ED9E4}" destId="{ED168BD9-705B-4600-AFC3-D12A3AAD8397}" srcOrd="0" destOrd="0" parTransId="{2915072D-04C5-462C-9C46-5BE2A8123E0A}" sibTransId="{8BD6AD95-B0C5-4C08-983E-AB029C29F167}"/>
    <dgm:cxn modelId="{57E4581E-CCE2-4D65-9797-A89648995471}" srcId="{02E1404C-C8E1-4DA0-865E-830FD92ED9E4}" destId="{9D7ACD0E-49BB-47F3-936D-F87E544A8B1B}" srcOrd="2" destOrd="0" parTransId="{9C87F8C5-C175-417D-BBF6-61B14B7FC7D0}" sibTransId="{86B78CDB-1489-4A9D-ADAB-6A09CD062444}"/>
    <dgm:cxn modelId="{87468B4E-7DBF-4CFF-8125-21E0FE5AA118}" type="presOf" srcId="{9D7ACD0E-49BB-47F3-936D-F87E544A8B1B}" destId="{630221F2-2A44-4358-8280-34B27A982D5E}" srcOrd="0" destOrd="0" presId="urn:microsoft.com/office/officeart/2009/3/layout/RandomtoResultProcess"/>
    <dgm:cxn modelId="{B4082775-1A13-465C-BC6B-3BEDAE7BAC55}" type="presOf" srcId="{618F2D17-DFEB-4E1C-A1B6-9FA3FCE95B8B}" destId="{CCC8F4F7-A323-4F56-86D1-64B114F4C73A}" srcOrd="0" destOrd="0" presId="urn:microsoft.com/office/officeart/2009/3/layout/RandomtoResultProcess"/>
    <dgm:cxn modelId="{0C19C02B-5687-4303-9D1C-5D705197199C}" type="presOf" srcId="{459EA2BE-7584-4579-BA26-02BED2222937}" destId="{AD5861CB-4A21-46EE-9D53-E80D6950D0C9}" srcOrd="0" destOrd="0" presId="urn:microsoft.com/office/officeart/2009/3/layout/RandomtoResultProcess"/>
    <dgm:cxn modelId="{507E71C0-6DCB-44B6-8CDB-E646A06FBF27}" srcId="{02E1404C-C8E1-4DA0-865E-830FD92ED9E4}" destId="{618F2D17-DFEB-4E1C-A1B6-9FA3FCE95B8B}" srcOrd="3" destOrd="0" parTransId="{138A12B9-D14D-402B-829E-371FBF9601EF}" sibTransId="{0AD4789C-D5D5-4D86-AC24-FD94996C52F9}"/>
    <dgm:cxn modelId="{310CDA1D-3EFE-45AF-9BC6-C575477DC16C}" srcId="{02E1404C-C8E1-4DA0-865E-830FD92ED9E4}" destId="{D55C5B78-FA86-476E-B682-82299238E120}" srcOrd="4" destOrd="0" parTransId="{B80DE4B4-3C0D-48B9-80D9-8F4E42D8234E}" sibTransId="{D9D4A050-B81D-4CDE-A3D3-AE6C9D4D5153}"/>
    <dgm:cxn modelId="{72AC5DD6-37E8-4913-B559-1372D700E77C}" type="presParOf" srcId="{09FCF2C2-45E3-461A-A5D6-9C6D94F2AB3A}" destId="{4CFB7A44-C339-4090-8DE1-84955F1A6565}" srcOrd="0" destOrd="0" presId="urn:microsoft.com/office/officeart/2009/3/layout/RandomtoResultProcess"/>
    <dgm:cxn modelId="{B87B88BD-C80D-4287-8376-D2A264CEAAB0}" type="presParOf" srcId="{4CFB7A44-C339-4090-8DE1-84955F1A6565}" destId="{FB2A79E3-6716-412F-B016-BD65BC6D5C3A}" srcOrd="0" destOrd="0" presId="urn:microsoft.com/office/officeart/2009/3/layout/RandomtoResultProcess"/>
    <dgm:cxn modelId="{8DF9E626-F4AB-4DD8-9AB8-553AB5A9C328}" type="presParOf" srcId="{4CFB7A44-C339-4090-8DE1-84955F1A6565}" destId="{B2A7403B-6969-40C8-9A0D-546BD7BDA7CC}" srcOrd="1" destOrd="0" presId="urn:microsoft.com/office/officeart/2009/3/layout/RandomtoResultProcess"/>
    <dgm:cxn modelId="{A0BBC427-7B25-4826-909E-023AA03C348A}" type="presParOf" srcId="{4CFB7A44-C339-4090-8DE1-84955F1A6565}" destId="{EDC3FDF6-7CF3-4813-9FF4-D54A62782DC2}" srcOrd="2" destOrd="0" presId="urn:microsoft.com/office/officeart/2009/3/layout/RandomtoResultProcess"/>
    <dgm:cxn modelId="{CFB08897-4A0C-4CBC-A865-C0C408C6917B}" type="presParOf" srcId="{4CFB7A44-C339-4090-8DE1-84955F1A6565}" destId="{9EA6B34F-7905-4FB7-AFC3-9871B51B22CB}" srcOrd="3" destOrd="0" presId="urn:microsoft.com/office/officeart/2009/3/layout/RandomtoResultProcess"/>
    <dgm:cxn modelId="{94B8CD00-EA5C-4E67-AEC3-D3AF3CC69314}" type="presParOf" srcId="{4CFB7A44-C339-4090-8DE1-84955F1A6565}" destId="{B8689658-D638-4E65-AF71-FF43AFC5C335}" srcOrd="4" destOrd="0" presId="urn:microsoft.com/office/officeart/2009/3/layout/RandomtoResultProcess"/>
    <dgm:cxn modelId="{ED8D28A8-955F-4C31-8985-CC7CAA5A9673}" type="presParOf" srcId="{4CFB7A44-C339-4090-8DE1-84955F1A6565}" destId="{C55BC0E7-C6AC-4597-9E3E-28F87728734D}" srcOrd="5" destOrd="0" presId="urn:microsoft.com/office/officeart/2009/3/layout/RandomtoResultProcess"/>
    <dgm:cxn modelId="{B5CCE5AA-027D-469E-A684-297D561AA998}" type="presParOf" srcId="{4CFB7A44-C339-4090-8DE1-84955F1A6565}" destId="{C74FA23C-94D0-41B1-865B-EE5BB099DBBC}" srcOrd="6" destOrd="0" presId="urn:microsoft.com/office/officeart/2009/3/layout/RandomtoResultProcess"/>
    <dgm:cxn modelId="{9B87403B-29CE-4005-B314-1CA9B1C1718A}" type="presParOf" srcId="{4CFB7A44-C339-4090-8DE1-84955F1A6565}" destId="{DC3F640B-F6E8-409F-A95F-A2AC81515A92}" srcOrd="7" destOrd="0" presId="urn:microsoft.com/office/officeart/2009/3/layout/RandomtoResultProcess"/>
    <dgm:cxn modelId="{7EB8F2F1-77B4-455C-9AAE-B7F6EE86F73B}" type="presParOf" srcId="{4CFB7A44-C339-4090-8DE1-84955F1A6565}" destId="{A5585AF0-64AE-4A9A-9BB5-5D33325C4C6B}" srcOrd="8" destOrd="0" presId="urn:microsoft.com/office/officeart/2009/3/layout/RandomtoResultProcess"/>
    <dgm:cxn modelId="{6F7F19B8-455D-4C77-B6A6-5CF76A1130A9}" type="presParOf" srcId="{4CFB7A44-C339-4090-8DE1-84955F1A6565}" destId="{F3280427-64D5-46AF-BCC8-6139BEB2B09C}" srcOrd="9" destOrd="0" presId="urn:microsoft.com/office/officeart/2009/3/layout/RandomtoResultProcess"/>
    <dgm:cxn modelId="{F3B0B6E4-26C9-4015-BE76-367966D3F21B}" type="presParOf" srcId="{4CFB7A44-C339-4090-8DE1-84955F1A6565}" destId="{B0C1A9D3-CB03-40D4-B2C4-E3A2D6925D8B}" srcOrd="10" destOrd="0" presId="urn:microsoft.com/office/officeart/2009/3/layout/RandomtoResultProcess"/>
    <dgm:cxn modelId="{06A89B0B-5F52-44A4-8967-5A7EF07C13C2}" type="presParOf" srcId="{4CFB7A44-C339-4090-8DE1-84955F1A6565}" destId="{A7DA7078-3181-44E4-AB3C-811BA9A4223B}" srcOrd="11" destOrd="0" presId="urn:microsoft.com/office/officeart/2009/3/layout/RandomtoResultProcess"/>
    <dgm:cxn modelId="{E46D5680-3443-44F4-8C72-7106F17A1B71}" type="presParOf" srcId="{4CFB7A44-C339-4090-8DE1-84955F1A6565}" destId="{F73EE865-B7DC-4677-80E9-519A58149112}" srcOrd="12" destOrd="0" presId="urn:microsoft.com/office/officeart/2009/3/layout/RandomtoResultProcess"/>
    <dgm:cxn modelId="{7E62A098-0182-46C5-989F-4CC740DE66D0}" type="presParOf" srcId="{4CFB7A44-C339-4090-8DE1-84955F1A6565}" destId="{8BCC53D4-01F4-46F7-9209-43F48B6B1687}" srcOrd="13" destOrd="0" presId="urn:microsoft.com/office/officeart/2009/3/layout/RandomtoResultProcess"/>
    <dgm:cxn modelId="{CD276378-0AC4-41B4-B3A3-B9F348D00062}" type="presParOf" srcId="{4CFB7A44-C339-4090-8DE1-84955F1A6565}" destId="{E7099268-B7DF-4EEB-9BE9-11DB3A8520D4}" srcOrd="14" destOrd="0" presId="urn:microsoft.com/office/officeart/2009/3/layout/RandomtoResultProcess"/>
    <dgm:cxn modelId="{7458F194-5DF2-4857-85C6-121E96FF77C1}" type="presParOf" srcId="{4CFB7A44-C339-4090-8DE1-84955F1A6565}" destId="{9354A761-5B5D-497B-9184-86B512B5E731}" srcOrd="15" destOrd="0" presId="urn:microsoft.com/office/officeart/2009/3/layout/RandomtoResultProcess"/>
    <dgm:cxn modelId="{D0AFE342-2207-4F8D-B583-658998D4D1DF}" type="presParOf" srcId="{4CFB7A44-C339-4090-8DE1-84955F1A6565}" destId="{73D6C879-3B5A-4F90-B35F-576A5576C818}" srcOrd="16" destOrd="0" presId="urn:microsoft.com/office/officeart/2009/3/layout/RandomtoResultProcess"/>
    <dgm:cxn modelId="{3C72E43C-8BD8-43A3-A8E1-D4CF61ED0331}" type="presParOf" srcId="{4CFB7A44-C339-4090-8DE1-84955F1A6565}" destId="{1DDD08EC-593A-4E15-B576-9C9FE53CEDD2}" srcOrd="17" destOrd="0" presId="urn:microsoft.com/office/officeart/2009/3/layout/RandomtoResultProcess"/>
    <dgm:cxn modelId="{806BEA09-1D72-4A3B-8BAE-29C70F301F0E}" type="presParOf" srcId="{4CFB7A44-C339-4090-8DE1-84955F1A6565}" destId="{7C1C8A4F-885A-4662-87D8-E08C23A34882}" srcOrd="18" destOrd="0" presId="urn:microsoft.com/office/officeart/2009/3/layout/RandomtoResultProcess"/>
    <dgm:cxn modelId="{A64E1A45-AED1-4F5B-ACF3-4E84AB081103}" type="presParOf" srcId="{09FCF2C2-45E3-461A-A5D6-9C6D94F2AB3A}" destId="{DBDCFA65-A0AC-4E00-B7C7-217AB363BA67}" srcOrd="1" destOrd="0" presId="urn:microsoft.com/office/officeart/2009/3/layout/RandomtoResultProcess"/>
    <dgm:cxn modelId="{38A0CD90-E78F-43FD-9F8E-69F54C1FD0B3}" type="presParOf" srcId="{DBDCFA65-A0AC-4E00-B7C7-217AB363BA67}" destId="{B30BB7DF-61EB-485D-99F1-476F4FA34362}" srcOrd="0" destOrd="0" presId="urn:microsoft.com/office/officeart/2009/3/layout/RandomtoResultProcess"/>
    <dgm:cxn modelId="{B66EC6D8-DEC7-44A1-A556-AFD82C6EEBE8}" type="presParOf" srcId="{DBDCFA65-A0AC-4E00-B7C7-217AB363BA67}" destId="{1E457E44-7E23-4C16-B57D-93FAC84917DA}" srcOrd="1" destOrd="0" presId="urn:microsoft.com/office/officeart/2009/3/layout/RandomtoResultProcess"/>
    <dgm:cxn modelId="{7CFCAC24-8A7E-41F3-BB5D-9EED7A41F02D}" type="presParOf" srcId="{09FCF2C2-45E3-461A-A5D6-9C6D94F2AB3A}" destId="{1DCC3E77-2559-4325-8608-E942BE319139}" srcOrd="2" destOrd="0" presId="urn:microsoft.com/office/officeart/2009/3/layout/RandomtoResultProcess"/>
    <dgm:cxn modelId="{F7F7CBBA-D4CC-40DD-8CB3-F9793693C007}" type="presParOf" srcId="{1DCC3E77-2559-4325-8608-E942BE319139}" destId="{AD5861CB-4A21-46EE-9D53-E80D6950D0C9}" srcOrd="0" destOrd="0" presId="urn:microsoft.com/office/officeart/2009/3/layout/RandomtoResultProcess"/>
    <dgm:cxn modelId="{E9B5E2FA-D8A4-4F18-B09D-8DA6F37A29FB}" type="presParOf" srcId="{1DCC3E77-2559-4325-8608-E942BE319139}" destId="{BBDD628F-FD79-407F-ACCB-AD6ECE8495D9}" srcOrd="1" destOrd="0" presId="urn:microsoft.com/office/officeart/2009/3/layout/RandomtoResultProcess"/>
    <dgm:cxn modelId="{D4E176D6-D103-4EFD-AEFA-E5FD1FC63C0D}" type="presParOf" srcId="{09FCF2C2-45E3-461A-A5D6-9C6D94F2AB3A}" destId="{D28D0C95-087F-491C-9C4E-7C63BA9ABFD8}" srcOrd="3" destOrd="0" presId="urn:microsoft.com/office/officeart/2009/3/layout/RandomtoResultProcess"/>
    <dgm:cxn modelId="{79C412D6-8FFE-4C6C-A026-318738061EC7}" type="presParOf" srcId="{D28D0C95-087F-491C-9C4E-7C63BA9ABFD8}" destId="{974736CC-0551-4D14-A459-AA22FAF73600}" srcOrd="0" destOrd="0" presId="urn:microsoft.com/office/officeart/2009/3/layout/RandomtoResultProcess"/>
    <dgm:cxn modelId="{FD43A5A8-BE54-4D1A-B1C9-15177D10E730}" type="presParOf" srcId="{D28D0C95-087F-491C-9C4E-7C63BA9ABFD8}" destId="{4A0DE8FC-D3A5-42D6-95BB-C900A7BCA11A}" srcOrd="1" destOrd="0" presId="urn:microsoft.com/office/officeart/2009/3/layout/RandomtoResultProcess"/>
    <dgm:cxn modelId="{994CD7A2-0351-4FB7-BCC5-82FA74EA1947}" type="presParOf" srcId="{09FCF2C2-45E3-461A-A5D6-9C6D94F2AB3A}" destId="{429E8711-272B-405C-BA88-B53D480EE953}" srcOrd="4" destOrd="0" presId="urn:microsoft.com/office/officeart/2009/3/layout/RandomtoResultProcess"/>
    <dgm:cxn modelId="{8A76941D-3320-4EBC-9D66-810109BFA677}" type="presParOf" srcId="{429E8711-272B-405C-BA88-B53D480EE953}" destId="{630221F2-2A44-4358-8280-34B27A982D5E}" srcOrd="0" destOrd="0" presId="urn:microsoft.com/office/officeart/2009/3/layout/RandomtoResultProcess"/>
    <dgm:cxn modelId="{34CBC934-C507-434C-9575-8D7071417F47}" type="presParOf" srcId="{429E8711-272B-405C-BA88-B53D480EE953}" destId="{D4587BFB-6C58-4771-A386-4D6B592096CA}" srcOrd="1" destOrd="0" presId="urn:microsoft.com/office/officeart/2009/3/layout/RandomtoResultProcess"/>
    <dgm:cxn modelId="{EC3B381D-9DBD-4367-B28C-1FAD2FF11571}" type="presParOf" srcId="{09FCF2C2-45E3-461A-A5D6-9C6D94F2AB3A}" destId="{DB7594A9-FB67-4677-812A-B16E740907C3}" srcOrd="5" destOrd="0" presId="urn:microsoft.com/office/officeart/2009/3/layout/RandomtoResultProcess"/>
    <dgm:cxn modelId="{435E8A7A-212C-4B07-BFA9-54BBC13317D3}" type="presParOf" srcId="{DB7594A9-FB67-4677-812A-B16E740907C3}" destId="{7C2C2C8B-3310-43A5-97F0-0D02D9BF0A22}" srcOrd="0" destOrd="0" presId="urn:microsoft.com/office/officeart/2009/3/layout/RandomtoResultProcess"/>
    <dgm:cxn modelId="{D332CF4F-C561-44D3-9B33-A8CFFD4D8590}" type="presParOf" srcId="{DB7594A9-FB67-4677-812A-B16E740907C3}" destId="{6B989A17-14D0-46B7-BE26-9386D52E1A2C}" srcOrd="1" destOrd="0" presId="urn:microsoft.com/office/officeart/2009/3/layout/RandomtoResultProcess"/>
    <dgm:cxn modelId="{B4AB73C3-75B3-4DE2-A4DB-1DC4C64B284E}" type="presParOf" srcId="{09FCF2C2-45E3-461A-A5D6-9C6D94F2AB3A}" destId="{C83A5A05-036F-4BCD-80BB-5C8396D63EAB}" srcOrd="6" destOrd="0" presId="urn:microsoft.com/office/officeart/2009/3/layout/RandomtoResultProcess"/>
    <dgm:cxn modelId="{C412636C-B6EA-4556-9A8C-3C01C502691D}" type="presParOf" srcId="{C83A5A05-036F-4BCD-80BB-5C8396D63EAB}" destId="{CCC8F4F7-A323-4F56-86D1-64B114F4C73A}" srcOrd="0" destOrd="0" presId="urn:microsoft.com/office/officeart/2009/3/layout/RandomtoResultProcess"/>
    <dgm:cxn modelId="{6FF721A9-B8FB-45B4-ABF3-A74F5A2136F4}" type="presParOf" srcId="{C83A5A05-036F-4BCD-80BB-5C8396D63EAB}" destId="{78F2991D-F7D4-449F-8400-E091C730702B}" srcOrd="1" destOrd="0" presId="urn:microsoft.com/office/officeart/2009/3/layout/RandomtoResultProcess"/>
    <dgm:cxn modelId="{6658A048-24A9-46B4-93E4-EED2C2BB5D2A}" type="presParOf" srcId="{09FCF2C2-45E3-461A-A5D6-9C6D94F2AB3A}" destId="{520A37C9-91D4-4528-8AB4-EFE54FEF18BC}" srcOrd="7" destOrd="0" presId="urn:microsoft.com/office/officeart/2009/3/layout/RandomtoResultProcess"/>
    <dgm:cxn modelId="{82E559CD-9652-440E-AB8F-993ACBA39B7D}" type="presParOf" srcId="{520A37C9-91D4-4528-8AB4-EFE54FEF18BC}" destId="{304B340A-10C5-47AD-BD67-C3B5B2417579}" srcOrd="0" destOrd="0" presId="urn:microsoft.com/office/officeart/2009/3/layout/RandomtoResultProcess"/>
    <dgm:cxn modelId="{C6BED37A-932F-4173-800F-6B21D9B10F86}" type="presParOf" srcId="{520A37C9-91D4-4528-8AB4-EFE54FEF18BC}" destId="{4888A244-9524-4354-BFE9-F8082D07596B}" srcOrd="1" destOrd="0" presId="urn:microsoft.com/office/officeart/2009/3/layout/RandomtoResultProcess"/>
    <dgm:cxn modelId="{9C52C0BA-DD55-4735-8A90-7BD6BF895967}" type="presParOf" srcId="{09FCF2C2-45E3-461A-A5D6-9C6D94F2AB3A}" destId="{4E1C5257-E907-4FE9-81A3-5F6DB8F1884F}" srcOrd="8" destOrd="0" presId="urn:microsoft.com/office/officeart/2009/3/layout/RandomtoResultProcess"/>
    <dgm:cxn modelId="{11DE4CD4-888F-491E-A246-CFF05F37244D}" type="presParOf" srcId="{4E1C5257-E907-4FE9-81A3-5F6DB8F1884F}" destId="{270928E4-E541-4B2D-BA96-BF229C7E467E}" srcOrd="0" destOrd="0" presId="urn:microsoft.com/office/officeart/2009/3/layout/RandomtoResultProcess"/>
    <dgm:cxn modelId="{D9B62813-E7CD-41B7-B53C-90C069D5532F}" type="presParOf" srcId="{4E1C5257-E907-4FE9-81A3-5F6DB8F1884F}" destId="{174CA194-C3DE-44A5-A9C7-793B53E295AE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57BF1-F0B0-4485-84E0-FA630BAE57FD}">
      <dsp:nvSpPr>
        <dsp:cNvPr id="0" name=""/>
        <dsp:cNvSpPr/>
      </dsp:nvSpPr>
      <dsp:spPr>
        <a:xfrm>
          <a:off x="761237" y="0"/>
          <a:ext cx="8627364" cy="352552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4F60-28CA-40E8-9BCD-69C3D114E1C2}">
      <dsp:nvSpPr>
        <dsp:cNvPr id="0" name=""/>
        <dsp:cNvSpPr/>
      </dsp:nvSpPr>
      <dsp:spPr>
        <a:xfrm>
          <a:off x="2718" y="1057656"/>
          <a:ext cx="1848284" cy="14102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專案解說</a:t>
          </a:r>
          <a:endParaRPr lang="zh-TW" altLang="en-US" sz="2200" kern="1200" dirty="0"/>
        </a:p>
      </dsp:txBody>
      <dsp:txXfrm>
        <a:off x="71559" y="1126497"/>
        <a:ext cx="1710602" cy="1272526"/>
      </dsp:txXfrm>
    </dsp:sp>
    <dsp:sp modelId="{F2024933-75D2-47FB-BE73-8AEF57D712CE}">
      <dsp:nvSpPr>
        <dsp:cNvPr id="0" name=""/>
        <dsp:cNvSpPr/>
      </dsp:nvSpPr>
      <dsp:spPr>
        <a:xfrm>
          <a:off x="2076747" y="1057656"/>
          <a:ext cx="1848284" cy="1410208"/>
        </a:xfrm>
        <a:prstGeom prst="roundRect">
          <a:avLst/>
        </a:prstGeom>
        <a:solidFill>
          <a:schemeClr val="accent5">
            <a:hueOff val="2208089"/>
            <a:satOff val="7189"/>
            <a:lumOff val="2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Flow Chart</a:t>
          </a:r>
          <a:endParaRPr lang="zh-TW" altLang="en-US" sz="2200" kern="1200" dirty="0"/>
        </a:p>
      </dsp:txBody>
      <dsp:txXfrm>
        <a:off x="2145588" y="1126497"/>
        <a:ext cx="1710602" cy="1272526"/>
      </dsp:txXfrm>
    </dsp:sp>
    <dsp:sp modelId="{D891D65D-2C24-41EF-AA30-10CE96EEFDE7}">
      <dsp:nvSpPr>
        <dsp:cNvPr id="0" name=""/>
        <dsp:cNvSpPr/>
      </dsp:nvSpPr>
      <dsp:spPr>
        <a:xfrm>
          <a:off x="4150777" y="1057656"/>
          <a:ext cx="1848284" cy="1410208"/>
        </a:xfrm>
        <a:prstGeom prst="round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前處理</a:t>
          </a:r>
          <a:endParaRPr lang="en-US" altLang="zh-TW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解說</a:t>
          </a:r>
          <a:endParaRPr lang="zh-TW" altLang="en-US" sz="2200" kern="1200" dirty="0"/>
        </a:p>
      </dsp:txBody>
      <dsp:txXfrm>
        <a:off x="4219618" y="1126497"/>
        <a:ext cx="1710602" cy="1272526"/>
      </dsp:txXfrm>
    </dsp:sp>
    <dsp:sp modelId="{3FA2EE0C-7E84-45D1-AEE0-EEB817D51A19}">
      <dsp:nvSpPr>
        <dsp:cNvPr id="0" name=""/>
        <dsp:cNvSpPr/>
      </dsp:nvSpPr>
      <dsp:spPr>
        <a:xfrm>
          <a:off x="6224807" y="1057656"/>
          <a:ext cx="1848284" cy="1410208"/>
        </a:xfrm>
        <a:prstGeom prst="roundRect">
          <a:avLst/>
        </a:prstGeom>
        <a:solidFill>
          <a:schemeClr val="accent5">
            <a:hueOff val="6624266"/>
            <a:satOff val="21568"/>
            <a:lumOff val="7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後處理</a:t>
          </a:r>
          <a:endParaRPr lang="en-US" altLang="zh-TW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解說</a:t>
          </a:r>
          <a:endParaRPr lang="zh-TW" altLang="en-US" sz="2200" kern="1200" dirty="0"/>
        </a:p>
      </dsp:txBody>
      <dsp:txXfrm>
        <a:off x="6293648" y="1126497"/>
        <a:ext cx="1710602" cy="1272526"/>
      </dsp:txXfrm>
    </dsp:sp>
    <dsp:sp modelId="{07B6BF95-7D8D-4964-9950-4EB723B2E4C5}">
      <dsp:nvSpPr>
        <dsp:cNvPr id="0" name=""/>
        <dsp:cNvSpPr/>
      </dsp:nvSpPr>
      <dsp:spPr>
        <a:xfrm>
          <a:off x="8298836" y="1057656"/>
          <a:ext cx="1848284" cy="1410208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總結</a:t>
          </a:r>
          <a:endParaRPr lang="zh-TW" altLang="en-US" sz="2200" kern="1200" dirty="0"/>
        </a:p>
      </dsp:txBody>
      <dsp:txXfrm>
        <a:off x="8367677" y="1126497"/>
        <a:ext cx="1710602" cy="1272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3B26-5ABC-4C5C-8FC4-0B22B4EEED64}">
      <dsp:nvSpPr>
        <dsp:cNvPr id="0" name=""/>
        <dsp:cNvSpPr/>
      </dsp:nvSpPr>
      <dsp:spPr>
        <a:xfrm>
          <a:off x="2635" y="1260939"/>
          <a:ext cx="1158861" cy="115886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AAC45-BFB9-4997-A81E-62C22A178905}">
      <dsp:nvSpPr>
        <dsp:cNvPr id="0" name=""/>
        <dsp:cNvSpPr/>
      </dsp:nvSpPr>
      <dsp:spPr>
        <a:xfrm>
          <a:off x="0" y="0"/>
          <a:ext cx="1158861" cy="11588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圖片輸入</a:t>
          </a:r>
          <a:endParaRPr lang="zh-TW" altLang="en-US" sz="1800" kern="1200" dirty="0"/>
        </a:p>
      </dsp:txBody>
      <dsp:txXfrm>
        <a:off x="33942" y="33942"/>
        <a:ext cx="1090977" cy="1090977"/>
      </dsp:txXfrm>
    </dsp:sp>
    <dsp:sp modelId="{BEE797CB-9C08-4C2D-BA24-4A49E9D01B9B}">
      <dsp:nvSpPr>
        <dsp:cNvPr id="0" name=""/>
        <dsp:cNvSpPr/>
      </dsp:nvSpPr>
      <dsp:spPr>
        <a:xfrm>
          <a:off x="1384719" y="1701140"/>
          <a:ext cx="223222" cy="278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1384719" y="1756832"/>
        <a:ext cx="156255" cy="167074"/>
      </dsp:txXfrm>
    </dsp:sp>
    <dsp:sp modelId="{AF689E6E-6CD0-4CBB-99B4-B8679B867E74}">
      <dsp:nvSpPr>
        <dsp:cNvPr id="0" name=""/>
        <dsp:cNvSpPr/>
      </dsp:nvSpPr>
      <dsp:spPr>
        <a:xfrm>
          <a:off x="1799275" y="1260939"/>
          <a:ext cx="1158861" cy="115886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2D29E-CEFE-4F00-B85F-B52FDCA97EC5}">
      <dsp:nvSpPr>
        <dsp:cNvPr id="0" name=""/>
        <dsp:cNvSpPr/>
      </dsp:nvSpPr>
      <dsp:spPr>
        <a:xfrm>
          <a:off x="1793134" y="0"/>
          <a:ext cx="1158861" cy="1158861"/>
        </a:xfrm>
        <a:prstGeom prst="roundRect">
          <a:avLst>
            <a:gd name="adj" fmla="val 10000"/>
          </a:avLst>
        </a:prstGeom>
        <a:solidFill>
          <a:schemeClr val="accent4">
            <a:hueOff val="960702"/>
            <a:satOff val="3636"/>
            <a:lumOff val="-23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二值化</a:t>
          </a:r>
          <a:endParaRPr lang="zh-TW" altLang="en-US" sz="1800" kern="1200" dirty="0"/>
        </a:p>
      </dsp:txBody>
      <dsp:txXfrm>
        <a:off x="1827076" y="33942"/>
        <a:ext cx="1090977" cy="1090977"/>
      </dsp:txXfrm>
    </dsp:sp>
    <dsp:sp modelId="{B78C4A59-6976-4B2E-BF0B-C3CFC088E16A}">
      <dsp:nvSpPr>
        <dsp:cNvPr id="0" name=""/>
        <dsp:cNvSpPr/>
      </dsp:nvSpPr>
      <dsp:spPr>
        <a:xfrm>
          <a:off x="3181360" y="1701140"/>
          <a:ext cx="223222" cy="278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200877"/>
            <a:satOff val="4546"/>
            <a:lumOff val="-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3181360" y="1756832"/>
        <a:ext cx="156255" cy="167074"/>
      </dsp:txXfrm>
    </dsp:sp>
    <dsp:sp modelId="{A13B37CF-9C44-4AB4-A67D-E79364ADDB7D}">
      <dsp:nvSpPr>
        <dsp:cNvPr id="0" name=""/>
        <dsp:cNvSpPr/>
      </dsp:nvSpPr>
      <dsp:spPr>
        <a:xfrm>
          <a:off x="3595916" y="1260939"/>
          <a:ext cx="1158861" cy="115886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2C246-FB76-4084-9B3C-BBA66090EB91}">
      <dsp:nvSpPr>
        <dsp:cNvPr id="0" name=""/>
        <dsp:cNvSpPr/>
      </dsp:nvSpPr>
      <dsp:spPr>
        <a:xfrm>
          <a:off x="3589774" y="0"/>
          <a:ext cx="1158861" cy="1158861"/>
        </a:xfrm>
        <a:prstGeom prst="roundRect">
          <a:avLst>
            <a:gd name="adj" fmla="val 10000"/>
          </a:avLst>
        </a:prstGeom>
        <a:solidFill>
          <a:schemeClr val="accent4">
            <a:hueOff val="1921404"/>
            <a:satOff val="7273"/>
            <a:lumOff val="-47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尋找數字範圍</a:t>
          </a:r>
          <a:endParaRPr lang="zh-TW" altLang="en-US" sz="1800" kern="1200" dirty="0"/>
        </a:p>
      </dsp:txBody>
      <dsp:txXfrm>
        <a:off x="3623716" y="33942"/>
        <a:ext cx="1090977" cy="1090977"/>
      </dsp:txXfrm>
    </dsp:sp>
    <dsp:sp modelId="{01A0E756-3309-4D89-8780-9A9D5C464FDA}">
      <dsp:nvSpPr>
        <dsp:cNvPr id="0" name=""/>
        <dsp:cNvSpPr/>
      </dsp:nvSpPr>
      <dsp:spPr>
        <a:xfrm>
          <a:off x="4978000" y="1701140"/>
          <a:ext cx="223222" cy="278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4978000" y="1756832"/>
        <a:ext cx="156255" cy="167074"/>
      </dsp:txXfrm>
    </dsp:sp>
    <dsp:sp modelId="{5FC01779-913C-46F8-A921-8E468E55517A}">
      <dsp:nvSpPr>
        <dsp:cNvPr id="0" name=""/>
        <dsp:cNvSpPr/>
      </dsp:nvSpPr>
      <dsp:spPr>
        <a:xfrm>
          <a:off x="5392556" y="1260939"/>
          <a:ext cx="1158861" cy="115886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E0512-3DEF-421B-830A-7F1993D3A0B9}">
      <dsp:nvSpPr>
        <dsp:cNvPr id="0" name=""/>
        <dsp:cNvSpPr/>
      </dsp:nvSpPr>
      <dsp:spPr>
        <a:xfrm>
          <a:off x="5386415" y="0"/>
          <a:ext cx="1158861" cy="1158861"/>
        </a:xfrm>
        <a:prstGeom prst="roundRect">
          <a:avLst>
            <a:gd name="adj" fmla="val 10000"/>
          </a:avLst>
        </a:prstGeom>
        <a:solidFill>
          <a:schemeClr val="accent4">
            <a:hueOff val="2882106"/>
            <a:satOff val="10909"/>
            <a:lumOff val="-70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侵蝕膨脹影像</a:t>
          </a:r>
          <a:endParaRPr lang="zh-TW" altLang="en-US" sz="1800" kern="1200" dirty="0"/>
        </a:p>
      </dsp:txBody>
      <dsp:txXfrm>
        <a:off x="5420357" y="33942"/>
        <a:ext cx="1090977" cy="1090977"/>
      </dsp:txXfrm>
    </dsp:sp>
    <dsp:sp modelId="{2FC7521F-D95B-4114-B9F1-893122CFFDAA}">
      <dsp:nvSpPr>
        <dsp:cNvPr id="0" name=""/>
        <dsp:cNvSpPr/>
      </dsp:nvSpPr>
      <dsp:spPr>
        <a:xfrm>
          <a:off x="6774640" y="1701140"/>
          <a:ext cx="223222" cy="278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602632"/>
            <a:satOff val="13636"/>
            <a:lumOff val="-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6774640" y="1756832"/>
        <a:ext cx="156255" cy="167074"/>
      </dsp:txXfrm>
    </dsp:sp>
    <dsp:sp modelId="{25312174-ABA5-4CC2-AAA2-9F5186F402CB}">
      <dsp:nvSpPr>
        <dsp:cNvPr id="0" name=""/>
        <dsp:cNvSpPr/>
      </dsp:nvSpPr>
      <dsp:spPr>
        <a:xfrm>
          <a:off x="7189196" y="1260939"/>
          <a:ext cx="1158861" cy="115886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808CB-2A16-4248-B43A-52FDC9D1A570}">
      <dsp:nvSpPr>
        <dsp:cNvPr id="0" name=""/>
        <dsp:cNvSpPr/>
      </dsp:nvSpPr>
      <dsp:spPr>
        <a:xfrm>
          <a:off x="7183055" y="0"/>
          <a:ext cx="1158861" cy="1158861"/>
        </a:xfrm>
        <a:prstGeom prst="roundRect">
          <a:avLst>
            <a:gd name="adj" fmla="val 10000"/>
          </a:avLst>
        </a:prstGeom>
        <a:solidFill>
          <a:schemeClr val="accent4">
            <a:hueOff val="3842808"/>
            <a:satOff val="14546"/>
            <a:lumOff val="-94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尋找數字輪廓</a:t>
          </a:r>
          <a:endParaRPr lang="zh-TW" altLang="en-US" sz="1800" kern="1200" dirty="0"/>
        </a:p>
      </dsp:txBody>
      <dsp:txXfrm>
        <a:off x="7216997" y="33942"/>
        <a:ext cx="1090977" cy="1090977"/>
      </dsp:txXfrm>
    </dsp:sp>
    <dsp:sp modelId="{665F8E2D-7E69-443F-864B-A4085B125914}">
      <dsp:nvSpPr>
        <dsp:cNvPr id="0" name=""/>
        <dsp:cNvSpPr/>
      </dsp:nvSpPr>
      <dsp:spPr>
        <a:xfrm>
          <a:off x="8571280" y="1701140"/>
          <a:ext cx="223222" cy="278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8571280" y="1756832"/>
        <a:ext cx="156255" cy="167074"/>
      </dsp:txXfrm>
    </dsp:sp>
    <dsp:sp modelId="{31B4B4AE-1816-464E-983B-0651FFFCD735}">
      <dsp:nvSpPr>
        <dsp:cNvPr id="0" name=""/>
        <dsp:cNvSpPr/>
      </dsp:nvSpPr>
      <dsp:spPr>
        <a:xfrm>
          <a:off x="8985836" y="1260939"/>
          <a:ext cx="1158861" cy="115886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AD4E0-3D0C-421D-807D-F2CFEB4572F9}">
      <dsp:nvSpPr>
        <dsp:cNvPr id="0" name=""/>
        <dsp:cNvSpPr/>
      </dsp:nvSpPr>
      <dsp:spPr>
        <a:xfrm>
          <a:off x="8979695" y="0"/>
          <a:ext cx="1158861" cy="1158861"/>
        </a:xfrm>
        <a:prstGeom prst="roundRect">
          <a:avLst>
            <a:gd name="adj" fmla="val 10000"/>
          </a:avLst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分別輸出數字影像</a:t>
          </a:r>
          <a:endParaRPr lang="zh-TW" altLang="en-US" sz="1800" kern="1200" dirty="0"/>
        </a:p>
      </dsp:txBody>
      <dsp:txXfrm>
        <a:off x="9013637" y="33942"/>
        <a:ext cx="1090977" cy="1090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E2802-62BA-4FAA-838F-95CC44CCC92F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圖片輸入</a:t>
          </a:r>
          <a:endParaRPr lang="zh-TW" altLang="en-US" sz="2600" kern="1200" dirty="0"/>
        </a:p>
      </dsp:txBody>
      <dsp:txXfrm>
        <a:off x="572760" y="1607785"/>
        <a:ext cx="1703651" cy="1135766"/>
      </dsp:txXfrm>
    </dsp:sp>
    <dsp:sp modelId="{389E9DD4-A53C-4B3A-B0AF-E086DD5EACBA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二值化</a:t>
          </a:r>
          <a:endParaRPr lang="zh-TW" altLang="en-US" sz="2600" kern="1200" dirty="0"/>
        </a:p>
      </dsp:txBody>
      <dsp:txXfrm>
        <a:off x="3128236" y="1607785"/>
        <a:ext cx="1703651" cy="1135766"/>
      </dsp:txXfrm>
    </dsp:sp>
    <dsp:sp modelId="{9540F2DC-C784-49D5-A5C4-D9F2ED31B068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尋找數字的範圍</a:t>
          </a:r>
          <a:endParaRPr lang="zh-TW" altLang="en-US" sz="2600" kern="1200" dirty="0"/>
        </a:p>
      </dsp:txBody>
      <dsp:txXfrm>
        <a:off x="5683712" y="1607785"/>
        <a:ext cx="1703651" cy="1135766"/>
      </dsp:txXfrm>
    </dsp:sp>
    <dsp:sp modelId="{234E6F36-AAF7-4045-93FA-F6B2D20982DB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結束</a:t>
          </a:r>
          <a:endParaRPr lang="zh-TW" altLang="en-US" sz="2600" kern="1200" dirty="0"/>
        </a:p>
      </dsp:txBody>
      <dsp:txXfrm>
        <a:off x="8239187" y="1607785"/>
        <a:ext cx="1703651" cy="11357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A79E3-6716-412F-B016-BD65BC6D5C3A}">
      <dsp:nvSpPr>
        <dsp:cNvPr id="0" name=""/>
        <dsp:cNvSpPr/>
      </dsp:nvSpPr>
      <dsp:spPr>
        <a:xfrm>
          <a:off x="109293" y="1646637"/>
          <a:ext cx="1573307" cy="51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輸入二值化影像</a:t>
          </a:r>
          <a:endParaRPr lang="zh-TW" altLang="en-US" sz="1700" kern="1200" dirty="0"/>
        </a:p>
      </dsp:txBody>
      <dsp:txXfrm>
        <a:off x="109293" y="1646637"/>
        <a:ext cx="1573307" cy="518476"/>
      </dsp:txXfrm>
    </dsp:sp>
    <dsp:sp modelId="{B2A7403B-6969-40C8-9A0D-546BD7BDA7CC}">
      <dsp:nvSpPr>
        <dsp:cNvPr id="0" name=""/>
        <dsp:cNvSpPr/>
      </dsp:nvSpPr>
      <dsp:spPr>
        <a:xfrm>
          <a:off x="107506" y="1488949"/>
          <a:ext cx="125149" cy="1251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3FDF6-7CF3-4813-9FF4-D54A62782DC2}">
      <dsp:nvSpPr>
        <dsp:cNvPr id="0" name=""/>
        <dsp:cNvSpPr/>
      </dsp:nvSpPr>
      <dsp:spPr>
        <a:xfrm>
          <a:off x="195110" y="1313740"/>
          <a:ext cx="125149" cy="125149"/>
        </a:xfrm>
        <a:prstGeom prst="ellipse">
          <a:avLst/>
        </a:prstGeom>
        <a:solidFill>
          <a:schemeClr val="accent4">
            <a:hueOff val="266862"/>
            <a:satOff val="1010"/>
            <a:lumOff val="-6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6B34F-7905-4FB7-AFC3-9871B51B22CB}">
      <dsp:nvSpPr>
        <dsp:cNvPr id="0" name=""/>
        <dsp:cNvSpPr/>
      </dsp:nvSpPr>
      <dsp:spPr>
        <a:xfrm>
          <a:off x="405361" y="1348781"/>
          <a:ext cx="196663" cy="196663"/>
        </a:xfrm>
        <a:prstGeom prst="ellipse">
          <a:avLst/>
        </a:prstGeom>
        <a:solidFill>
          <a:schemeClr val="accent4">
            <a:hueOff val="533723"/>
            <a:satOff val="2020"/>
            <a:lumOff val="-13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89658-D638-4E65-AF71-FF43AFC5C335}">
      <dsp:nvSpPr>
        <dsp:cNvPr id="0" name=""/>
        <dsp:cNvSpPr/>
      </dsp:nvSpPr>
      <dsp:spPr>
        <a:xfrm>
          <a:off x="580570" y="1156051"/>
          <a:ext cx="125149" cy="125149"/>
        </a:xfrm>
        <a:prstGeom prst="ellipse">
          <a:avLst/>
        </a:prstGeom>
        <a:solidFill>
          <a:schemeClr val="accent4">
            <a:hueOff val="800585"/>
            <a:satOff val="3030"/>
            <a:lumOff val="-19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BC0E7-C6AC-4597-9E3E-28F87728734D}">
      <dsp:nvSpPr>
        <dsp:cNvPr id="0" name=""/>
        <dsp:cNvSpPr/>
      </dsp:nvSpPr>
      <dsp:spPr>
        <a:xfrm>
          <a:off x="808342" y="1085968"/>
          <a:ext cx="125149" cy="125149"/>
        </a:xfrm>
        <a:prstGeom prst="ellipse">
          <a:avLst/>
        </a:prstGeom>
        <a:solidFill>
          <a:schemeClr val="accent4">
            <a:hueOff val="1067447"/>
            <a:satOff val="4040"/>
            <a:lumOff val="-26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FA23C-94D0-41B1-865B-EE5BB099DBBC}">
      <dsp:nvSpPr>
        <dsp:cNvPr id="0" name=""/>
        <dsp:cNvSpPr/>
      </dsp:nvSpPr>
      <dsp:spPr>
        <a:xfrm>
          <a:off x="1088677" y="1208614"/>
          <a:ext cx="125149" cy="125149"/>
        </a:xfrm>
        <a:prstGeom prst="ellipse">
          <a:avLst/>
        </a:prstGeom>
        <a:solidFill>
          <a:schemeClr val="accent4">
            <a:hueOff val="1334308"/>
            <a:satOff val="5051"/>
            <a:lumOff val="-3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F640B-F6E8-409F-A95F-A2AC81515A92}">
      <dsp:nvSpPr>
        <dsp:cNvPr id="0" name=""/>
        <dsp:cNvSpPr/>
      </dsp:nvSpPr>
      <dsp:spPr>
        <a:xfrm>
          <a:off x="1263886" y="1296219"/>
          <a:ext cx="196663" cy="196663"/>
        </a:xfrm>
        <a:prstGeom prst="ellipse">
          <a:avLst/>
        </a:prstGeom>
        <a:solidFill>
          <a:schemeClr val="accent4">
            <a:hueOff val="1601170"/>
            <a:satOff val="6061"/>
            <a:lumOff val="-39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85AF0-64AE-4A9A-9BB5-5D33325C4C6B}">
      <dsp:nvSpPr>
        <dsp:cNvPr id="0" name=""/>
        <dsp:cNvSpPr/>
      </dsp:nvSpPr>
      <dsp:spPr>
        <a:xfrm>
          <a:off x="1509179" y="1488949"/>
          <a:ext cx="125149" cy="125149"/>
        </a:xfrm>
        <a:prstGeom prst="ellipse">
          <a:avLst/>
        </a:prstGeom>
        <a:solidFill>
          <a:schemeClr val="accent4">
            <a:hueOff val="1868032"/>
            <a:satOff val="7071"/>
            <a:lumOff val="-45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80427-64D5-46AF-BCC8-6139BEB2B09C}">
      <dsp:nvSpPr>
        <dsp:cNvPr id="0" name=""/>
        <dsp:cNvSpPr/>
      </dsp:nvSpPr>
      <dsp:spPr>
        <a:xfrm>
          <a:off x="1614305" y="1681679"/>
          <a:ext cx="125149" cy="125149"/>
        </a:xfrm>
        <a:prstGeom prst="ellipse">
          <a:avLst/>
        </a:prstGeom>
        <a:solidFill>
          <a:schemeClr val="accent4">
            <a:hueOff val="2134893"/>
            <a:satOff val="8081"/>
            <a:lumOff val="-52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1A9D3-CB03-40D4-B2C4-E3A2D6925D8B}">
      <dsp:nvSpPr>
        <dsp:cNvPr id="0" name=""/>
        <dsp:cNvSpPr/>
      </dsp:nvSpPr>
      <dsp:spPr>
        <a:xfrm>
          <a:off x="703217" y="1313740"/>
          <a:ext cx="321812" cy="321812"/>
        </a:xfrm>
        <a:prstGeom prst="ellipse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A7078-3181-44E4-AB3C-811BA9A4223B}">
      <dsp:nvSpPr>
        <dsp:cNvPr id="0" name=""/>
        <dsp:cNvSpPr/>
      </dsp:nvSpPr>
      <dsp:spPr>
        <a:xfrm>
          <a:off x="19901" y="1979534"/>
          <a:ext cx="125149" cy="125149"/>
        </a:xfrm>
        <a:prstGeom prst="ellipse">
          <a:avLst/>
        </a:prstGeom>
        <a:solidFill>
          <a:schemeClr val="accent4">
            <a:hueOff val="2668617"/>
            <a:satOff val="10101"/>
            <a:lumOff val="-65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EE865-B7DC-4677-80E9-519A58149112}">
      <dsp:nvSpPr>
        <dsp:cNvPr id="0" name=""/>
        <dsp:cNvSpPr/>
      </dsp:nvSpPr>
      <dsp:spPr>
        <a:xfrm>
          <a:off x="125026" y="2137223"/>
          <a:ext cx="196663" cy="196663"/>
        </a:xfrm>
        <a:prstGeom prst="ellipse">
          <a:avLst/>
        </a:prstGeom>
        <a:solidFill>
          <a:schemeClr val="accent4">
            <a:hueOff val="2935478"/>
            <a:satOff val="11111"/>
            <a:lumOff val="-71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C53D4-01F4-46F7-9209-43F48B6B1687}">
      <dsp:nvSpPr>
        <dsp:cNvPr id="0" name=""/>
        <dsp:cNvSpPr/>
      </dsp:nvSpPr>
      <dsp:spPr>
        <a:xfrm>
          <a:off x="387840" y="2277390"/>
          <a:ext cx="286055" cy="286055"/>
        </a:xfrm>
        <a:prstGeom prst="ellipse">
          <a:avLst/>
        </a:prstGeom>
        <a:solidFill>
          <a:schemeClr val="accent4">
            <a:hueOff val="3202340"/>
            <a:satOff val="12121"/>
            <a:lumOff val="-78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99268-B7DF-4EEB-9BE9-11DB3A8520D4}">
      <dsp:nvSpPr>
        <dsp:cNvPr id="0" name=""/>
        <dsp:cNvSpPr/>
      </dsp:nvSpPr>
      <dsp:spPr>
        <a:xfrm>
          <a:off x="755780" y="2505162"/>
          <a:ext cx="125149" cy="125149"/>
        </a:xfrm>
        <a:prstGeom prst="ellipse">
          <a:avLst/>
        </a:prstGeom>
        <a:solidFill>
          <a:schemeClr val="accent4">
            <a:hueOff val="3469201"/>
            <a:satOff val="13131"/>
            <a:lumOff val="-85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4A761-5B5D-497B-9184-86B512B5E731}">
      <dsp:nvSpPr>
        <dsp:cNvPr id="0" name=""/>
        <dsp:cNvSpPr/>
      </dsp:nvSpPr>
      <dsp:spPr>
        <a:xfrm>
          <a:off x="825863" y="2277390"/>
          <a:ext cx="196663" cy="196663"/>
        </a:xfrm>
        <a:prstGeom prst="ellipse">
          <a:avLst/>
        </a:prstGeom>
        <a:solidFill>
          <a:schemeClr val="accent4">
            <a:hueOff val="3736063"/>
            <a:satOff val="14142"/>
            <a:lumOff val="-91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6C879-3B5A-4F90-B35F-576A5576C818}">
      <dsp:nvSpPr>
        <dsp:cNvPr id="0" name=""/>
        <dsp:cNvSpPr/>
      </dsp:nvSpPr>
      <dsp:spPr>
        <a:xfrm>
          <a:off x="1001072" y="2522683"/>
          <a:ext cx="125149" cy="125149"/>
        </a:xfrm>
        <a:prstGeom prst="ellipse">
          <a:avLst/>
        </a:prstGeom>
        <a:solidFill>
          <a:schemeClr val="accent4">
            <a:hueOff val="4002924"/>
            <a:satOff val="15152"/>
            <a:lumOff val="-98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D08EC-593A-4E15-B576-9C9FE53CEDD2}">
      <dsp:nvSpPr>
        <dsp:cNvPr id="0" name=""/>
        <dsp:cNvSpPr/>
      </dsp:nvSpPr>
      <dsp:spPr>
        <a:xfrm>
          <a:off x="1158761" y="2242348"/>
          <a:ext cx="286055" cy="286055"/>
        </a:xfrm>
        <a:prstGeom prst="ellipse">
          <a:avLst/>
        </a:prstGeom>
        <a:solidFill>
          <a:schemeClr val="accent4">
            <a:hueOff val="4269787"/>
            <a:satOff val="16162"/>
            <a:lumOff val="-104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C8A4F-885A-4662-87D8-E08C23A34882}">
      <dsp:nvSpPr>
        <dsp:cNvPr id="0" name=""/>
        <dsp:cNvSpPr/>
      </dsp:nvSpPr>
      <dsp:spPr>
        <a:xfrm>
          <a:off x="1544221" y="2172265"/>
          <a:ext cx="196663" cy="196663"/>
        </a:xfrm>
        <a:prstGeom prst="ellipse">
          <a:avLst/>
        </a:prstGeom>
        <a:solidFill>
          <a:schemeClr val="accent4">
            <a:hueOff val="4536648"/>
            <a:satOff val="17172"/>
            <a:lumOff val="-111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BB7DF-61EB-485D-99F1-476F4FA34362}">
      <dsp:nvSpPr>
        <dsp:cNvPr id="0" name=""/>
        <dsp:cNvSpPr/>
      </dsp:nvSpPr>
      <dsp:spPr>
        <a:xfrm>
          <a:off x="1740884" y="1348490"/>
          <a:ext cx="577572" cy="1102648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861CB-4A21-46EE-9D53-E80D6950D0C9}">
      <dsp:nvSpPr>
        <dsp:cNvPr id="0" name=""/>
        <dsp:cNvSpPr/>
      </dsp:nvSpPr>
      <dsp:spPr>
        <a:xfrm>
          <a:off x="2318457" y="1349026"/>
          <a:ext cx="1575197" cy="1102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增加輪廓</a:t>
          </a:r>
          <a:endParaRPr lang="en-US" altLang="zh-TW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辨識程度</a:t>
          </a:r>
          <a:endParaRPr lang="zh-TW" altLang="en-US" sz="1700" kern="1200" dirty="0"/>
        </a:p>
      </dsp:txBody>
      <dsp:txXfrm>
        <a:off x="2318457" y="1349026"/>
        <a:ext cx="1575197" cy="1102638"/>
      </dsp:txXfrm>
    </dsp:sp>
    <dsp:sp modelId="{974736CC-0551-4D14-A459-AA22FAF73600}">
      <dsp:nvSpPr>
        <dsp:cNvPr id="0" name=""/>
        <dsp:cNvSpPr/>
      </dsp:nvSpPr>
      <dsp:spPr>
        <a:xfrm>
          <a:off x="3893654" y="1348490"/>
          <a:ext cx="577572" cy="1102648"/>
        </a:xfrm>
        <a:prstGeom prst="chevron">
          <a:avLst>
            <a:gd name="adj" fmla="val 62310"/>
          </a:avLst>
        </a:prstGeom>
        <a:solidFill>
          <a:schemeClr val="accent4">
            <a:hueOff val="1601170"/>
            <a:satOff val="6061"/>
            <a:lumOff val="-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221F2-2A44-4358-8280-34B27A982D5E}">
      <dsp:nvSpPr>
        <dsp:cNvPr id="0" name=""/>
        <dsp:cNvSpPr/>
      </dsp:nvSpPr>
      <dsp:spPr>
        <a:xfrm>
          <a:off x="4471226" y="1349026"/>
          <a:ext cx="1575197" cy="1102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取得影像</a:t>
          </a:r>
          <a:endParaRPr lang="en-US" altLang="zh-TW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所有輪廓</a:t>
          </a:r>
          <a:endParaRPr lang="zh-TW" altLang="en-US" sz="1700" kern="1200" dirty="0"/>
        </a:p>
      </dsp:txBody>
      <dsp:txXfrm>
        <a:off x="4471226" y="1349026"/>
        <a:ext cx="1575197" cy="1102638"/>
      </dsp:txXfrm>
    </dsp:sp>
    <dsp:sp modelId="{7C2C2C8B-3310-43A5-97F0-0D02D9BF0A22}">
      <dsp:nvSpPr>
        <dsp:cNvPr id="0" name=""/>
        <dsp:cNvSpPr/>
      </dsp:nvSpPr>
      <dsp:spPr>
        <a:xfrm>
          <a:off x="6046424" y="1348490"/>
          <a:ext cx="577572" cy="1102648"/>
        </a:xfrm>
        <a:prstGeom prst="chevron">
          <a:avLst>
            <a:gd name="adj" fmla="val 62310"/>
          </a:avLst>
        </a:prstGeom>
        <a:solidFill>
          <a:schemeClr val="accent4">
            <a:hueOff val="3202340"/>
            <a:satOff val="12121"/>
            <a:lumOff val="-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8F4F7-A323-4F56-86D1-64B114F4C73A}">
      <dsp:nvSpPr>
        <dsp:cNvPr id="0" name=""/>
        <dsp:cNvSpPr/>
      </dsp:nvSpPr>
      <dsp:spPr>
        <a:xfrm>
          <a:off x="6623996" y="1349026"/>
          <a:ext cx="1575197" cy="1102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框出所需要</a:t>
          </a:r>
          <a:endParaRPr lang="en-US" altLang="zh-TW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的數字輪廓</a:t>
          </a:r>
          <a:endParaRPr lang="zh-TW" altLang="en-US" sz="1700" kern="1200" dirty="0"/>
        </a:p>
      </dsp:txBody>
      <dsp:txXfrm>
        <a:off x="6623996" y="1349026"/>
        <a:ext cx="1575197" cy="1102638"/>
      </dsp:txXfrm>
    </dsp:sp>
    <dsp:sp modelId="{304B340A-10C5-47AD-BD67-C3B5B2417579}">
      <dsp:nvSpPr>
        <dsp:cNvPr id="0" name=""/>
        <dsp:cNvSpPr/>
      </dsp:nvSpPr>
      <dsp:spPr>
        <a:xfrm>
          <a:off x="8199193" y="1348490"/>
          <a:ext cx="577572" cy="1102648"/>
        </a:xfrm>
        <a:prstGeom prst="chevron">
          <a:avLst>
            <a:gd name="adj" fmla="val 62310"/>
          </a:avLst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928E4-E541-4B2D-BA96-BF229C7E467E}">
      <dsp:nvSpPr>
        <dsp:cNvPr id="0" name=""/>
        <dsp:cNvSpPr/>
      </dsp:nvSpPr>
      <dsp:spPr>
        <a:xfrm>
          <a:off x="8839773" y="1257365"/>
          <a:ext cx="1338917" cy="1338917"/>
        </a:xfrm>
        <a:prstGeom prst="ellipse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輸出各個數字影像</a:t>
          </a:r>
          <a:endParaRPr lang="en-US" altLang="zh-TW" sz="1700" kern="1200" dirty="0" smtClean="0"/>
        </a:p>
      </dsp:txBody>
      <dsp:txXfrm>
        <a:off x="9035853" y="1453445"/>
        <a:ext cx="946757" cy="946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96C4-B0AA-4366-B0EC-2C309242C3A9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D5273-7841-4C8C-B761-79B0017D4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0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利用照片的中心必定會經過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數字的這個條件，從圖片的左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編到右邊先藉由二值化的圖尋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找有意義的點，再藉由該點去尋找一個範圍內是否也有其他有意義的點，最後去記錄下這些點的上下左右的位置。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82DF6-7BB3-4623-B93C-5E3CFF13466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95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值得討論的問題</a:t>
            </a:r>
            <a:endParaRPr lang="en-US" altLang="zh-TW" dirty="0" smtClean="0"/>
          </a:p>
          <a:p>
            <a:r>
              <a:rPr lang="zh-TW" altLang="en-US" dirty="0" smtClean="0"/>
              <a:t>搜尋的範圍大小</a:t>
            </a:r>
            <a:endParaRPr lang="en-US" altLang="zh-TW" dirty="0" smtClean="0"/>
          </a:p>
          <a:p>
            <a:r>
              <a:rPr lang="zh-TW" altLang="en-US" dirty="0" smtClean="0"/>
              <a:t>往上不能抓到車</a:t>
            </a:r>
            <a:endParaRPr lang="en-US" altLang="zh-TW" dirty="0" smtClean="0"/>
          </a:p>
          <a:p>
            <a:r>
              <a:rPr lang="zh-TW" altLang="en-US" dirty="0" smtClean="0"/>
              <a:t>往下要能抓到數字的段點</a:t>
            </a:r>
            <a:endParaRPr lang="en-US" altLang="zh-TW" dirty="0" smtClean="0"/>
          </a:p>
          <a:p>
            <a:r>
              <a:rPr lang="zh-TW" altLang="en-US" dirty="0" smtClean="0"/>
              <a:t>抓取線的位置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82DF6-7BB3-4623-B93C-5E3CFF134664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82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值得討論的問題</a:t>
            </a:r>
            <a:endParaRPr lang="en-US" altLang="zh-TW" dirty="0" smtClean="0"/>
          </a:p>
          <a:p>
            <a:r>
              <a:rPr lang="zh-TW" altLang="en-US" dirty="0" smtClean="0"/>
              <a:t>搜尋的範圍大小</a:t>
            </a:r>
            <a:endParaRPr lang="en-US" altLang="zh-TW" dirty="0" smtClean="0"/>
          </a:p>
          <a:p>
            <a:r>
              <a:rPr lang="zh-TW" altLang="en-US" dirty="0" smtClean="0"/>
              <a:t>往上不能抓到車</a:t>
            </a:r>
            <a:endParaRPr lang="en-US" altLang="zh-TW" dirty="0" smtClean="0"/>
          </a:p>
          <a:p>
            <a:r>
              <a:rPr lang="zh-TW" altLang="en-US" dirty="0" smtClean="0"/>
              <a:t>往下要能抓到數字的段點</a:t>
            </a:r>
            <a:endParaRPr lang="en-US" altLang="zh-TW" dirty="0" smtClean="0"/>
          </a:p>
          <a:p>
            <a:r>
              <a:rPr lang="zh-TW" altLang="en-US" dirty="0" smtClean="0"/>
              <a:t>抓取線的位置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82DF6-7BB3-4623-B93C-5E3CFF134664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68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72CA0A-CB35-40FE-84ED-0F607CD75C2B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AD3506-8940-4F85-95A2-87F2447A0E3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42401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CA0A-CB35-40FE-84ED-0F607CD75C2B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3506-8940-4F85-95A2-87F2447A0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25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CA0A-CB35-40FE-84ED-0F607CD75C2B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3506-8940-4F85-95A2-87F2447A0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99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CA0A-CB35-40FE-84ED-0F607CD75C2B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3506-8940-4F85-95A2-87F2447A0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1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72CA0A-CB35-40FE-84ED-0F607CD75C2B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AD3506-8940-4F85-95A2-87F2447A0E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062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CA0A-CB35-40FE-84ED-0F607CD75C2B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3506-8940-4F85-95A2-87F2447A0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18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CA0A-CB35-40FE-84ED-0F607CD75C2B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3506-8940-4F85-95A2-87F2447A0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70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CA0A-CB35-40FE-84ED-0F607CD75C2B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3506-8940-4F85-95A2-87F2447A0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11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CA0A-CB35-40FE-84ED-0F607CD75C2B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3506-8940-4F85-95A2-87F2447A0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06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72CA0A-CB35-40FE-84ED-0F607CD75C2B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AD3506-8940-4F85-95A2-87F2447A0E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765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72CA0A-CB35-40FE-84ED-0F607CD75C2B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AD3506-8940-4F85-95A2-87F2447A0E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69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72CA0A-CB35-40FE-84ED-0F607CD75C2B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AD3506-8940-4F85-95A2-87F2447A0E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738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220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 Light" panose="020B0304030504040204" pitchFamily="34" charset="-120"/>
              </a:rPr>
              <a:t>Computer Vision Project</a:t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 Light" panose="020B0304030504040204" pitchFamily="34" charset="-120"/>
              </a:rPr>
            </a:b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 Light" panose="020B0304030504040204" pitchFamily="34" charset="-120"/>
              </a:rPr>
              <a:t>停車位號碼切割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9878"/>
            <a:ext cx="9144000" cy="1655762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710483120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許雨薇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710483104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林邑泉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2016/06/16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19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尋找數字的範圍</a:t>
            </a:r>
            <a:endParaRPr lang="zh-TW" altLang="en-US" dirty="0"/>
          </a:p>
        </p:txBody>
      </p:sp>
      <p:pic>
        <p:nvPicPr>
          <p:cNvPr id="4098" name="Picture 2" descr="C:\Users\asus\Desktop\xxm\xxm\46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473" y="1571612"/>
            <a:ext cx="2355003" cy="3143248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45" y="1571613"/>
            <a:ext cx="23717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 descr="C:\Users\asus\Desktop\xxm\xxm\46-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67702" y="1500175"/>
            <a:ext cx="2324100" cy="3133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28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C:\Users\asus\Desktop\xxm\xxm\46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414" y="2428869"/>
            <a:ext cx="2305050" cy="3095625"/>
          </a:xfrm>
          <a:prstGeom prst="rect">
            <a:avLst/>
          </a:prstGeom>
          <a:noFill/>
        </p:spPr>
      </p:pic>
      <p:pic>
        <p:nvPicPr>
          <p:cNvPr id="1026" name="Picture 2" descr="C:\Users\asus\Desktop\13457735_1394084163942211_1157660549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04" y="3786190"/>
            <a:ext cx="1200150" cy="59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95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問題及討論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 descr="C:\Users\asus\Desktop\xxm\xxm\IMG_04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1290" y="1571612"/>
            <a:ext cx="3111500" cy="4140200"/>
          </a:xfrm>
          <a:prstGeom prst="rect">
            <a:avLst/>
          </a:prstGeom>
          <a:noFill/>
        </p:spPr>
      </p:pic>
      <p:pic>
        <p:nvPicPr>
          <p:cNvPr id="6147" name="Picture 3" descr="C:\Users\asus\Desktop\xxm\xxm\IMG_040.jpgblacknu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6066" y="2500306"/>
            <a:ext cx="2324100" cy="1790700"/>
          </a:xfrm>
          <a:prstGeom prst="rect">
            <a:avLst/>
          </a:prstGeom>
          <a:noFill/>
        </p:spPr>
      </p:pic>
      <p:pic>
        <p:nvPicPr>
          <p:cNvPr id="6149" name="Picture 5" descr="C:\Users\asus\Desktop\xxm\xxm\IMG_04001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96133" y="1571613"/>
            <a:ext cx="1114425" cy="428625"/>
          </a:xfrm>
          <a:prstGeom prst="rect">
            <a:avLst/>
          </a:prstGeom>
          <a:noFill/>
        </p:spPr>
      </p:pic>
      <p:pic>
        <p:nvPicPr>
          <p:cNvPr id="6150" name="Picture 6" descr="C:\Users\asus\Desktop\xxm\xxm\IMG_04001.jpgblacknum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24694" y="4714885"/>
            <a:ext cx="1181100" cy="752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80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問題及討論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Picture 2" descr="C:\Users\asus\Desktop\xxm\xxm\IMG_04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5242" y="1571613"/>
            <a:ext cx="3111500" cy="4140200"/>
          </a:xfrm>
          <a:prstGeom prst="rect">
            <a:avLst/>
          </a:prstGeom>
          <a:noFill/>
        </p:spPr>
      </p:pic>
      <p:pic>
        <p:nvPicPr>
          <p:cNvPr id="9" name="Picture 3" descr="C:\Users\asus\Desktop\xxm\xxm\IMG_042.jpgblacknu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9" y="3500439"/>
            <a:ext cx="295275" cy="619125"/>
          </a:xfrm>
          <a:prstGeom prst="rect">
            <a:avLst/>
          </a:prstGeom>
          <a:noFill/>
        </p:spPr>
      </p:pic>
      <p:pic>
        <p:nvPicPr>
          <p:cNvPr id="10" name="Picture 4" descr="C:\Users\asus\Desktop\xxm\xxm\IMG_04201.jpgblackn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9" y="2214555"/>
            <a:ext cx="257175" cy="523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64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後半段解說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9467"/>
            <a:ext cx="9601200" cy="1485900"/>
          </a:xfrm>
        </p:spPr>
        <p:txBody>
          <a:bodyPr/>
          <a:lstStyle/>
          <a:p>
            <a:r>
              <a:rPr lang="en-US" altLang="zh-TW" dirty="0" smtClean="0"/>
              <a:t>Flow Chart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889795"/>
              </p:ext>
            </p:extLst>
          </p:nvPr>
        </p:nvGraphicFramePr>
        <p:xfrm>
          <a:off x="1295400" y="1617132"/>
          <a:ext cx="10261601" cy="3733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2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增加辨識程度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4134"/>
            <a:ext cx="9601200" cy="3581400"/>
          </a:xfrm>
        </p:spPr>
        <p:txBody>
          <a:bodyPr/>
          <a:lstStyle/>
          <a:p>
            <a:r>
              <a:rPr lang="zh-TW" altLang="en-US" dirty="0" smtClean="0"/>
              <a:t>去除雜訊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erode(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Mat &amp;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, Mat &amp;</a:t>
            </a:r>
            <a:r>
              <a:rPr lang="en-US" altLang="zh-TW" dirty="0" err="1" smtClean="0"/>
              <a:t>dst</a:t>
            </a:r>
            <a:r>
              <a:rPr lang="en-US" altLang="zh-TW" dirty="0" smtClean="0"/>
              <a:t>, Mat kernel)</a:t>
            </a:r>
          </a:p>
          <a:p>
            <a:r>
              <a:rPr lang="zh-TW" altLang="en-US" dirty="0" smtClean="0"/>
              <a:t>還原及增加辨識</a:t>
            </a:r>
            <a:endParaRPr lang="en-US" altLang="zh-TW" dirty="0" smtClean="0"/>
          </a:p>
          <a:p>
            <a:pPr marL="0" indent="0">
              <a:buNone/>
            </a:pPr>
            <a:r>
              <a:rPr lang="fr-FR" altLang="zh-TW" dirty="0"/>
              <a:t>dilate(</a:t>
            </a:r>
            <a:r>
              <a:rPr lang="fr-FR" altLang="zh-TW" dirty="0" err="1"/>
              <a:t>const</a:t>
            </a:r>
            <a:r>
              <a:rPr lang="fr-FR" altLang="zh-TW" dirty="0"/>
              <a:t> Mat &amp;</a:t>
            </a:r>
            <a:r>
              <a:rPr lang="fr-FR" altLang="zh-TW" dirty="0" err="1"/>
              <a:t>src</a:t>
            </a:r>
            <a:r>
              <a:rPr lang="fr-FR" altLang="zh-TW" dirty="0"/>
              <a:t>, Mat &amp;dst, Mat </a:t>
            </a:r>
            <a:r>
              <a:rPr lang="fr-FR" altLang="zh-TW" dirty="0" err="1" smtClean="0"/>
              <a:t>kernel</a:t>
            </a:r>
            <a:r>
              <a:rPr lang="fr-FR" altLang="zh-TW" dirty="0" smtClean="0"/>
              <a:t>)</a:t>
            </a:r>
          </a:p>
          <a:p>
            <a:r>
              <a:rPr lang="zh-TW" altLang="en-US" dirty="0" smtClean="0"/>
              <a:t>結構元素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getStructuringElement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shape, Size </a:t>
            </a:r>
            <a:r>
              <a:rPr lang="en-US" altLang="zh-TW" dirty="0" err="1" smtClean="0"/>
              <a:t>ksize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" b="2287"/>
          <a:stretch/>
        </p:blipFill>
        <p:spPr>
          <a:xfrm>
            <a:off x="3903738" y="4734351"/>
            <a:ext cx="1988670" cy="1226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996" y="4734351"/>
            <a:ext cx="1988670" cy="1199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542" y="4726677"/>
            <a:ext cx="1902794" cy="11892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31688"/>
          <a:stretch/>
        </p:blipFill>
        <p:spPr>
          <a:xfrm>
            <a:off x="1058333" y="4737928"/>
            <a:ext cx="2012010" cy="11752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3259" y="59641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帶有雜訊的二值化圖</a:t>
            </a:r>
            <a:endParaRPr lang="zh-TW" alt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276600" y="5198534"/>
            <a:ext cx="457200" cy="321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44075" y="59641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去除雜訊</a:t>
            </a:r>
            <a:endParaRPr lang="zh-TW" alt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143529" y="5160435"/>
            <a:ext cx="457200" cy="321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ight Arrow 13"/>
          <p:cNvSpPr/>
          <p:nvPr/>
        </p:nvSpPr>
        <p:spPr>
          <a:xfrm>
            <a:off x="9054709" y="5113234"/>
            <a:ext cx="457200" cy="321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54333" y="59830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恢復原圖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065941" y="5957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增加</a:t>
            </a:r>
            <a:r>
              <a:rPr lang="zh-TW" altLang="en-US" dirty="0"/>
              <a:t>辨識</a:t>
            </a:r>
          </a:p>
        </p:txBody>
      </p:sp>
    </p:spTree>
    <p:extLst>
      <p:ext uri="{BB962C8B-B14F-4D97-AF65-F5344CB8AC3E}">
        <p14:creationId xmlns:p14="http://schemas.microsoft.com/office/powerpoint/2010/main" val="19552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取得影像所有輪廓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758267" cy="3581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找尋輪廓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void </a:t>
            </a:r>
            <a:r>
              <a:rPr lang="en-US" altLang="zh-TW" dirty="0" err="1"/>
              <a:t>findContours</a:t>
            </a:r>
            <a:r>
              <a:rPr lang="en-US" altLang="zh-TW" dirty="0"/>
              <a:t>(</a:t>
            </a:r>
            <a:r>
              <a:rPr lang="en-US" altLang="zh-TW" dirty="0" err="1"/>
              <a:t>InputOutputArray</a:t>
            </a:r>
            <a:r>
              <a:rPr lang="en-US" altLang="zh-TW" dirty="0"/>
              <a:t> image, </a:t>
            </a:r>
            <a:r>
              <a:rPr lang="en-US" altLang="zh-TW" dirty="0" err="1"/>
              <a:t>OutputArrayOfArrays</a:t>
            </a:r>
            <a:r>
              <a:rPr lang="en-US" altLang="zh-TW" dirty="0"/>
              <a:t> contours, </a:t>
            </a:r>
            <a:r>
              <a:rPr lang="en-US" altLang="zh-TW" dirty="0" err="1"/>
              <a:t>OutputArray</a:t>
            </a:r>
            <a:r>
              <a:rPr lang="en-US" altLang="zh-TW" dirty="0"/>
              <a:t> hierarchy, </a:t>
            </a:r>
            <a:r>
              <a:rPr lang="en-US" altLang="zh-TW" dirty="0" err="1"/>
              <a:t>int</a:t>
            </a:r>
            <a:r>
              <a:rPr lang="en-US" altLang="zh-TW" dirty="0"/>
              <a:t> mode,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smtClean="0"/>
              <a:t>method)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Mode :  CV_RETR_CCOMP</a:t>
            </a:r>
            <a:r>
              <a:rPr lang="zh-TW" altLang="en-US" dirty="0" smtClean="0"/>
              <a:t> 取得</a:t>
            </a:r>
            <a:r>
              <a:rPr lang="zh-TW" altLang="en-US" dirty="0"/>
              <a:t>所有</a:t>
            </a:r>
            <a:r>
              <a:rPr lang="zh-TW" altLang="en-US" dirty="0" smtClean="0"/>
              <a:t>輪廓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Method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CV_CHAIN_APPROX_SIMPLE 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只</a:t>
            </a:r>
            <a:r>
              <a:rPr lang="zh-TW" altLang="en-US" dirty="0"/>
              <a:t>儲存對角的四個頂點。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933" y="3298139"/>
            <a:ext cx="3056467" cy="2831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33" y="1269411"/>
            <a:ext cx="2912534" cy="180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框出所需要的數字輪廓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取得所有輪廓矩形資訊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長寬、位置、大</a:t>
            </a:r>
            <a:r>
              <a:rPr lang="zh-TW" altLang="en-US" dirty="0"/>
              <a:t>小</a:t>
            </a:r>
            <a:r>
              <a:rPr lang="en-US" altLang="zh-TW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err="1"/>
              <a:t>Rect</a:t>
            </a:r>
            <a:r>
              <a:rPr lang="en-US" altLang="zh-TW" dirty="0"/>
              <a:t> </a:t>
            </a:r>
            <a:r>
              <a:rPr lang="en-US" altLang="zh-TW" dirty="0" err="1"/>
              <a:t>boundingRect</a:t>
            </a:r>
            <a:r>
              <a:rPr lang="en-US" altLang="zh-TW" dirty="0"/>
              <a:t>(</a:t>
            </a:r>
            <a:r>
              <a:rPr lang="en-US" altLang="zh-TW" dirty="0" err="1"/>
              <a:t>InputArray</a:t>
            </a:r>
            <a:r>
              <a:rPr lang="en-US" altLang="zh-TW" dirty="0"/>
              <a:t> points)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框出所需的數字輪廓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限制太大或太小的輪廓不採用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輸出各個影像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void </a:t>
            </a:r>
            <a:r>
              <a:rPr lang="en-US" altLang="zh-TW" dirty="0" err="1"/>
              <a:t>cvSetImageROI</a:t>
            </a:r>
            <a:r>
              <a:rPr lang="zh-TW" altLang="en-US" dirty="0"/>
              <a:t>（</a:t>
            </a:r>
            <a:r>
              <a:rPr lang="en-US" altLang="zh-TW" dirty="0" err="1"/>
              <a:t>IplImage</a:t>
            </a:r>
            <a:r>
              <a:rPr lang="en-US" altLang="zh-TW" dirty="0"/>
              <a:t>* image</a:t>
            </a:r>
            <a:r>
              <a:rPr lang="zh-TW" altLang="en-US" dirty="0"/>
              <a:t>，</a:t>
            </a:r>
            <a:r>
              <a:rPr lang="en-US" altLang="zh-TW" dirty="0" err="1"/>
              <a:t>CvRect</a:t>
            </a:r>
            <a:r>
              <a:rPr lang="en-US" altLang="zh-TW" dirty="0"/>
              <a:t> </a:t>
            </a:r>
            <a:r>
              <a:rPr lang="en-US" altLang="zh-TW" dirty="0" err="1"/>
              <a:t>rect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356" y="3464286"/>
            <a:ext cx="1963772" cy="1224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45" y="5209418"/>
            <a:ext cx="750853" cy="1141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678" y="5189030"/>
            <a:ext cx="810122" cy="1161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356" y="1796924"/>
            <a:ext cx="2016606" cy="12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7" y="651933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問題及討論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997" y="2286000"/>
            <a:ext cx="9601200" cy="3581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/>
              <a:t>輪廓</a:t>
            </a:r>
            <a:r>
              <a:rPr lang="zh-TW" altLang="en-US" dirty="0" smtClean="0"/>
              <a:t>框框的比例大小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適合的</a:t>
            </a:r>
            <a:r>
              <a:rPr lang="en-US" altLang="zh-TW" dirty="0" smtClean="0"/>
              <a:t>Function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Function : </a:t>
            </a:r>
            <a:r>
              <a:rPr lang="zh-TW" altLang="en-US" dirty="0" smtClean="0"/>
              <a:t>較方便、</a:t>
            </a:r>
            <a:r>
              <a:rPr lang="zh-TW" altLang="en-US" dirty="0" smtClean="0"/>
              <a:t>需</a:t>
            </a:r>
            <a:r>
              <a:rPr lang="zh-TW" altLang="en-US" dirty="0"/>
              <a:t>要</a:t>
            </a:r>
            <a:r>
              <a:rPr lang="zh-TW" altLang="en-US" dirty="0" smtClean="0"/>
              <a:t>閱讀</a:t>
            </a:r>
            <a:r>
              <a:rPr lang="zh-TW" altLang="en-US" dirty="0" smtClean="0"/>
              <a:t>文件</a:t>
            </a:r>
            <a:r>
              <a:rPr lang="zh-TW" altLang="en-US" dirty="0" smtClean="0"/>
              <a:t>、有限制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1961402"/>
            <a:ext cx="4215997" cy="39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568542"/>
              </p:ext>
            </p:extLst>
          </p:nvPr>
        </p:nvGraphicFramePr>
        <p:xfrm>
          <a:off x="1371600" y="2286000"/>
          <a:ext cx="10149840" cy="3525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1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</a:t>
            </a:r>
            <a:r>
              <a:rPr lang="zh-TW" altLang="en-US" dirty="0"/>
              <a:t>結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3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成功率 </a:t>
            </a:r>
            <a:r>
              <a:rPr lang="en-US" altLang="zh-TW" sz="2800" dirty="0" smtClean="0"/>
              <a:t>94 %</a:t>
            </a:r>
          </a:p>
          <a:p>
            <a:pPr>
              <a:lnSpc>
                <a:spcPct val="150000"/>
              </a:lnSpc>
            </a:pPr>
            <a:r>
              <a:rPr lang="zh-TW" altLang="en-US" sz="2800" dirty="0"/>
              <a:t>假設條件設計 </a:t>
            </a:r>
            <a:r>
              <a:rPr lang="en-US" altLang="zh-TW" sz="2800" dirty="0"/>
              <a:t>– </a:t>
            </a:r>
            <a:r>
              <a:rPr lang="zh-TW" altLang="en-US" sz="2800" dirty="0"/>
              <a:t>中線、圖片</a:t>
            </a:r>
            <a:r>
              <a:rPr lang="zh-TW" altLang="en-US" sz="2800" dirty="0" smtClean="0"/>
              <a:t>大小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參數設定 </a:t>
            </a:r>
            <a:r>
              <a:rPr lang="en-US" altLang="zh-TW" sz="2800" dirty="0" smtClean="0"/>
              <a:t>– </a:t>
            </a:r>
            <a:r>
              <a:rPr lang="zh-TW" altLang="en-US" sz="2800" dirty="0" smtClean="0"/>
              <a:t>亮暗度、比例大小設定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例外狀況發生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75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5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60" y="706120"/>
            <a:ext cx="9601200" cy="14859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專案解說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677" y="1873751"/>
            <a:ext cx="2447627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252" y="2896552"/>
            <a:ext cx="1081538" cy="2050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42" y="2896552"/>
            <a:ext cx="1458074" cy="2050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168" y="2896552"/>
            <a:ext cx="1622307" cy="2050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ight Arrow 12"/>
          <p:cNvSpPr/>
          <p:nvPr/>
        </p:nvSpPr>
        <p:spPr>
          <a:xfrm>
            <a:off x="4466455" y="3596640"/>
            <a:ext cx="1219200" cy="6502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1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成功率達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94%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5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Flow Chart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812574"/>
              </p:ext>
            </p:extLst>
          </p:nvPr>
        </p:nvGraphicFramePr>
        <p:xfrm>
          <a:off x="1371600" y="2311398"/>
          <a:ext cx="10335986" cy="4376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3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前半段解說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0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前處理流程圖</a:t>
            </a:r>
            <a:endParaRPr lang="zh-TW" altLang="en-US" dirty="0"/>
          </a:p>
        </p:txBody>
      </p:sp>
      <p:graphicFrame>
        <p:nvGraphicFramePr>
          <p:cNvPr id="5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487930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9" name="Picture 11" descr="C:\Users\asus\Desktop\xxm\xxm\46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596" y="785795"/>
            <a:ext cx="2314576" cy="3095625"/>
          </a:xfrm>
          <a:prstGeom prst="rect">
            <a:avLst/>
          </a:prstGeom>
          <a:noFill/>
        </p:spPr>
      </p:pic>
      <p:pic>
        <p:nvPicPr>
          <p:cNvPr id="2060" name="Picture 12" descr="C:\Users\asus\Desktop\xxm\xxm\46-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2993" y="642918"/>
            <a:ext cx="2295525" cy="3086100"/>
          </a:xfrm>
          <a:prstGeom prst="rect">
            <a:avLst/>
          </a:prstGeom>
          <a:noFill/>
        </p:spPr>
      </p:pic>
      <p:pic>
        <p:nvPicPr>
          <p:cNvPr id="2061" name="Picture 13" descr="C:\Users\asus\Desktop\xxm\xxm\46-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9074" y="642919"/>
            <a:ext cx="2324100" cy="3133725"/>
          </a:xfrm>
          <a:prstGeom prst="rect">
            <a:avLst/>
          </a:prstGeom>
          <a:noFill/>
        </p:spPr>
      </p:pic>
      <p:pic>
        <p:nvPicPr>
          <p:cNvPr id="2062" name="Picture 14" descr="C:\Users\asus\Desktop\xxm\xxm\46-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24232" y="4000505"/>
            <a:ext cx="1928826" cy="2590365"/>
          </a:xfrm>
          <a:prstGeom prst="rect">
            <a:avLst/>
          </a:prstGeom>
          <a:noFill/>
        </p:spPr>
      </p:pic>
      <p:pic>
        <p:nvPicPr>
          <p:cNvPr id="2050" name="Picture 2" descr="C:\Users\asus\Desktop\13457735_1394084163942211_1157660549_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24628" y="5143512"/>
            <a:ext cx="1200150" cy="59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41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二值化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24034" y="1783560"/>
            <a:ext cx="8186766" cy="5074440"/>
          </a:xfrm>
        </p:spPr>
        <p:txBody>
          <a:bodyPr/>
          <a:lstStyle/>
          <a:p>
            <a:r>
              <a:rPr lang="zh-TW" altLang="en-US" dirty="0" smtClean="0"/>
              <a:t>二值化主要就是要找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到一個適合的</a:t>
            </a:r>
            <a:r>
              <a:rPr lang="en-US" altLang="zh-TW" dirty="0" err="1" smtClean="0"/>
              <a:t>Threadhold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，這邊我使用的方法是統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計整張圖片的</a:t>
            </a:r>
            <a:r>
              <a:rPr lang="en-US" altLang="zh-TW" dirty="0" smtClean="0"/>
              <a:t>(R-G)(G-B)</a:t>
            </a:r>
          </a:p>
          <a:p>
            <a:pPr>
              <a:buNone/>
            </a:pPr>
            <a:r>
              <a:rPr lang="en-US" altLang="zh-TW" dirty="0" smtClean="0"/>
              <a:t>(R-b)</a:t>
            </a:r>
            <a:r>
              <a:rPr lang="zh-TW" altLang="en-US" dirty="0" smtClean="0"/>
              <a:t>的值然後取平均做為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條件並加上一個誤差值，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目的是為了克服燈光以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及陰影對圖片所造成的影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響</a:t>
            </a:r>
            <a:endParaRPr lang="en-US" altLang="zh-TW" dirty="0" smtClean="0"/>
          </a:p>
        </p:txBody>
      </p:sp>
      <p:pic>
        <p:nvPicPr>
          <p:cNvPr id="3074" name="Picture 2" descr="C:\Users\asus\Desktop\xxm\xxm\46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29" y="1285860"/>
            <a:ext cx="4143372" cy="55703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97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425</TotalTime>
  <Words>485</Words>
  <Application>Microsoft Office PowerPoint</Application>
  <PresentationFormat>Widescreen</PresentationFormat>
  <Paragraphs>103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微軟正黑體</vt:lpstr>
      <vt:lpstr>微軟正黑體 Light</vt:lpstr>
      <vt:lpstr>新細明體</vt:lpstr>
      <vt:lpstr>Franklin Gothic Book</vt:lpstr>
      <vt:lpstr>Crop</vt:lpstr>
      <vt:lpstr>Computer Vision Project 停車位號碼切割</vt:lpstr>
      <vt:lpstr>Outline</vt:lpstr>
      <vt:lpstr>專案解說</vt:lpstr>
      <vt:lpstr>成功率達 94%</vt:lpstr>
      <vt:lpstr>Flow Chart</vt:lpstr>
      <vt:lpstr>前半段解說</vt:lpstr>
      <vt:lpstr>前處理流程圖</vt:lpstr>
      <vt:lpstr>PowerPoint Presentation</vt:lpstr>
      <vt:lpstr>二值化</vt:lpstr>
      <vt:lpstr>尋找數字的範圍</vt:lpstr>
      <vt:lpstr>結果</vt:lpstr>
      <vt:lpstr>問題及討論</vt:lpstr>
      <vt:lpstr>問題及討論</vt:lpstr>
      <vt:lpstr>後半段解說</vt:lpstr>
      <vt:lpstr>Flow Chart</vt:lpstr>
      <vt:lpstr>增加辨識程度</vt:lpstr>
      <vt:lpstr>取得影像所有輪廓</vt:lpstr>
      <vt:lpstr>框出所需要的數字輪廓</vt:lpstr>
      <vt:lpstr>問題及討論</vt:lpstr>
      <vt:lpstr>總結</vt:lpstr>
      <vt:lpstr>總結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Project</dc:title>
  <dc:creator>Microsoft account</dc:creator>
  <cp:lastModifiedBy>SCS LAB</cp:lastModifiedBy>
  <cp:revision>34</cp:revision>
  <dcterms:created xsi:type="dcterms:W3CDTF">2016-06-15T04:36:51Z</dcterms:created>
  <dcterms:modified xsi:type="dcterms:W3CDTF">2016-06-16T04:13:49Z</dcterms:modified>
</cp:coreProperties>
</file>