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2017/1/9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2017/1/9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2017/1/9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2017/1/9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2017/1/9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2017/1/9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2017/1/9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2017/1/9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2017/1/9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2017/1/9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99E6C-D25B-488A-9EE4-20AE33EC12DD}" type="datetimeFigureOut">
              <a:rPr lang="zh-TW" altLang="en-US" smtClean="0"/>
              <a:pPr/>
              <a:t>2017/1/9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A599E6C-D25B-488A-9EE4-20AE33EC12DD}" type="datetimeFigureOut">
              <a:rPr lang="zh-TW" altLang="en-US" smtClean="0"/>
              <a:pPr/>
              <a:t>2017/1/9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9DDFDCA-6F19-4261-8ACA-2EE4F989667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acip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RBFN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28728" y="4572008"/>
            <a:ext cx="7406640" cy="1752600"/>
          </a:xfrm>
        </p:spPr>
        <p:txBody>
          <a:bodyPr/>
          <a:lstStyle/>
          <a:p>
            <a:r>
              <a:rPr lang="en-US" altLang="zh-TW" dirty="0" smtClean="0"/>
              <a:t>710483104</a:t>
            </a:r>
          </a:p>
          <a:p>
            <a:r>
              <a:rPr lang="zh-TW" altLang="en-US" dirty="0" smtClean="0"/>
              <a:t>林邑泉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357686" y="1428736"/>
            <a:ext cx="428628" cy="4286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rot="5400000">
            <a:off x="4322761" y="2178041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286116" y="2571744"/>
            <a:ext cx="292895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rot="5400000">
            <a:off x="4322761" y="3678239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86116" y="4071942"/>
            <a:ext cx="292895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做</a:t>
            </a:r>
            <a:r>
              <a:rPr lang="en-US" altLang="zh-TW" dirty="0" smtClean="0"/>
              <a:t>K-mean</a:t>
            </a:r>
            <a:r>
              <a:rPr lang="zh-TW" altLang="en-US" dirty="0" smtClean="0"/>
              <a:t>找隱藏層的</a:t>
            </a:r>
            <a:r>
              <a:rPr lang="en-US" altLang="zh-TW" dirty="0" smtClean="0"/>
              <a:t>centers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rot="5400000">
            <a:off x="4322761" y="5178437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286116" y="5572140"/>
            <a:ext cx="292895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做高斯轉換及計算權重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8001110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6"/>
            <a:ext cx="8655672" cy="460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8657498" cy="457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失敗案例 因為 </a:t>
            </a:r>
            <a:r>
              <a:rPr lang="en-US" altLang="zh-TW" dirty="0" smtClean="0"/>
              <a:t>hidden points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8665360" cy="4495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066498" cy="472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Matrix Inversion in JavaScript</a:t>
            </a:r>
          </a:p>
          <a:p>
            <a:pPr>
              <a:buNone/>
            </a:pPr>
            <a:r>
              <a:rPr lang="en-US" altLang="zh-TW" dirty="0" smtClean="0"/>
              <a:t>from</a:t>
            </a:r>
          </a:p>
          <a:p>
            <a:r>
              <a:rPr lang="en-US" b="1" dirty="0" smtClean="0">
                <a:hlinkClick r:id="rId2"/>
              </a:rPr>
              <a:t>Andrew </a:t>
            </a:r>
            <a:r>
              <a:rPr lang="en-US" b="1" dirty="0" err="1" smtClean="0">
                <a:hlinkClick r:id="rId2"/>
              </a:rPr>
              <a:t>Ippoliti's</a:t>
            </a:r>
            <a:r>
              <a:rPr lang="en-US" b="1" dirty="0" smtClean="0">
                <a:hlinkClick r:id="rId2"/>
              </a:rPr>
              <a:t> Blog</a:t>
            </a:r>
            <a:endParaRPr lang="en-US" b="1" dirty="0" smtClean="0"/>
          </a:p>
          <a:p>
            <a:pPr>
              <a:buNone/>
            </a:pPr>
            <a:r>
              <a:rPr lang="en-US" altLang="zh-TW" dirty="0" smtClean="0"/>
              <a:t>http</a:t>
            </a:r>
            <a:r>
              <a:rPr lang="en-US" altLang="zh-TW" dirty="0" smtClean="0"/>
              <a:t>://blog.acipo.com/matrix-inversion-in-javascript/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</TotalTime>
  <Words>40</Words>
  <Application>Microsoft Office PowerPoint</Application>
  <PresentationFormat>如螢幕大小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夏至</vt:lpstr>
      <vt:lpstr>RBFN</vt:lpstr>
      <vt:lpstr>流程圖</vt:lpstr>
      <vt:lpstr>投影片 3</vt:lpstr>
      <vt:lpstr>投影片 4</vt:lpstr>
      <vt:lpstr>投影片 5</vt:lpstr>
      <vt:lpstr>失敗案例 因為 hidden points</vt:lpstr>
      <vt:lpstr>投影片 7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</dc:title>
  <dc:creator>asus</dc:creator>
  <cp:lastModifiedBy>asus</cp:lastModifiedBy>
  <cp:revision>7</cp:revision>
  <dcterms:created xsi:type="dcterms:W3CDTF">2016-11-10T04:57:22Z</dcterms:created>
  <dcterms:modified xsi:type="dcterms:W3CDTF">2017-01-09T00:44:04Z</dcterms:modified>
</cp:coreProperties>
</file>