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2016/11/14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2016/11/14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2016/11/14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2016/11/14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2016/11/14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2016/11/14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2016/11/14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A599E6C-D25B-488A-9EE4-20AE33EC12DD}" type="datetimeFigureOut">
              <a:rPr lang="zh-TW" altLang="en-US" smtClean="0"/>
              <a:pPr/>
              <a:t>2016/11/14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Perceptron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28728" y="4572008"/>
            <a:ext cx="7406640" cy="1752600"/>
          </a:xfrm>
        </p:spPr>
        <p:txBody>
          <a:bodyPr/>
          <a:lstStyle/>
          <a:p>
            <a:r>
              <a:rPr lang="en-US" altLang="zh-TW" dirty="0" smtClean="0"/>
              <a:t>710483104</a:t>
            </a:r>
          </a:p>
          <a:p>
            <a:r>
              <a:rPr lang="zh-TW" altLang="en-US" dirty="0" smtClean="0"/>
              <a:t>林邑泉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Threadhold</a:t>
            </a:r>
            <a:r>
              <a:rPr lang="en-US" altLang="zh-TW" dirty="0" smtClean="0"/>
              <a:t> and learning rate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If w1=0,w2=0,</a:t>
            </a:r>
          </a:p>
          <a:p>
            <a:pPr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Threadhold</a:t>
            </a:r>
            <a:r>
              <a:rPr lang="en-US" altLang="zh-TW" dirty="0" smtClean="0"/>
              <a:t>=0.7,learning rate=0.4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Train AND gate</a:t>
            </a:r>
          </a:p>
          <a:p>
            <a:pPr lvl="1">
              <a:buNone/>
            </a:pPr>
            <a:r>
              <a:rPr lang="en-US" altLang="zh-TW" dirty="0" smtClean="0"/>
              <a:t>    Input [0,0]     f[0*w1(0)+0*w2(0)- </a:t>
            </a:r>
            <a:r>
              <a:rPr lang="en-US" altLang="zh-TW" dirty="0" err="1" smtClean="0"/>
              <a:t>Threadhold</a:t>
            </a:r>
            <a:r>
              <a:rPr lang="en-US" altLang="zh-TW" dirty="0" smtClean="0"/>
              <a:t>]=-1  ok</a:t>
            </a:r>
          </a:p>
          <a:p>
            <a:pPr lvl="1">
              <a:buNone/>
            </a:pPr>
            <a:r>
              <a:rPr lang="en-US" altLang="zh-TW" dirty="0" smtClean="0"/>
              <a:t>    Input [0,1]     f[0*w1(0)+0*w2(0) -</a:t>
            </a:r>
            <a:r>
              <a:rPr lang="en-US" altLang="zh-TW" dirty="0" err="1" smtClean="0"/>
              <a:t>Threadhold</a:t>
            </a:r>
            <a:r>
              <a:rPr lang="en-US" altLang="zh-TW" dirty="0" smtClean="0"/>
              <a:t>]=-1  ok</a:t>
            </a:r>
          </a:p>
          <a:p>
            <a:pPr lvl="1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Intpu</a:t>
            </a:r>
            <a:r>
              <a:rPr lang="en-US" altLang="zh-TW" dirty="0" smtClean="0"/>
              <a:t> [1,0]     f[0*w1(0)+0*w2(0)- </a:t>
            </a:r>
            <a:r>
              <a:rPr lang="en-US" altLang="zh-TW" dirty="0" err="1" smtClean="0"/>
              <a:t>Threadhold</a:t>
            </a:r>
            <a:r>
              <a:rPr lang="en-US" altLang="zh-TW" dirty="0" smtClean="0"/>
              <a:t>]=-1  ok</a:t>
            </a:r>
          </a:p>
          <a:p>
            <a:pPr lvl="1">
              <a:buNone/>
            </a:pPr>
            <a:r>
              <a:rPr lang="en-US" altLang="zh-TW" dirty="0" smtClean="0"/>
              <a:t>    Input [1,1]     f[1*w1(0)+1*w2(0)- </a:t>
            </a:r>
            <a:r>
              <a:rPr lang="en-US" altLang="zh-TW" dirty="0" err="1" smtClean="0"/>
              <a:t>Threadhold</a:t>
            </a:r>
            <a:r>
              <a:rPr lang="en-US" altLang="zh-TW" dirty="0" smtClean="0"/>
              <a:t>]=-1 != 1</a:t>
            </a:r>
          </a:p>
          <a:p>
            <a:pPr lvl="1">
              <a:buNone/>
            </a:pPr>
            <a:r>
              <a:rPr lang="en-US" altLang="zh-TW" dirty="0" smtClean="0"/>
              <a:t>Weight update</a:t>
            </a:r>
          </a:p>
          <a:p>
            <a:pPr lvl="1">
              <a:buNone/>
            </a:pPr>
            <a:r>
              <a:rPr lang="en-US" altLang="zh-TW" dirty="0" smtClean="0"/>
              <a:t>    W1=w1(0)+learning rate(0.3)*(1-(-1))*1=0.6       </a:t>
            </a:r>
          </a:p>
          <a:p>
            <a:pPr lvl="1">
              <a:buNone/>
            </a:pPr>
            <a:r>
              <a:rPr lang="en-US" altLang="zh-TW" dirty="0" smtClean="0"/>
              <a:t>    W2=w2(0)+learning rate(0.3)*(1-(-1))*1=0.6       </a:t>
            </a:r>
          </a:p>
          <a:p>
            <a:pPr lvl="1">
              <a:buNone/>
            </a:pPr>
            <a:r>
              <a:rPr lang="en-US" altLang="zh-TW" dirty="0" smtClean="0"/>
              <a:t>------------------------------------------------------------------ </a:t>
            </a:r>
          </a:p>
          <a:p>
            <a:pPr lvl="1">
              <a:buNone/>
            </a:pPr>
            <a:r>
              <a:rPr lang="en-US" altLang="zh-TW" dirty="0" smtClean="0"/>
              <a:t>    Input [0,0]     f[0*w1(0.6)+0*w2(0.6)- </a:t>
            </a:r>
            <a:r>
              <a:rPr lang="en-US" altLang="zh-TW" dirty="0" err="1" smtClean="0"/>
              <a:t>Threadhold</a:t>
            </a:r>
            <a:r>
              <a:rPr lang="en-US" altLang="zh-TW" dirty="0" smtClean="0"/>
              <a:t>]=-1  ok</a:t>
            </a:r>
          </a:p>
          <a:p>
            <a:pPr lvl="1">
              <a:buNone/>
            </a:pPr>
            <a:r>
              <a:rPr lang="en-US" altLang="zh-TW" dirty="0" smtClean="0"/>
              <a:t>    Input [0,1]     f[0*w1(0.6)+1*w2(0.6) -</a:t>
            </a:r>
            <a:r>
              <a:rPr lang="en-US" altLang="zh-TW" dirty="0" err="1" smtClean="0"/>
              <a:t>Threadhold</a:t>
            </a:r>
            <a:r>
              <a:rPr lang="en-US" altLang="zh-TW" dirty="0" smtClean="0"/>
              <a:t>]=1  != -1</a:t>
            </a:r>
          </a:p>
          <a:p>
            <a:pPr lvl="1">
              <a:buNone/>
            </a:pPr>
            <a:r>
              <a:rPr lang="en-US" altLang="zh-TW" dirty="0" smtClean="0"/>
              <a:t>Weight update</a:t>
            </a:r>
          </a:p>
          <a:p>
            <a:pPr lvl="1">
              <a:buNone/>
            </a:pPr>
            <a:r>
              <a:rPr lang="en-US" altLang="zh-TW" dirty="0" smtClean="0"/>
              <a:t>    W2=w2(0.6)+learning rate(0.3)*(-1-1)*1=0       </a:t>
            </a:r>
          </a:p>
          <a:p>
            <a:pPr lvl="1">
              <a:buNone/>
            </a:pPr>
            <a:r>
              <a:rPr lang="en-US" altLang="zh-TW" dirty="0" smtClean="0"/>
              <a:t>    Input [1,0]     f[1*w1(0.6)+0*w2(0) -</a:t>
            </a:r>
            <a:r>
              <a:rPr lang="en-US" altLang="zh-TW" dirty="0" err="1" smtClean="0"/>
              <a:t>Threadhold</a:t>
            </a:r>
            <a:r>
              <a:rPr lang="en-US" altLang="zh-TW" dirty="0" smtClean="0"/>
              <a:t>]=1  != -1</a:t>
            </a:r>
          </a:p>
          <a:p>
            <a:pPr lvl="1">
              <a:buNone/>
            </a:pPr>
            <a:r>
              <a:rPr lang="en-US" altLang="zh-TW" dirty="0" smtClean="0"/>
              <a:t>Weight update</a:t>
            </a:r>
          </a:p>
          <a:p>
            <a:pPr lvl="1">
              <a:buNone/>
            </a:pPr>
            <a:r>
              <a:rPr lang="en-US" altLang="zh-TW" dirty="0" smtClean="0"/>
              <a:t>    W1=w1(0.6)+learning rate(0.3)*(-1-1)*1=0       </a:t>
            </a:r>
          </a:p>
          <a:p>
            <a:pPr lvl="1">
              <a:buNone/>
            </a:pPr>
            <a:r>
              <a:rPr lang="en-US" altLang="zh-TW" dirty="0" smtClean="0"/>
              <a:t>    Input [1,1]     f[1*w1(0)+1*w2(0)- </a:t>
            </a:r>
            <a:r>
              <a:rPr lang="en-US" altLang="zh-TW" dirty="0" err="1" smtClean="0"/>
              <a:t>Threadhold</a:t>
            </a:r>
            <a:r>
              <a:rPr lang="en-US" altLang="zh-TW" dirty="0" smtClean="0"/>
              <a:t>]=-1 != 1</a:t>
            </a:r>
          </a:p>
          <a:p>
            <a:pPr lvl="1">
              <a:buNone/>
            </a:pPr>
            <a:r>
              <a:rPr lang="en-US" altLang="zh-TW" dirty="0" smtClean="0"/>
              <a:t>Weight update</a:t>
            </a:r>
          </a:p>
          <a:p>
            <a:pPr lvl="1">
              <a:buNone/>
            </a:pPr>
            <a:r>
              <a:rPr lang="en-US" altLang="zh-TW" dirty="0" smtClean="0"/>
              <a:t>    W1=w1(0)+learning rate(0.3)*(1-(-1))*1=0.6       </a:t>
            </a:r>
          </a:p>
          <a:p>
            <a:pPr lvl="1">
              <a:buNone/>
            </a:pPr>
            <a:r>
              <a:rPr lang="en-US" altLang="zh-TW" dirty="0" smtClean="0"/>
              <a:t>    W2=w2(0)+learning rate(0.3)*(1-(-1))*1=0.6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Threadhold</a:t>
            </a:r>
            <a:r>
              <a:rPr lang="en-US" altLang="zh-TW" dirty="0" smtClean="0"/>
              <a:t> &gt;= 2*learning rate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35608" y="1447800"/>
            <a:ext cx="7498080" cy="54102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w1=0,w2=0,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Threadhold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=0.7,learning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rate=0.3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 AND gate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Input [0,0]     f[0*w1(0)+0*w2(0)-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Threadhold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]=-1  ok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Input [0,1]     f[0*w1(0)+0*w2(0) -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Threadhold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]=-1  ok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Intpu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[1,0]     f[0*w1(0)+0*w2(0)-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Threadhold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]=-1  ok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Input [1,1]     f[1*w1(0)+1*w2(0)-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Threadhold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]=-1 != 1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Weight update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W1=w1(0)+learning rate(0.3)*(1-(-1))*1=0.6       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W2=w2(0)+learning rate(0.3)*(1-(-1))*1=0.6       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------------------------------------------------------------------ 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Input [0,0]     f[0*w1(0.6)+0*w2(0.6)-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Threadhold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]=-1  ok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Input [0,1]     f[0*w1(0.6)+1*w2(0.6) -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Threadhold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]=-1  ok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Input [1,0]     f[1*w1(0.6)+0*w2(0.6) -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Threadhold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]=-1  ok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Input [1,1]     f[1*w1(0.6)+1*w2(0.6)-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Threadhold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]= 1     ok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 gate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2976" y="1447800"/>
            <a:ext cx="7790712" cy="4800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If W=0, </a:t>
            </a:r>
          </a:p>
          <a:p>
            <a:pPr>
              <a:buNone/>
            </a:pPr>
            <a:r>
              <a:rPr lang="en-US" altLang="zh-TW" dirty="0" smtClean="0"/>
              <a:t>  </a:t>
            </a:r>
            <a:r>
              <a:rPr lang="en-US" altLang="zh-TW" dirty="0" err="1" smtClean="0"/>
              <a:t>Threadhold</a:t>
            </a:r>
            <a:r>
              <a:rPr lang="en-US" altLang="zh-TW" dirty="0" smtClean="0"/>
              <a:t>=0.7,learning rate=0.3</a:t>
            </a:r>
          </a:p>
          <a:p>
            <a:pPr>
              <a:buNone/>
            </a:pPr>
            <a:r>
              <a:rPr lang="en-US" altLang="zh-TW" dirty="0" smtClean="0"/>
              <a:t>  train not gate</a:t>
            </a:r>
          </a:p>
          <a:p>
            <a:pPr>
              <a:buNone/>
            </a:pPr>
            <a:r>
              <a:rPr lang="en-US" altLang="zh-TW" dirty="0" smtClean="0"/>
              <a:t>	  </a:t>
            </a:r>
            <a:r>
              <a:rPr lang="en-US" altLang="zh-TW" dirty="0" err="1" smtClean="0"/>
              <a:t>intpu</a:t>
            </a:r>
            <a:r>
              <a:rPr lang="en-US" altLang="zh-TW" dirty="0" smtClean="0"/>
              <a:t> [0]     f(0*w(0)-</a:t>
            </a:r>
            <a:r>
              <a:rPr lang="en-US" altLang="zh-TW" dirty="0" err="1" smtClean="0"/>
              <a:t>Threadhold</a:t>
            </a:r>
            <a:r>
              <a:rPr lang="en-US" altLang="zh-TW" dirty="0" smtClean="0"/>
              <a:t>)=-1  != 1</a:t>
            </a:r>
          </a:p>
          <a:p>
            <a:pPr>
              <a:buNone/>
            </a:pPr>
            <a:r>
              <a:rPr lang="en-US" altLang="zh-TW" dirty="0" smtClean="0"/>
              <a:t>  weight update</a:t>
            </a:r>
          </a:p>
          <a:p>
            <a:pPr>
              <a:buNone/>
            </a:pPr>
            <a:r>
              <a:rPr lang="en-US" altLang="zh-TW" dirty="0" smtClean="0"/>
              <a:t>	  w=w+0.3*(1-(-1))*0=0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Threadhold</a:t>
            </a:r>
            <a:r>
              <a:rPr lang="en-US" altLang="zh-TW" dirty="0" smtClean="0"/>
              <a:t>&lt;0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2976" y="1447800"/>
            <a:ext cx="7790712" cy="519591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If W=0, </a:t>
            </a:r>
          </a:p>
          <a:p>
            <a:pPr>
              <a:buNone/>
            </a:pPr>
            <a:r>
              <a:rPr lang="en-US" altLang="zh-TW" dirty="0" smtClean="0"/>
              <a:t>  </a:t>
            </a:r>
            <a:r>
              <a:rPr lang="en-US" altLang="zh-TW" dirty="0" err="1" smtClean="0"/>
              <a:t>Threadhold</a:t>
            </a:r>
            <a:r>
              <a:rPr lang="en-US" altLang="zh-TW" dirty="0" smtClean="0"/>
              <a:t>=-0.7,learning rate=0.3</a:t>
            </a:r>
          </a:p>
          <a:p>
            <a:pPr>
              <a:buNone/>
            </a:pPr>
            <a:r>
              <a:rPr lang="en-US" altLang="zh-TW" dirty="0" smtClean="0"/>
              <a:t>  train not gate</a:t>
            </a:r>
          </a:p>
          <a:p>
            <a:pPr>
              <a:buNone/>
            </a:pPr>
            <a:r>
              <a:rPr lang="en-US" altLang="zh-TW" dirty="0" smtClean="0"/>
              <a:t>	  </a:t>
            </a:r>
            <a:r>
              <a:rPr lang="en-US" altLang="zh-TW" dirty="0" err="1" smtClean="0"/>
              <a:t>intpu</a:t>
            </a:r>
            <a:r>
              <a:rPr lang="en-US" altLang="zh-TW" dirty="0" smtClean="0"/>
              <a:t> [0]     f(0*w(0)-</a:t>
            </a:r>
            <a:r>
              <a:rPr lang="en-US" altLang="zh-TW" dirty="0" err="1" smtClean="0"/>
              <a:t>Threadhold</a:t>
            </a:r>
            <a:r>
              <a:rPr lang="en-US" altLang="zh-TW" dirty="0" smtClean="0"/>
              <a:t>)=1  ok</a:t>
            </a:r>
          </a:p>
          <a:p>
            <a:pPr>
              <a:buNone/>
            </a:pPr>
            <a:r>
              <a:rPr lang="en-US" altLang="zh-TW" dirty="0" smtClean="0"/>
              <a:t>	  </a:t>
            </a:r>
            <a:r>
              <a:rPr lang="en-US" altLang="zh-TW" dirty="0" err="1" smtClean="0"/>
              <a:t>intpu</a:t>
            </a:r>
            <a:r>
              <a:rPr lang="en-US" altLang="zh-TW" dirty="0" smtClean="0"/>
              <a:t> [1]     f(1*w(0)-</a:t>
            </a:r>
            <a:r>
              <a:rPr lang="en-US" altLang="zh-TW" dirty="0" err="1" smtClean="0"/>
              <a:t>Threadhold</a:t>
            </a:r>
            <a:r>
              <a:rPr lang="en-US" altLang="zh-TW" dirty="0" smtClean="0"/>
              <a:t>)=1  !=-1</a:t>
            </a:r>
          </a:p>
          <a:p>
            <a:pPr>
              <a:buNone/>
            </a:pPr>
            <a:r>
              <a:rPr lang="en-US" altLang="zh-TW" dirty="0" smtClean="0"/>
              <a:t>  weight update</a:t>
            </a:r>
          </a:p>
          <a:p>
            <a:pPr>
              <a:buNone/>
            </a:pPr>
            <a:r>
              <a:rPr lang="en-US" altLang="zh-TW" dirty="0" smtClean="0"/>
              <a:t>	  w=w+0.3*(1-(-1))*1=0.6</a:t>
            </a:r>
          </a:p>
          <a:p>
            <a:pPr>
              <a:buNone/>
            </a:pPr>
            <a:r>
              <a:rPr lang="en-US" altLang="zh-TW" dirty="0" smtClean="0"/>
              <a:t>	  </a:t>
            </a:r>
            <a:r>
              <a:rPr lang="en-US" altLang="zh-TW" dirty="0" err="1" smtClean="0"/>
              <a:t>intpu</a:t>
            </a:r>
            <a:r>
              <a:rPr lang="en-US" altLang="zh-TW" dirty="0" smtClean="0"/>
              <a:t> [0]     f(0*w(0.6)-</a:t>
            </a:r>
            <a:r>
              <a:rPr lang="en-US" altLang="zh-TW" dirty="0" err="1" smtClean="0"/>
              <a:t>Threadhold</a:t>
            </a:r>
            <a:r>
              <a:rPr lang="en-US" altLang="zh-TW" dirty="0" smtClean="0"/>
              <a:t>)=1  ok</a:t>
            </a:r>
          </a:p>
          <a:p>
            <a:pPr>
              <a:buNone/>
            </a:pPr>
            <a:r>
              <a:rPr lang="en-US" altLang="zh-TW" dirty="0" smtClean="0"/>
              <a:t>	  </a:t>
            </a:r>
            <a:r>
              <a:rPr lang="en-US" altLang="zh-TW" dirty="0" err="1" smtClean="0"/>
              <a:t>intpu</a:t>
            </a:r>
            <a:r>
              <a:rPr lang="en-US" altLang="zh-TW" dirty="0" smtClean="0"/>
              <a:t> [1]     f(1*w(0.6)-</a:t>
            </a:r>
            <a:r>
              <a:rPr lang="en-US" altLang="zh-TW" dirty="0" err="1" smtClean="0"/>
              <a:t>Threadhold</a:t>
            </a:r>
            <a:r>
              <a:rPr lang="en-US" altLang="zh-TW" dirty="0" smtClean="0"/>
              <a:t>)=1  !=-1</a:t>
            </a:r>
          </a:p>
          <a:p>
            <a:pPr>
              <a:buNone/>
            </a:pPr>
            <a:r>
              <a:rPr lang="en-US" altLang="zh-TW" dirty="0" smtClean="0"/>
              <a:t>  weight update</a:t>
            </a:r>
          </a:p>
          <a:p>
            <a:pPr>
              <a:buNone/>
            </a:pPr>
            <a:r>
              <a:rPr lang="en-US" altLang="zh-TW" dirty="0" smtClean="0"/>
              <a:t>	  w=w+0.3*(1-(-1))*1=1.2</a:t>
            </a:r>
          </a:p>
          <a:p>
            <a:pPr>
              <a:buNone/>
            </a:pPr>
            <a:r>
              <a:rPr lang="en-US" altLang="zh-TW" dirty="0" smtClean="0"/>
              <a:t>	  </a:t>
            </a:r>
            <a:r>
              <a:rPr lang="en-US" altLang="zh-TW" dirty="0" err="1" smtClean="0"/>
              <a:t>intpu</a:t>
            </a:r>
            <a:r>
              <a:rPr lang="en-US" altLang="zh-TW" dirty="0" smtClean="0"/>
              <a:t> [0]     f(0*w(1.2)-</a:t>
            </a:r>
            <a:r>
              <a:rPr lang="en-US" altLang="zh-TW" dirty="0" err="1" smtClean="0"/>
              <a:t>Threadhold</a:t>
            </a:r>
            <a:r>
              <a:rPr lang="en-US" altLang="zh-TW" dirty="0" smtClean="0"/>
              <a:t>)=1  ok</a:t>
            </a:r>
          </a:p>
          <a:p>
            <a:pPr>
              <a:buNone/>
            </a:pPr>
            <a:r>
              <a:rPr lang="en-US" altLang="zh-TW" dirty="0" smtClean="0"/>
              <a:t>	  </a:t>
            </a:r>
            <a:r>
              <a:rPr lang="en-US" altLang="zh-TW" dirty="0" err="1" smtClean="0"/>
              <a:t>intpu</a:t>
            </a:r>
            <a:r>
              <a:rPr lang="en-US" altLang="zh-TW" dirty="0" smtClean="0"/>
              <a:t> [1]     f(1*w(1.2)-</a:t>
            </a:r>
            <a:r>
              <a:rPr lang="en-US" altLang="zh-TW" dirty="0" err="1" smtClean="0"/>
              <a:t>Threadhold</a:t>
            </a:r>
            <a:r>
              <a:rPr lang="en-US" altLang="zh-TW" dirty="0" smtClean="0"/>
              <a:t>)=1  ok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</TotalTime>
  <Words>374</Words>
  <Application>Microsoft Office PowerPoint</Application>
  <PresentationFormat>如螢幕大小 (4:3)</PresentationFormat>
  <Paragraphs>65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夏至</vt:lpstr>
      <vt:lpstr>Perceptron</vt:lpstr>
      <vt:lpstr>Threadhold and learning rate set</vt:lpstr>
      <vt:lpstr>Threadhold &gt;= 2*learning rate</vt:lpstr>
      <vt:lpstr>Not gate</vt:lpstr>
      <vt:lpstr>Threadhold&lt;0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</dc:title>
  <dc:creator>asus</dc:creator>
  <cp:lastModifiedBy>asus</cp:lastModifiedBy>
  <cp:revision>4</cp:revision>
  <dcterms:created xsi:type="dcterms:W3CDTF">2016-11-10T04:57:22Z</dcterms:created>
  <dcterms:modified xsi:type="dcterms:W3CDTF">2016-11-14T02:03:01Z</dcterms:modified>
</cp:coreProperties>
</file>