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230" d="100"/>
          <a:sy n="230" d="100"/>
        </p:scale>
        <p:origin x="21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4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6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51B5-4532-446A-B971-09BF59EFE37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0850D-00CE-49A4-BA4E-C1ABD1A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116" y="2440997"/>
            <a:ext cx="1654629" cy="1654629"/>
          </a:xfrm>
          <a:prstGeom prst="ellipse">
            <a:avLst/>
          </a:prstGeom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Idle</a:t>
            </a:r>
            <a:endParaRPr lang="en-US" sz="4400" dirty="0"/>
          </a:p>
        </p:txBody>
      </p:sp>
      <p:sp>
        <p:nvSpPr>
          <p:cNvPr id="5" name="Rounded Rectangle 4"/>
          <p:cNvSpPr/>
          <p:nvPr/>
        </p:nvSpPr>
        <p:spPr>
          <a:xfrm>
            <a:off x="4647501" y="1149093"/>
            <a:ext cx="2164360" cy="1291904"/>
          </a:xfrm>
          <a:prstGeom prst="roundRect">
            <a:avLst/>
          </a:prstGeom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Move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47501" y="4095626"/>
            <a:ext cx="2164360" cy="1291904"/>
          </a:xfrm>
          <a:prstGeom prst="roundRect">
            <a:avLst/>
          </a:prstGeom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Broken</a:t>
            </a:r>
          </a:p>
        </p:txBody>
      </p:sp>
      <p:cxnSp>
        <p:nvCxnSpPr>
          <p:cNvPr id="9" name="Curved Connector 8"/>
          <p:cNvCxnSpPr>
            <a:stCxn id="4" idx="0"/>
            <a:endCxn id="5" idx="1"/>
          </p:cNvCxnSpPr>
          <p:nvPr/>
        </p:nvCxnSpPr>
        <p:spPr>
          <a:xfrm rot="5400000" flipH="1" flipV="1">
            <a:off x="2598990" y="392486"/>
            <a:ext cx="645952" cy="3451070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23745" y="1256956"/>
            <a:ext cx="1551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Called</a:t>
            </a:r>
            <a:endParaRPr lang="en-US" sz="4000" dirty="0"/>
          </a:p>
        </p:txBody>
      </p:sp>
      <p:cxnSp>
        <p:nvCxnSpPr>
          <p:cNvPr id="12" name="Curved Connector 11"/>
          <p:cNvCxnSpPr>
            <a:stCxn id="4" idx="4"/>
            <a:endCxn id="6" idx="1"/>
          </p:cNvCxnSpPr>
          <p:nvPr/>
        </p:nvCxnSpPr>
        <p:spPr>
          <a:xfrm rot="16200000" flipH="1">
            <a:off x="2598990" y="2693067"/>
            <a:ext cx="645952" cy="3451070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3745" y="4623309"/>
            <a:ext cx="2137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Alarm</a:t>
            </a:r>
          </a:p>
          <a:p>
            <a:r>
              <a:rPr lang="en-US" sz="4000" dirty="0" smtClean="0"/>
              <a:t>Pressed</a:t>
            </a:r>
            <a:endParaRPr lang="en-US" sz="4000" dirty="0"/>
          </a:p>
        </p:txBody>
      </p:sp>
      <p:cxnSp>
        <p:nvCxnSpPr>
          <p:cNvPr id="16" name="Curved Connector 15"/>
          <p:cNvCxnSpPr>
            <a:stCxn id="5" idx="2"/>
            <a:endCxn id="4" idx="6"/>
          </p:cNvCxnSpPr>
          <p:nvPr/>
        </p:nvCxnSpPr>
        <p:spPr>
          <a:xfrm rot="5400000">
            <a:off x="3463056" y="1001686"/>
            <a:ext cx="827315" cy="3705936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95938" y="3086126"/>
            <a:ext cx="265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FloorSensor</a:t>
            </a:r>
            <a:endParaRPr lang="en-US" sz="4000" dirty="0"/>
          </a:p>
        </p:txBody>
      </p:sp>
      <p:cxnSp>
        <p:nvCxnSpPr>
          <p:cNvPr id="20" name="Curved Connector 19"/>
          <p:cNvCxnSpPr>
            <a:stCxn id="5" idx="3"/>
            <a:endCxn id="6" idx="3"/>
          </p:cNvCxnSpPr>
          <p:nvPr/>
        </p:nvCxnSpPr>
        <p:spPr>
          <a:xfrm>
            <a:off x="6811861" y="1795045"/>
            <a:ext cx="12700" cy="2946533"/>
          </a:xfrm>
          <a:prstGeom prst="curvedConnector3">
            <a:avLst>
              <a:gd name="adj1" fmla="val 5631197"/>
            </a:avLst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10813" y="2606591"/>
            <a:ext cx="2137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Alarm</a:t>
            </a:r>
          </a:p>
          <a:p>
            <a:r>
              <a:rPr lang="en-US" sz="4000" dirty="0" smtClean="0"/>
              <a:t>Pressed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77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116" y="2440997"/>
            <a:ext cx="1654629" cy="1654629"/>
          </a:xfrm>
          <a:prstGeom prst="ellipse">
            <a:avLst/>
          </a:prstGeom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Idle</a:t>
            </a:r>
            <a:endParaRPr lang="en-US" sz="4400" dirty="0"/>
          </a:p>
        </p:txBody>
      </p:sp>
      <p:sp>
        <p:nvSpPr>
          <p:cNvPr id="5" name="Rounded Rectangle 4"/>
          <p:cNvSpPr/>
          <p:nvPr/>
        </p:nvSpPr>
        <p:spPr>
          <a:xfrm>
            <a:off x="4647501" y="1149093"/>
            <a:ext cx="2164360" cy="1291904"/>
          </a:xfrm>
          <a:prstGeom prst="roundRect">
            <a:avLst/>
          </a:prstGeom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Move</a:t>
            </a:r>
          </a:p>
        </p:txBody>
      </p:sp>
      <p:cxnSp>
        <p:nvCxnSpPr>
          <p:cNvPr id="9" name="Curved Connector 8"/>
          <p:cNvCxnSpPr>
            <a:stCxn id="4" idx="0"/>
            <a:endCxn id="5" idx="1"/>
          </p:cNvCxnSpPr>
          <p:nvPr/>
        </p:nvCxnSpPr>
        <p:spPr>
          <a:xfrm rot="5400000" flipH="1" flipV="1">
            <a:off x="2598990" y="392486"/>
            <a:ext cx="645952" cy="3451070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23745" y="1256956"/>
            <a:ext cx="1551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Called</a:t>
            </a:r>
            <a:endParaRPr lang="en-US" sz="4000" dirty="0"/>
          </a:p>
        </p:txBody>
      </p:sp>
      <p:cxnSp>
        <p:nvCxnSpPr>
          <p:cNvPr id="16" name="Curved Connector 15"/>
          <p:cNvCxnSpPr>
            <a:stCxn id="5" idx="2"/>
            <a:endCxn id="4" idx="6"/>
          </p:cNvCxnSpPr>
          <p:nvPr/>
        </p:nvCxnSpPr>
        <p:spPr>
          <a:xfrm rot="5400000">
            <a:off x="3463056" y="1001686"/>
            <a:ext cx="827315" cy="3705936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95938" y="3086126"/>
            <a:ext cx="265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FloorSensor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0" cmpd="dbl"/>
      </a:spPr>
      <a:bodyPr rtlCol="0" anchor="ctr"/>
      <a:lstStyle>
        <a:defPPr algn="ctr">
          <a:defRPr sz="4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Reischuck</dc:creator>
  <cp:lastModifiedBy>Andreas Reischuck</cp:lastModifiedBy>
  <cp:revision>2</cp:revision>
  <dcterms:created xsi:type="dcterms:W3CDTF">2018-09-13T15:37:45Z</dcterms:created>
  <dcterms:modified xsi:type="dcterms:W3CDTF">2018-09-13T16:51:10Z</dcterms:modified>
</cp:coreProperties>
</file>