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7"/>
  </p:notesMasterIdLst>
  <p:sldIdLst>
    <p:sldId id="256" r:id="rId2"/>
    <p:sldId id="258" r:id="rId3"/>
    <p:sldId id="305" r:id="rId4"/>
    <p:sldId id="306" r:id="rId5"/>
    <p:sldId id="259" r:id="rId6"/>
    <p:sldId id="308" r:id="rId7"/>
    <p:sldId id="309" r:id="rId8"/>
    <p:sldId id="311" r:id="rId9"/>
    <p:sldId id="310" r:id="rId10"/>
    <p:sldId id="312" r:id="rId11"/>
    <p:sldId id="314" r:id="rId12"/>
    <p:sldId id="316" r:id="rId13"/>
    <p:sldId id="317" r:id="rId14"/>
    <p:sldId id="313" r:id="rId15"/>
    <p:sldId id="315" r:id="rId16"/>
  </p:sldIdLst>
  <p:sldSz cx="9144000" cy="5143500" type="screen16x9"/>
  <p:notesSz cx="6858000" cy="9144000"/>
  <p:embeddedFontLst>
    <p:embeddedFont>
      <p:font typeface="Cinzel Decorative" pitchFamily="2" charset="0"/>
      <p:regular r:id=""/>
      <p:bold r:id=""/>
    </p:embeddedFont>
    <p:embeddedFont>
      <p:font typeface="Josefin Sans Light" panose="020F0302020204030204" pitchFamily="34" charset="0"/>
      <p:regular r:id="rId18"/>
      <p:bold r:id=""/>
      <p:italic r:id=""/>
      <p:boldItalic r:id=""/>
    </p:embeddedFont>
    <p:embeddedFont>
      <p:font typeface="Netflix Sans" panose="020B0603020202020204" pitchFamily="3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43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5698612-9812-492E-A757-561037BF9B45}">
  <a:tblStyle styleId="{35698612-9812-492E-A757-561037BF9B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58"/>
    <p:restoredTop sz="94719"/>
  </p:normalViewPr>
  <p:slideViewPr>
    <p:cSldViewPr snapToGrid="0" showGuides="1">
      <p:cViewPr>
        <p:scale>
          <a:sx n="104" d="100"/>
          <a:sy n="104" d="100"/>
        </p:scale>
        <p:origin x="576" y="1096"/>
      </p:cViewPr>
      <p:guideLst>
        <p:guide orient="horz" pos="1643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3c3303c24d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3c3303c24d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>
          <a:extLst>
            <a:ext uri="{FF2B5EF4-FFF2-40B4-BE49-F238E27FC236}">
              <a16:creationId xmlns:a16="http://schemas.microsoft.com/office/drawing/2014/main" id="{50D1094C-37C2-026E-E679-0DE4CDB95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3c3303c24d_0_171:notes">
            <a:extLst>
              <a:ext uri="{FF2B5EF4-FFF2-40B4-BE49-F238E27FC236}">
                <a16:creationId xmlns:a16="http://schemas.microsoft.com/office/drawing/2014/main" id="{EA752CBE-5FF1-E9F7-B370-34147975B4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3c3303c24d_0_171:notes">
            <a:extLst>
              <a:ext uri="{FF2B5EF4-FFF2-40B4-BE49-F238E27FC236}">
                <a16:creationId xmlns:a16="http://schemas.microsoft.com/office/drawing/2014/main" id="{65BD859A-2ECB-C10D-EBCB-88BB23E090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2435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>
          <a:extLst>
            <a:ext uri="{FF2B5EF4-FFF2-40B4-BE49-F238E27FC236}">
              <a16:creationId xmlns:a16="http://schemas.microsoft.com/office/drawing/2014/main" id="{82193165-FE74-8234-8712-DE1F5A5DBE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3c3303c24d_0_171:notes">
            <a:extLst>
              <a:ext uri="{FF2B5EF4-FFF2-40B4-BE49-F238E27FC236}">
                <a16:creationId xmlns:a16="http://schemas.microsoft.com/office/drawing/2014/main" id="{9F181A06-2E55-CB9C-F838-1EC28013F4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3c3303c24d_0_171:notes">
            <a:extLst>
              <a:ext uri="{FF2B5EF4-FFF2-40B4-BE49-F238E27FC236}">
                <a16:creationId xmlns:a16="http://schemas.microsoft.com/office/drawing/2014/main" id="{42486D9F-99AB-7E35-E0FD-9A95364556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0755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>
          <a:extLst>
            <a:ext uri="{FF2B5EF4-FFF2-40B4-BE49-F238E27FC236}">
              <a16:creationId xmlns:a16="http://schemas.microsoft.com/office/drawing/2014/main" id="{4C9AAF3E-2421-9C8D-FBE2-4FE6E1D20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3c3303c24d_0_171:notes">
            <a:extLst>
              <a:ext uri="{FF2B5EF4-FFF2-40B4-BE49-F238E27FC236}">
                <a16:creationId xmlns:a16="http://schemas.microsoft.com/office/drawing/2014/main" id="{96E05FC4-567F-5F65-1DC7-14321ACE7A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3c3303c24d_0_171:notes">
            <a:extLst>
              <a:ext uri="{FF2B5EF4-FFF2-40B4-BE49-F238E27FC236}">
                <a16:creationId xmlns:a16="http://schemas.microsoft.com/office/drawing/2014/main" id="{BBA28FA2-A5A1-12D0-B190-FDDC422ED9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newplot</a:t>
            </a:r>
            <a:r>
              <a:rPr lang="en" dirty="0"/>
              <a:t> (4).</a:t>
            </a:r>
            <a:r>
              <a:rPr lang="en" dirty="0" err="1"/>
              <a:t>png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61168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>
          <a:extLst>
            <a:ext uri="{FF2B5EF4-FFF2-40B4-BE49-F238E27FC236}">
              <a16:creationId xmlns:a16="http://schemas.microsoft.com/office/drawing/2014/main" id="{41111EE1-1EC6-168F-D561-C9FD4348F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3c3303c24d_0_171:notes">
            <a:extLst>
              <a:ext uri="{FF2B5EF4-FFF2-40B4-BE49-F238E27FC236}">
                <a16:creationId xmlns:a16="http://schemas.microsoft.com/office/drawing/2014/main" id="{92017DE5-E797-55E1-FE82-337E7E235C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3c3303c24d_0_171:notes">
            <a:extLst>
              <a:ext uri="{FF2B5EF4-FFF2-40B4-BE49-F238E27FC236}">
                <a16:creationId xmlns:a16="http://schemas.microsoft.com/office/drawing/2014/main" id="{2B547C9B-5463-560E-1825-CC90EC6A66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newplot</a:t>
            </a:r>
            <a:r>
              <a:rPr lang="en" dirty="0"/>
              <a:t> (4).</a:t>
            </a:r>
            <a:r>
              <a:rPr lang="en" dirty="0" err="1"/>
              <a:t>png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35973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>
          <a:extLst>
            <a:ext uri="{FF2B5EF4-FFF2-40B4-BE49-F238E27FC236}">
              <a16:creationId xmlns:a16="http://schemas.microsoft.com/office/drawing/2014/main" id="{12FBDF5C-4E5C-D17C-8423-10DFE565E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3c3303c24d_0_171:notes">
            <a:extLst>
              <a:ext uri="{FF2B5EF4-FFF2-40B4-BE49-F238E27FC236}">
                <a16:creationId xmlns:a16="http://schemas.microsoft.com/office/drawing/2014/main" id="{A372E143-96E1-61DD-DD12-DF68AA4B53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3c3303c24d_0_171:notes">
            <a:extLst>
              <a:ext uri="{FF2B5EF4-FFF2-40B4-BE49-F238E27FC236}">
                <a16:creationId xmlns:a16="http://schemas.microsoft.com/office/drawing/2014/main" id="{D4CA6EDE-ADCF-8C7B-9C8A-46E3987D6C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46976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>
          <a:extLst>
            <a:ext uri="{FF2B5EF4-FFF2-40B4-BE49-F238E27FC236}">
              <a16:creationId xmlns:a16="http://schemas.microsoft.com/office/drawing/2014/main" id="{A46F0CA0-5B11-9A02-9C90-DE2651C8F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3c3303c24d_0_171:notes">
            <a:extLst>
              <a:ext uri="{FF2B5EF4-FFF2-40B4-BE49-F238E27FC236}">
                <a16:creationId xmlns:a16="http://schemas.microsoft.com/office/drawing/2014/main" id="{88382330-444B-7997-2C29-DA168D451E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3c3303c24d_0_171:notes">
            <a:extLst>
              <a:ext uri="{FF2B5EF4-FFF2-40B4-BE49-F238E27FC236}">
                <a16:creationId xmlns:a16="http://schemas.microsoft.com/office/drawing/2014/main" id="{139F9664-C95B-B3CC-C7AB-73C0A18BF3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0662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3c3303c24d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3c3303c24d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>
          <a:extLst>
            <a:ext uri="{FF2B5EF4-FFF2-40B4-BE49-F238E27FC236}">
              <a16:creationId xmlns:a16="http://schemas.microsoft.com/office/drawing/2014/main" id="{21D7C798-43A9-3449-678D-F921D5A4B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3c3303c24d_0_171:notes">
            <a:extLst>
              <a:ext uri="{FF2B5EF4-FFF2-40B4-BE49-F238E27FC236}">
                <a16:creationId xmlns:a16="http://schemas.microsoft.com/office/drawing/2014/main" id="{B58F9C9F-539A-24AA-03BD-80736E1C40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3c3303c24d_0_171:notes">
            <a:extLst>
              <a:ext uri="{FF2B5EF4-FFF2-40B4-BE49-F238E27FC236}">
                <a16:creationId xmlns:a16="http://schemas.microsoft.com/office/drawing/2014/main" id="{4BF62E2B-5CA3-A5FB-242D-77F3D7A71E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3115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>
          <a:extLst>
            <a:ext uri="{FF2B5EF4-FFF2-40B4-BE49-F238E27FC236}">
              <a16:creationId xmlns:a16="http://schemas.microsoft.com/office/drawing/2014/main" id="{934A1C39-A23F-E056-CB4A-3E91E7C9C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3cf8a203ee_0_993:notes">
            <a:extLst>
              <a:ext uri="{FF2B5EF4-FFF2-40B4-BE49-F238E27FC236}">
                <a16:creationId xmlns:a16="http://schemas.microsoft.com/office/drawing/2014/main" id="{B75A6978-8EF8-CFA1-7C9D-08EF27BA42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3cf8a203ee_0_993:notes">
            <a:extLst>
              <a:ext uri="{FF2B5EF4-FFF2-40B4-BE49-F238E27FC236}">
                <a16:creationId xmlns:a16="http://schemas.microsoft.com/office/drawing/2014/main" id="{562A696A-B9EF-8065-5686-2ECABDC15C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996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3cf8a203ee_0_9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3cf8a203ee_0_9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>
          <a:extLst>
            <a:ext uri="{FF2B5EF4-FFF2-40B4-BE49-F238E27FC236}">
              <a16:creationId xmlns:a16="http://schemas.microsoft.com/office/drawing/2014/main" id="{74FE234E-465D-303A-F2F1-DB6AC26FD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3c3303c24d_0_171:notes">
            <a:extLst>
              <a:ext uri="{FF2B5EF4-FFF2-40B4-BE49-F238E27FC236}">
                <a16:creationId xmlns:a16="http://schemas.microsoft.com/office/drawing/2014/main" id="{69FCEA16-432B-620F-D448-554717A64F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3c3303c24d_0_171:notes">
            <a:extLst>
              <a:ext uri="{FF2B5EF4-FFF2-40B4-BE49-F238E27FC236}">
                <a16:creationId xmlns:a16="http://schemas.microsoft.com/office/drawing/2014/main" id="{50BB99BD-63D4-22FB-D352-6903463E74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4389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>
          <a:extLst>
            <a:ext uri="{FF2B5EF4-FFF2-40B4-BE49-F238E27FC236}">
              <a16:creationId xmlns:a16="http://schemas.microsoft.com/office/drawing/2014/main" id="{656C9439-CA7B-EDD5-4F9C-F53EC9B63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3c3303c24d_0_171:notes">
            <a:extLst>
              <a:ext uri="{FF2B5EF4-FFF2-40B4-BE49-F238E27FC236}">
                <a16:creationId xmlns:a16="http://schemas.microsoft.com/office/drawing/2014/main" id="{E9E1E35B-6601-1461-CDAB-7AAB17ADFF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3c3303c24d_0_171:notes">
            <a:extLst>
              <a:ext uri="{FF2B5EF4-FFF2-40B4-BE49-F238E27FC236}">
                <a16:creationId xmlns:a16="http://schemas.microsoft.com/office/drawing/2014/main" id="{2D163C17-6E3B-9990-8F20-83BE72E6FD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1960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>
          <a:extLst>
            <a:ext uri="{FF2B5EF4-FFF2-40B4-BE49-F238E27FC236}">
              <a16:creationId xmlns:a16="http://schemas.microsoft.com/office/drawing/2014/main" id="{E0803BE6-0253-4768-E3B9-5E73B1F23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3c3303c24d_0_171:notes">
            <a:extLst>
              <a:ext uri="{FF2B5EF4-FFF2-40B4-BE49-F238E27FC236}">
                <a16:creationId xmlns:a16="http://schemas.microsoft.com/office/drawing/2014/main" id="{0D77DA5E-8400-AFEF-71E7-6F3CFC705C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3c3303c24d_0_171:notes">
            <a:extLst>
              <a:ext uri="{FF2B5EF4-FFF2-40B4-BE49-F238E27FC236}">
                <a16:creationId xmlns:a16="http://schemas.microsoft.com/office/drawing/2014/main" id="{0421040D-C3CC-BAD8-38E7-5F3ED0D8F6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8524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>
          <a:extLst>
            <a:ext uri="{FF2B5EF4-FFF2-40B4-BE49-F238E27FC236}">
              <a16:creationId xmlns:a16="http://schemas.microsoft.com/office/drawing/2014/main" id="{BF3E2017-304A-2A4B-C9A2-68121025A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3c3303c24d_0_171:notes">
            <a:extLst>
              <a:ext uri="{FF2B5EF4-FFF2-40B4-BE49-F238E27FC236}">
                <a16:creationId xmlns:a16="http://schemas.microsoft.com/office/drawing/2014/main" id="{79FB977D-1F5D-DDE9-54C1-F058773F37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3c3303c24d_0_171:notes">
            <a:extLst>
              <a:ext uri="{FF2B5EF4-FFF2-40B4-BE49-F238E27FC236}">
                <a16:creationId xmlns:a16="http://schemas.microsoft.com/office/drawing/2014/main" id="{61584C09-C7AB-C11B-FF07-6AD94AA8D7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7459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20150" y="1535075"/>
            <a:ext cx="3940500" cy="6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40775" y="3602425"/>
            <a:ext cx="4462500" cy="4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415200" y="221500"/>
            <a:ext cx="8313600" cy="4694650"/>
            <a:chOff x="415200" y="221500"/>
            <a:chExt cx="8313600" cy="4694650"/>
          </a:xfrm>
        </p:grpSpPr>
        <p:cxnSp>
          <p:nvCxnSpPr>
            <p:cNvPr id="12" name="Google Shape;12;p2"/>
            <p:cNvCxnSpPr/>
            <p:nvPr/>
          </p:nvCxnSpPr>
          <p:spPr>
            <a:xfrm rot="-5400000">
              <a:off x="29400" y="2571750"/>
              <a:ext cx="771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-5400000">
              <a:off x="8343000" y="2571750"/>
              <a:ext cx="771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" name="Google Shape;14;p2"/>
            <p:cNvGrpSpPr/>
            <p:nvPr/>
          </p:nvGrpSpPr>
          <p:grpSpPr>
            <a:xfrm>
              <a:off x="2804975" y="221500"/>
              <a:ext cx="3559250" cy="104700"/>
              <a:chOff x="2805000" y="488200"/>
              <a:chExt cx="3559250" cy="104700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4519675" y="488200"/>
                <a:ext cx="104700" cy="104700"/>
              </a:xfrm>
              <a:prstGeom prst="star4">
                <a:avLst>
                  <a:gd name="adj" fmla="val 125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6" name="Google Shape;16;p2"/>
              <p:cNvCxnSpPr/>
              <p:nvPr/>
            </p:nvCxnSpPr>
            <p:spPr>
              <a:xfrm rot="10800000">
                <a:off x="2805000" y="540550"/>
                <a:ext cx="1557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rot="10800000">
                <a:off x="4782050" y="540550"/>
                <a:ext cx="1582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8" name="Google Shape;18;p2"/>
            <p:cNvGrpSpPr/>
            <p:nvPr/>
          </p:nvGrpSpPr>
          <p:grpSpPr>
            <a:xfrm>
              <a:off x="2804975" y="4811450"/>
              <a:ext cx="3559250" cy="104700"/>
              <a:chOff x="2805000" y="488200"/>
              <a:chExt cx="3559250" cy="1047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4519675" y="488200"/>
                <a:ext cx="104700" cy="104700"/>
              </a:xfrm>
              <a:prstGeom prst="star4">
                <a:avLst>
                  <a:gd name="adj" fmla="val 125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" name="Google Shape;20;p2"/>
              <p:cNvCxnSpPr/>
              <p:nvPr/>
            </p:nvCxnSpPr>
            <p:spPr>
              <a:xfrm rot="10800000">
                <a:off x="2805000" y="540550"/>
                <a:ext cx="1557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 rot="10800000">
                <a:off x="4782050" y="540550"/>
                <a:ext cx="1582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>
            <a:spLocks noGrp="1"/>
          </p:cNvSpPr>
          <p:nvPr>
            <p:ph type="title"/>
          </p:nvPr>
        </p:nvSpPr>
        <p:spPr>
          <a:xfrm>
            <a:off x="3532600" y="1210875"/>
            <a:ext cx="4891500" cy="18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subTitle" idx="1"/>
          </p:nvPr>
        </p:nvSpPr>
        <p:spPr>
          <a:xfrm>
            <a:off x="3532600" y="3219250"/>
            <a:ext cx="48915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/>
          <p:nvPr/>
        </p:nvSpPr>
        <p:spPr>
          <a:xfrm>
            <a:off x="0" y="0"/>
            <a:ext cx="17715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"/>
          <p:cNvSpPr txBox="1">
            <a:spLocks noGrp="1"/>
          </p:cNvSpPr>
          <p:nvPr>
            <p:ph type="title"/>
          </p:nvPr>
        </p:nvSpPr>
        <p:spPr>
          <a:xfrm>
            <a:off x="2111550" y="1452787"/>
            <a:ext cx="2313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440722"/>
            <a:ext cx="821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9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1"/>
          </p:nvPr>
        </p:nvSpPr>
        <p:spPr>
          <a:xfrm>
            <a:off x="823871" y="2109750"/>
            <a:ext cx="2059800" cy="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3"/>
          </p:nvPr>
        </p:nvSpPr>
        <p:spPr>
          <a:xfrm>
            <a:off x="720000" y="363952"/>
            <a:ext cx="7704000" cy="54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4"/>
          </p:nvPr>
        </p:nvSpPr>
        <p:spPr>
          <a:xfrm>
            <a:off x="6110100" y="1452787"/>
            <a:ext cx="2313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5" hasCustomPrompt="1"/>
          </p:nvPr>
        </p:nvSpPr>
        <p:spPr>
          <a:xfrm>
            <a:off x="4718550" y="1440722"/>
            <a:ext cx="821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9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6"/>
          </p:nvPr>
        </p:nvSpPr>
        <p:spPr>
          <a:xfrm>
            <a:off x="4822421" y="2109750"/>
            <a:ext cx="2059800" cy="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7"/>
          </p:nvPr>
        </p:nvSpPr>
        <p:spPr>
          <a:xfrm>
            <a:off x="2111550" y="3159937"/>
            <a:ext cx="2313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8" hasCustomPrompt="1"/>
          </p:nvPr>
        </p:nvSpPr>
        <p:spPr>
          <a:xfrm>
            <a:off x="720000" y="3147872"/>
            <a:ext cx="821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9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9"/>
          </p:nvPr>
        </p:nvSpPr>
        <p:spPr>
          <a:xfrm>
            <a:off x="823871" y="3816900"/>
            <a:ext cx="2059800" cy="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13"/>
          </p:nvPr>
        </p:nvSpPr>
        <p:spPr>
          <a:xfrm>
            <a:off x="6110100" y="3159937"/>
            <a:ext cx="2313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14" hasCustomPrompt="1"/>
          </p:nvPr>
        </p:nvSpPr>
        <p:spPr>
          <a:xfrm>
            <a:off x="4718550" y="3147872"/>
            <a:ext cx="821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9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9" name="Google Shape;119;p13"/>
          <p:cNvSpPr txBox="1">
            <a:spLocks noGrp="1"/>
          </p:cNvSpPr>
          <p:nvPr>
            <p:ph type="subTitle" idx="15"/>
          </p:nvPr>
        </p:nvSpPr>
        <p:spPr>
          <a:xfrm>
            <a:off x="4822421" y="3816900"/>
            <a:ext cx="2059800" cy="4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20" name="Google Shape;120;p13"/>
          <p:cNvGrpSpPr/>
          <p:nvPr/>
        </p:nvGrpSpPr>
        <p:grpSpPr>
          <a:xfrm>
            <a:off x="2804975" y="221500"/>
            <a:ext cx="3559250" cy="104700"/>
            <a:chOff x="2805000" y="488200"/>
            <a:chExt cx="3559250" cy="104700"/>
          </a:xfrm>
        </p:grpSpPr>
        <p:sp>
          <p:nvSpPr>
            <p:cNvPr id="121" name="Google Shape;121;p13"/>
            <p:cNvSpPr/>
            <p:nvPr/>
          </p:nvSpPr>
          <p:spPr>
            <a:xfrm>
              <a:off x="4519675" y="488200"/>
              <a:ext cx="104700" cy="1047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2" name="Google Shape;122;p13"/>
            <p:cNvCxnSpPr/>
            <p:nvPr/>
          </p:nvCxnSpPr>
          <p:spPr>
            <a:xfrm rot="10800000">
              <a:off x="2805000" y="540550"/>
              <a:ext cx="155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" name="Google Shape;123;p13"/>
            <p:cNvCxnSpPr/>
            <p:nvPr/>
          </p:nvCxnSpPr>
          <p:spPr>
            <a:xfrm rot="10800000">
              <a:off x="4782050" y="540550"/>
              <a:ext cx="15822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23"/>
          <p:cNvGrpSpPr/>
          <p:nvPr/>
        </p:nvGrpSpPr>
        <p:grpSpPr>
          <a:xfrm>
            <a:off x="415200" y="221500"/>
            <a:ext cx="8313600" cy="4694650"/>
            <a:chOff x="415200" y="221500"/>
            <a:chExt cx="8313600" cy="4694650"/>
          </a:xfrm>
        </p:grpSpPr>
        <p:cxnSp>
          <p:nvCxnSpPr>
            <p:cNvPr id="242" name="Google Shape;242;p23"/>
            <p:cNvCxnSpPr/>
            <p:nvPr/>
          </p:nvCxnSpPr>
          <p:spPr>
            <a:xfrm rot="-5400000">
              <a:off x="29400" y="2571750"/>
              <a:ext cx="771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" name="Google Shape;243;p23"/>
            <p:cNvCxnSpPr/>
            <p:nvPr/>
          </p:nvCxnSpPr>
          <p:spPr>
            <a:xfrm rot="-5400000">
              <a:off x="8343000" y="2571750"/>
              <a:ext cx="771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4" name="Google Shape;244;p23"/>
            <p:cNvGrpSpPr/>
            <p:nvPr/>
          </p:nvGrpSpPr>
          <p:grpSpPr>
            <a:xfrm>
              <a:off x="2804975" y="221500"/>
              <a:ext cx="3559250" cy="104700"/>
              <a:chOff x="2805000" y="488200"/>
              <a:chExt cx="3559250" cy="104700"/>
            </a:xfrm>
          </p:grpSpPr>
          <p:sp>
            <p:nvSpPr>
              <p:cNvPr id="245" name="Google Shape;245;p23"/>
              <p:cNvSpPr/>
              <p:nvPr/>
            </p:nvSpPr>
            <p:spPr>
              <a:xfrm>
                <a:off x="4519675" y="488200"/>
                <a:ext cx="104700" cy="104700"/>
              </a:xfrm>
              <a:prstGeom prst="star4">
                <a:avLst>
                  <a:gd name="adj" fmla="val 125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6" name="Google Shape;246;p23"/>
              <p:cNvCxnSpPr/>
              <p:nvPr/>
            </p:nvCxnSpPr>
            <p:spPr>
              <a:xfrm rot="10800000">
                <a:off x="2805000" y="540550"/>
                <a:ext cx="1557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7" name="Google Shape;247;p23"/>
              <p:cNvCxnSpPr/>
              <p:nvPr/>
            </p:nvCxnSpPr>
            <p:spPr>
              <a:xfrm rot="10800000">
                <a:off x="4782050" y="540550"/>
                <a:ext cx="1582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48" name="Google Shape;248;p23"/>
            <p:cNvGrpSpPr/>
            <p:nvPr/>
          </p:nvGrpSpPr>
          <p:grpSpPr>
            <a:xfrm>
              <a:off x="2804975" y="4811450"/>
              <a:ext cx="3559250" cy="104700"/>
              <a:chOff x="2805000" y="488200"/>
              <a:chExt cx="3559250" cy="104700"/>
            </a:xfrm>
          </p:grpSpPr>
          <p:sp>
            <p:nvSpPr>
              <p:cNvPr id="249" name="Google Shape;249;p23"/>
              <p:cNvSpPr/>
              <p:nvPr/>
            </p:nvSpPr>
            <p:spPr>
              <a:xfrm>
                <a:off x="4519675" y="488200"/>
                <a:ext cx="104700" cy="104700"/>
              </a:xfrm>
              <a:prstGeom prst="star4">
                <a:avLst>
                  <a:gd name="adj" fmla="val 125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50" name="Google Shape;250;p23"/>
              <p:cNvCxnSpPr/>
              <p:nvPr/>
            </p:nvCxnSpPr>
            <p:spPr>
              <a:xfrm rot="10800000">
                <a:off x="2805000" y="540550"/>
                <a:ext cx="1557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1" name="Google Shape;251;p23"/>
              <p:cNvCxnSpPr/>
              <p:nvPr/>
            </p:nvCxnSpPr>
            <p:spPr>
              <a:xfrm rot="10800000">
                <a:off x="4782050" y="540550"/>
                <a:ext cx="1582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24"/>
          <p:cNvGrpSpPr/>
          <p:nvPr/>
        </p:nvGrpSpPr>
        <p:grpSpPr>
          <a:xfrm>
            <a:off x="2804975" y="221500"/>
            <a:ext cx="3559250" cy="104700"/>
            <a:chOff x="2805000" y="488200"/>
            <a:chExt cx="3559250" cy="104700"/>
          </a:xfrm>
        </p:grpSpPr>
        <p:sp>
          <p:nvSpPr>
            <p:cNvPr id="254" name="Google Shape;254;p24"/>
            <p:cNvSpPr/>
            <p:nvPr/>
          </p:nvSpPr>
          <p:spPr>
            <a:xfrm>
              <a:off x="4519675" y="488200"/>
              <a:ext cx="104700" cy="1047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55" name="Google Shape;255;p24"/>
            <p:cNvCxnSpPr/>
            <p:nvPr/>
          </p:nvCxnSpPr>
          <p:spPr>
            <a:xfrm rot="10800000">
              <a:off x="2805000" y="540550"/>
              <a:ext cx="155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24"/>
            <p:cNvCxnSpPr/>
            <p:nvPr/>
          </p:nvCxnSpPr>
          <p:spPr>
            <a:xfrm rot="10800000">
              <a:off x="4782050" y="540550"/>
              <a:ext cx="15822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inzel Decorative"/>
              <a:buNone/>
              <a:defRPr sz="3000">
                <a:solidFill>
                  <a:schemeClr val="lt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morant Garamond"/>
              <a:buNone/>
              <a:defRPr sz="3000" b="1">
                <a:solidFill>
                  <a:schemeClr val="lt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morant Garamond"/>
              <a:buNone/>
              <a:defRPr sz="3000" b="1">
                <a:solidFill>
                  <a:schemeClr val="lt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morant Garamond"/>
              <a:buNone/>
              <a:defRPr sz="3000" b="1">
                <a:solidFill>
                  <a:schemeClr val="lt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morant Garamond"/>
              <a:buNone/>
              <a:defRPr sz="3000" b="1">
                <a:solidFill>
                  <a:schemeClr val="lt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morant Garamond"/>
              <a:buNone/>
              <a:defRPr sz="3000" b="1">
                <a:solidFill>
                  <a:schemeClr val="lt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morant Garamond"/>
              <a:buNone/>
              <a:defRPr sz="3000" b="1">
                <a:solidFill>
                  <a:schemeClr val="lt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morant Garamond"/>
              <a:buNone/>
              <a:defRPr sz="3000" b="1">
                <a:solidFill>
                  <a:schemeClr val="lt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morant Garamond"/>
              <a:buNone/>
              <a:defRPr sz="3000" b="1">
                <a:solidFill>
                  <a:schemeClr val="lt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efin Sans Light"/>
              <a:buChar char="●"/>
              <a:defRPr>
                <a:solidFill>
                  <a:schemeClr val="lt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efin Sans Light"/>
              <a:buChar char="○"/>
              <a:defRPr>
                <a:solidFill>
                  <a:schemeClr val="lt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efin Sans Light"/>
              <a:buChar char="■"/>
              <a:defRPr>
                <a:solidFill>
                  <a:schemeClr val="lt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efin Sans Light"/>
              <a:buChar char="●"/>
              <a:defRPr>
                <a:solidFill>
                  <a:schemeClr val="lt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efin Sans Light"/>
              <a:buChar char="○"/>
              <a:defRPr>
                <a:solidFill>
                  <a:schemeClr val="lt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efin Sans Light"/>
              <a:buChar char="■"/>
              <a:defRPr>
                <a:solidFill>
                  <a:schemeClr val="lt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efin Sans Light"/>
              <a:buChar char="●"/>
              <a:defRPr>
                <a:solidFill>
                  <a:schemeClr val="lt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efin Sans Light"/>
              <a:buChar char="○"/>
              <a:defRPr>
                <a:solidFill>
                  <a:schemeClr val="lt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Josefin Sans Light"/>
              <a:buChar char="■"/>
              <a:defRPr>
                <a:solidFill>
                  <a:schemeClr val="lt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59" r:id="rId4"/>
    <p:sldLayoutId id="2147483669" r:id="rId5"/>
    <p:sldLayoutId id="2147483670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 txBox="1">
            <a:spLocks noGrp="1"/>
          </p:cNvSpPr>
          <p:nvPr>
            <p:ph type="ctrTitle"/>
          </p:nvPr>
        </p:nvSpPr>
        <p:spPr>
          <a:xfrm>
            <a:off x="1040812" y="1186256"/>
            <a:ext cx="7062376" cy="24713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ru-RU" sz="4800" dirty="0"/>
              <a:t>Анализ туристической индустрии российских отелей</a:t>
            </a:r>
            <a:endParaRPr sz="4800" dirty="0"/>
          </a:p>
        </p:txBody>
      </p:sp>
      <p:sp>
        <p:nvSpPr>
          <p:cNvPr id="268" name="Google Shape;268;p28"/>
          <p:cNvSpPr txBox="1">
            <a:spLocks noGrp="1"/>
          </p:cNvSpPr>
          <p:nvPr>
            <p:ph type="subTitle" idx="1"/>
          </p:nvPr>
        </p:nvSpPr>
        <p:spPr>
          <a:xfrm>
            <a:off x="352775" y="3524001"/>
            <a:ext cx="3466900" cy="11425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ru-RU" sz="1200" dirty="0">
                <a:sym typeface="Cinzel Decorative"/>
              </a:rPr>
              <a:t>Проект выполнили:</a:t>
            </a:r>
          </a:p>
          <a:p>
            <a:pPr algn="l"/>
            <a:r>
              <a:rPr lang="ru-RU" sz="1200" dirty="0">
                <a:sym typeface="Cinzel Decorative"/>
              </a:rPr>
              <a:t>Воронина Дана Дмитриевна, ББИ221</a:t>
            </a:r>
          </a:p>
          <a:p>
            <a:pPr algn="l"/>
            <a:r>
              <a:rPr lang="ru-RU" sz="1200" dirty="0">
                <a:sym typeface="Cinzel Decorative"/>
              </a:rPr>
              <a:t>Лисов Александр Владимирович, ББИ221</a:t>
            </a:r>
          </a:p>
          <a:p>
            <a:pPr algn="l"/>
            <a:r>
              <a:rPr lang="ru-RU" sz="1200" dirty="0">
                <a:sym typeface="Cinzel Decorative"/>
              </a:rPr>
              <a:t>Смирнов Артём Дмитриевич, ББИ221</a:t>
            </a:r>
          </a:p>
          <a:p>
            <a:pPr algn="l"/>
            <a:r>
              <a:rPr lang="ru-RU" sz="1200" dirty="0" err="1">
                <a:sym typeface="Cinzel Decorative"/>
              </a:rPr>
              <a:t>Хинтуба</a:t>
            </a:r>
            <a:r>
              <a:rPr lang="ru-RU" sz="1200" dirty="0">
                <a:sym typeface="Cinzel Decorative"/>
              </a:rPr>
              <a:t> Кира </a:t>
            </a:r>
            <a:r>
              <a:rPr lang="ru-RU" sz="1200" dirty="0" err="1">
                <a:sym typeface="Cinzel Decorative"/>
              </a:rPr>
              <a:t>Мурмановна</a:t>
            </a:r>
            <a:r>
              <a:rPr lang="ru-RU" sz="1200" dirty="0">
                <a:sym typeface="Cinzel Decorative"/>
              </a:rPr>
              <a:t>, ББИ221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>
          <a:extLst>
            <a:ext uri="{FF2B5EF4-FFF2-40B4-BE49-F238E27FC236}">
              <a16:creationId xmlns:a16="http://schemas.microsoft.com/office/drawing/2014/main" id="{729A61F0-81E8-4EE8-BFC7-6941478D4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30">
            <a:extLst>
              <a:ext uri="{FF2B5EF4-FFF2-40B4-BE49-F238E27FC236}">
                <a16:creationId xmlns:a16="http://schemas.microsoft.com/office/drawing/2014/main" id="{F612FA4B-8ED2-D78A-1E18-1B0521AD86E5}"/>
              </a:ext>
            </a:extLst>
          </p:cNvPr>
          <p:cNvGrpSpPr/>
          <p:nvPr/>
        </p:nvGrpSpPr>
        <p:grpSpPr>
          <a:xfrm>
            <a:off x="2804975" y="221500"/>
            <a:ext cx="3559250" cy="104700"/>
            <a:chOff x="2805000" y="488200"/>
            <a:chExt cx="3559250" cy="104700"/>
          </a:xfrm>
        </p:grpSpPr>
        <p:sp>
          <p:nvSpPr>
            <p:cNvPr id="304" name="Google Shape;304;p30">
              <a:extLst>
                <a:ext uri="{FF2B5EF4-FFF2-40B4-BE49-F238E27FC236}">
                  <a16:creationId xmlns:a16="http://schemas.microsoft.com/office/drawing/2014/main" id="{EE789C3A-F3EC-101E-6E5E-AB66166949D7}"/>
                </a:ext>
              </a:extLst>
            </p:cNvPr>
            <p:cNvSpPr/>
            <p:nvPr/>
          </p:nvSpPr>
          <p:spPr>
            <a:xfrm>
              <a:off x="4519675" y="488200"/>
              <a:ext cx="104700" cy="1047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5" name="Google Shape;305;p30">
              <a:extLst>
                <a:ext uri="{FF2B5EF4-FFF2-40B4-BE49-F238E27FC236}">
                  <a16:creationId xmlns:a16="http://schemas.microsoft.com/office/drawing/2014/main" id="{29C4AB30-FCB7-0E6A-A588-3604BFCBC4B6}"/>
                </a:ext>
              </a:extLst>
            </p:cNvPr>
            <p:cNvCxnSpPr/>
            <p:nvPr/>
          </p:nvCxnSpPr>
          <p:spPr>
            <a:xfrm rot="10800000">
              <a:off x="2805000" y="540550"/>
              <a:ext cx="155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6" name="Google Shape;306;p30">
              <a:extLst>
                <a:ext uri="{FF2B5EF4-FFF2-40B4-BE49-F238E27FC236}">
                  <a16:creationId xmlns:a16="http://schemas.microsoft.com/office/drawing/2014/main" id="{F8164B28-C0B1-4B49-2BF4-2A4C8747E182}"/>
                </a:ext>
              </a:extLst>
            </p:cNvPr>
            <p:cNvCxnSpPr/>
            <p:nvPr/>
          </p:nvCxnSpPr>
          <p:spPr>
            <a:xfrm rot="10800000">
              <a:off x="4782050" y="540550"/>
              <a:ext cx="15822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5" name="Google Shape;303;p30">
            <a:extLst>
              <a:ext uri="{FF2B5EF4-FFF2-40B4-BE49-F238E27FC236}">
                <a16:creationId xmlns:a16="http://schemas.microsoft.com/office/drawing/2014/main" id="{3DA9B6AE-1E5F-DE9E-CEA5-0AB4A1C140F6}"/>
              </a:ext>
            </a:extLst>
          </p:cNvPr>
          <p:cNvGrpSpPr/>
          <p:nvPr/>
        </p:nvGrpSpPr>
        <p:grpSpPr>
          <a:xfrm>
            <a:off x="2804975" y="4922000"/>
            <a:ext cx="3559250" cy="104700"/>
            <a:chOff x="2805000" y="488200"/>
            <a:chExt cx="3559250" cy="104700"/>
          </a:xfrm>
        </p:grpSpPr>
        <p:sp>
          <p:nvSpPr>
            <p:cNvPr id="26" name="Google Shape;304;p30">
              <a:extLst>
                <a:ext uri="{FF2B5EF4-FFF2-40B4-BE49-F238E27FC236}">
                  <a16:creationId xmlns:a16="http://schemas.microsoft.com/office/drawing/2014/main" id="{CD7E01B3-9C65-8133-A8E1-90423ADF4AAB}"/>
                </a:ext>
              </a:extLst>
            </p:cNvPr>
            <p:cNvSpPr/>
            <p:nvPr/>
          </p:nvSpPr>
          <p:spPr>
            <a:xfrm>
              <a:off x="4519675" y="488200"/>
              <a:ext cx="104700" cy="1047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" name="Google Shape;305;p30">
              <a:extLst>
                <a:ext uri="{FF2B5EF4-FFF2-40B4-BE49-F238E27FC236}">
                  <a16:creationId xmlns:a16="http://schemas.microsoft.com/office/drawing/2014/main" id="{1E818585-2960-8EFD-92CF-50A02EDB340B}"/>
                </a:ext>
              </a:extLst>
            </p:cNvPr>
            <p:cNvCxnSpPr/>
            <p:nvPr/>
          </p:nvCxnSpPr>
          <p:spPr>
            <a:xfrm rot="10800000">
              <a:off x="2805000" y="540550"/>
              <a:ext cx="155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306;p30">
              <a:extLst>
                <a:ext uri="{FF2B5EF4-FFF2-40B4-BE49-F238E27FC236}">
                  <a16:creationId xmlns:a16="http://schemas.microsoft.com/office/drawing/2014/main" id="{2FF61114-6D20-8E91-C271-C0D6F4F068A9}"/>
                </a:ext>
              </a:extLst>
            </p:cNvPr>
            <p:cNvCxnSpPr/>
            <p:nvPr/>
          </p:nvCxnSpPr>
          <p:spPr>
            <a:xfrm rot="10800000">
              <a:off x="4782050" y="540550"/>
              <a:ext cx="15822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C30B01E-2103-716E-6794-17B040D9691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040"/>
          <a:stretch/>
        </p:blipFill>
        <p:spPr>
          <a:xfrm>
            <a:off x="0" y="2434797"/>
            <a:ext cx="9144000" cy="2708693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8937891-09FE-4BC4-CDA5-2AD01FDDD2F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578"/>
          <a:stretch/>
        </p:blipFill>
        <p:spPr>
          <a:xfrm>
            <a:off x="0" y="6"/>
            <a:ext cx="9144000" cy="2434791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3055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>
          <a:extLst>
            <a:ext uri="{FF2B5EF4-FFF2-40B4-BE49-F238E27FC236}">
              <a16:creationId xmlns:a16="http://schemas.microsoft.com/office/drawing/2014/main" id="{B4C75585-48A8-FE55-F388-71473455D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30">
            <a:extLst>
              <a:ext uri="{FF2B5EF4-FFF2-40B4-BE49-F238E27FC236}">
                <a16:creationId xmlns:a16="http://schemas.microsoft.com/office/drawing/2014/main" id="{EF36ACEE-DBF2-C637-9676-A3B718717C23}"/>
              </a:ext>
            </a:extLst>
          </p:cNvPr>
          <p:cNvGrpSpPr/>
          <p:nvPr/>
        </p:nvGrpSpPr>
        <p:grpSpPr>
          <a:xfrm>
            <a:off x="2804975" y="221500"/>
            <a:ext cx="3559250" cy="104700"/>
            <a:chOff x="2805000" y="488200"/>
            <a:chExt cx="3559250" cy="104700"/>
          </a:xfrm>
        </p:grpSpPr>
        <p:sp>
          <p:nvSpPr>
            <p:cNvPr id="304" name="Google Shape;304;p30">
              <a:extLst>
                <a:ext uri="{FF2B5EF4-FFF2-40B4-BE49-F238E27FC236}">
                  <a16:creationId xmlns:a16="http://schemas.microsoft.com/office/drawing/2014/main" id="{38F700C6-826D-07D0-ADF9-46B89AEB44CE}"/>
                </a:ext>
              </a:extLst>
            </p:cNvPr>
            <p:cNvSpPr/>
            <p:nvPr/>
          </p:nvSpPr>
          <p:spPr>
            <a:xfrm>
              <a:off x="4519675" y="488200"/>
              <a:ext cx="104700" cy="1047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5" name="Google Shape;305;p30">
              <a:extLst>
                <a:ext uri="{FF2B5EF4-FFF2-40B4-BE49-F238E27FC236}">
                  <a16:creationId xmlns:a16="http://schemas.microsoft.com/office/drawing/2014/main" id="{F8D8B387-7F02-CA9C-B672-7CA2CDD1A7D2}"/>
                </a:ext>
              </a:extLst>
            </p:cNvPr>
            <p:cNvCxnSpPr/>
            <p:nvPr/>
          </p:nvCxnSpPr>
          <p:spPr>
            <a:xfrm rot="10800000">
              <a:off x="2805000" y="540550"/>
              <a:ext cx="155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6" name="Google Shape;306;p30">
              <a:extLst>
                <a:ext uri="{FF2B5EF4-FFF2-40B4-BE49-F238E27FC236}">
                  <a16:creationId xmlns:a16="http://schemas.microsoft.com/office/drawing/2014/main" id="{39611841-4FB2-43D4-205A-1B371CE5B6C6}"/>
                </a:ext>
              </a:extLst>
            </p:cNvPr>
            <p:cNvCxnSpPr/>
            <p:nvPr/>
          </p:nvCxnSpPr>
          <p:spPr>
            <a:xfrm rot="10800000">
              <a:off x="4782050" y="540550"/>
              <a:ext cx="15822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5" name="Google Shape;303;p30">
            <a:extLst>
              <a:ext uri="{FF2B5EF4-FFF2-40B4-BE49-F238E27FC236}">
                <a16:creationId xmlns:a16="http://schemas.microsoft.com/office/drawing/2014/main" id="{AB0B6AA3-EF84-A6FA-D6B7-B244CA1DE8CB}"/>
              </a:ext>
            </a:extLst>
          </p:cNvPr>
          <p:cNvGrpSpPr/>
          <p:nvPr/>
        </p:nvGrpSpPr>
        <p:grpSpPr>
          <a:xfrm>
            <a:off x="2804975" y="4922000"/>
            <a:ext cx="3559250" cy="104700"/>
            <a:chOff x="2805000" y="488200"/>
            <a:chExt cx="3559250" cy="104700"/>
          </a:xfrm>
        </p:grpSpPr>
        <p:sp>
          <p:nvSpPr>
            <p:cNvPr id="26" name="Google Shape;304;p30">
              <a:extLst>
                <a:ext uri="{FF2B5EF4-FFF2-40B4-BE49-F238E27FC236}">
                  <a16:creationId xmlns:a16="http://schemas.microsoft.com/office/drawing/2014/main" id="{F1450B40-05A5-9C44-D494-1236E20CD1DF}"/>
                </a:ext>
              </a:extLst>
            </p:cNvPr>
            <p:cNvSpPr/>
            <p:nvPr/>
          </p:nvSpPr>
          <p:spPr>
            <a:xfrm>
              <a:off x="4519675" y="488200"/>
              <a:ext cx="104700" cy="1047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" name="Google Shape;305;p30">
              <a:extLst>
                <a:ext uri="{FF2B5EF4-FFF2-40B4-BE49-F238E27FC236}">
                  <a16:creationId xmlns:a16="http://schemas.microsoft.com/office/drawing/2014/main" id="{3DFCCBD6-FAA5-C3D4-3550-EC8FCFEA4EEC}"/>
                </a:ext>
              </a:extLst>
            </p:cNvPr>
            <p:cNvCxnSpPr/>
            <p:nvPr/>
          </p:nvCxnSpPr>
          <p:spPr>
            <a:xfrm rot="10800000">
              <a:off x="2805000" y="540550"/>
              <a:ext cx="155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306;p30">
              <a:extLst>
                <a:ext uri="{FF2B5EF4-FFF2-40B4-BE49-F238E27FC236}">
                  <a16:creationId xmlns:a16="http://schemas.microsoft.com/office/drawing/2014/main" id="{1674675E-9760-8E52-5CEE-27045CBFD7C2}"/>
                </a:ext>
              </a:extLst>
            </p:cNvPr>
            <p:cNvCxnSpPr/>
            <p:nvPr/>
          </p:nvCxnSpPr>
          <p:spPr>
            <a:xfrm rot="10800000">
              <a:off x="4782050" y="540550"/>
              <a:ext cx="15822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15D7A79-9434-AE7F-E78A-AA663DD00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2480136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4DF50F3-6CF4-BB3C-0D9B-E4CB3E78AE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80136"/>
            <a:ext cx="9144000" cy="2663364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3582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>
          <a:extLst>
            <a:ext uri="{FF2B5EF4-FFF2-40B4-BE49-F238E27FC236}">
              <a16:creationId xmlns:a16="http://schemas.microsoft.com/office/drawing/2014/main" id="{270BDAFD-3F25-2B74-1AA4-95DCF8BAE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30">
            <a:extLst>
              <a:ext uri="{FF2B5EF4-FFF2-40B4-BE49-F238E27FC236}">
                <a16:creationId xmlns:a16="http://schemas.microsoft.com/office/drawing/2014/main" id="{0012D5A1-2F86-4966-767C-9F1BB3E8F83F}"/>
              </a:ext>
            </a:extLst>
          </p:cNvPr>
          <p:cNvGrpSpPr/>
          <p:nvPr/>
        </p:nvGrpSpPr>
        <p:grpSpPr>
          <a:xfrm>
            <a:off x="2804975" y="221500"/>
            <a:ext cx="3559250" cy="104700"/>
            <a:chOff x="2805000" y="488200"/>
            <a:chExt cx="3559250" cy="104700"/>
          </a:xfrm>
        </p:grpSpPr>
        <p:sp>
          <p:nvSpPr>
            <p:cNvPr id="304" name="Google Shape;304;p30">
              <a:extLst>
                <a:ext uri="{FF2B5EF4-FFF2-40B4-BE49-F238E27FC236}">
                  <a16:creationId xmlns:a16="http://schemas.microsoft.com/office/drawing/2014/main" id="{7C4628F9-2E51-A488-01EF-E3B2A804EC8F}"/>
                </a:ext>
              </a:extLst>
            </p:cNvPr>
            <p:cNvSpPr/>
            <p:nvPr/>
          </p:nvSpPr>
          <p:spPr>
            <a:xfrm>
              <a:off x="4519675" y="488200"/>
              <a:ext cx="104700" cy="1047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5" name="Google Shape;305;p30">
              <a:extLst>
                <a:ext uri="{FF2B5EF4-FFF2-40B4-BE49-F238E27FC236}">
                  <a16:creationId xmlns:a16="http://schemas.microsoft.com/office/drawing/2014/main" id="{489CF4ED-5468-B6DF-806E-7A286BEFCD42}"/>
                </a:ext>
              </a:extLst>
            </p:cNvPr>
            <p:cNvCxnSpPr/>
            <p:nvPr/>
          </p:nvCxnSpPr>
          <p:spPr>
            <a:xfrm rot="10800000">
              <a:off x="2805000" y="540550"/>
              <a:ext cx="155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6" name="Google Shape;306;p30">
              <a:extLst>
                <a:ext uri="{FF2B5EF4-FFF2-40B4-BE49-F238E27FC236}">
                  <a16:creationId xmlns:a16="http://schemas.microsoft.com/office/drawing/2014/main" id="{76156D06-6258-ED3E-362F-58549D6D79CB}"/>
                </a:ext>
              </a:extLst>
            </p:cNvPr>
            <p:cNvCxnSpPr/>
            <p:nvPr/>
          </p:nvCxnSpPr>
          <p:spPr>
            <a:xfrm rot="10800000">
              <a:off x="4782050" y="540550"/>
              <a:ext cx="15822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5" name="Google Shape;303;p30">
            <a:extLst>
              <a:ext uri="{FF2B5EF4-FFF2-40B4-BE49-F238E27FC236}">
                <a16:creationId xmlns:a16="http://schemas.microsoft.com/office/drawing/2014/main" id="{A442EDAA-840E-CD54-5C9A-831FA1BCF060}"/>
              </a:ext>
            </a:extLst>
          </p:cNvPr>
          <p:cNvGrpSpPr/>
          <p:nvPr/>
        </p:nvGrpSpPr>
        <p:grpSpPr>
          <a:xfrm>
            <a:off x="2804975" y="4922000"/>
            <a:ext cx="3559250" cy="104700"/>
            <a:chOff x="2805000" y="488200"/>
            <a:chExt cx="3559250" cy="104700"/>
          </a:xfrm>
        </p:grpSpPr>
        <p:sp>
          <p:nvSpPr>
            <p:cNvPr id="26" name="Google Shape;304;p30">
              <a:extLst>
                <a:ext uri="{FF2B5EF4-FFF2-40B4-BE49-F238E27FC236}">
                  <a16:creationId xmlns:a16="http://schemas.microsoft.com/office/drawing/2014/main" id="{A61FE505-26BE-9E26-F343-E28BF2FC77BF}"/>
                </a:ext>
              </a:extLst>
            </p:cNvPr>
            <p:cNvSpPr/>
            <p:nvPr/>
          </p:nvSpPr>
          <p:spPr>
            <a:xfrm>
              <a:off x="4519675" y="488200"/>
              <a:ext cx="104700" cy="1047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" name="Google Shape;305;p30">
              <a:extLst>
                <a:ext uri="{FF2B5EF4-FFF2-40B4-BE49-F238E27FC236}">
                  <a16:creationId xmlns:a16="http://schemas.microsoft.com/office/drawing/2014/main" id="{FFB53F00-874B-72BA-980C-52A21A82469B}"/>
                </a:ext>
              </a:extLst>
            </p:cNvPr>
            <p:cNvCxnSpPr/>
            <p:nvPr/>
          </p:nvCxnSpPr>
          <p:spPr>
            <a:xfrm rot="10800000">
              <a:off x="2805000" y="540550"/>
              <a:ext cx="155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306;p30">
              <a:extLst>
                <a:ext uri="{FF2B5EF4-FFF2-40B4-BE49-F238E27FC236}">
                  <a16:creationId xmlns:a16="http://schemas.microsoft.com/office/drawing/2014/main" id="{3D426E51-E2C5-0E31-D4ED-EE5D5B6F2AD9}"/>
                </a:ext>
              </a:extLst>
            </p:cNvPr>
            <p:cNvCxnSpPr/>
            <p:nvPr/>
          </p:nvCxnSpPr>
          <p:spPr>
            <a:xfrm rot="10800000">
              <a:off x="4782050" y="540550"/>
              <a:ext cx="15822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BCF3ECE-3D85-2995-5F20-39E55DE1D06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49"/>
          <a:stretch/>
        </p:blipFill>
        <p:spPr>
          <a:xfrm>
            <a:off x="21042" y="221500"/>
            <a:ext cx="4590826" cy="4445000"/>
          </a:xfrm>
          <a:prstGeom prst="roundRect">
            <a:avLst>
              <a:gd name="adj" fmla="val 7493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A904B1E-C657-9201-A71B-6C1BA1CBB4E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106" r="743"/>
          <a:stretch/>
        </p:blipFill>
        <p:spPr>
          <a:xfrm>
            <a:off x="4617305" y="221500"/>
            <a:ext cx="4526695" cy="4497351"/>
          </a:xfrm>
          <a:prstGeom prst="roundRect">
            <a:avLst>
              <a:gd name="adj" fmla="val 8605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559829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>
          <a:extLst>
            <a:ext uri="{FF2B5EF4-FFF2-40B4-BE49-F238E27FC236}">
              <a16:creationId xmlns:a16="http://schemas.microsoft.com/office/drawing/2014/main" id="{CA6B9493-E23A-321A-F0C6-DB17255C9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30">
            <a:extLst>
              <a:ext uri="{FF2B5EF4-FFF2-40B4-BE49-F238E27FC236}">
                <a16:creationId xmlns:a16="http://schemas.microsoft.com/office/drawing/2014/main" id="{643B4924-17B3-72DA-78E7-7C571BC52D00}"/>
              </a:ext>
            </a:extLst>
          </p:cNvPr>
          <p:cNvGrpSpPr/>
          <p:nvPr/>
        </p:nvGrpSpPr>
        <p:grpSpPr>
          <a:xfrm>
            <a:off x="2804975" y="221500"/>
            <a:ext cx="3559250" cy="104700"/>
            <a:chOff x="2805000" y="488200"/>
            <a:chExt cx="3559250" cy="104700"/>
          </a:xfrm>
        </p:grpSpPr>
        <p:sp>
          <p:nvSpPr>
            <p:cNvPr id="304" name="Google Shape;304;p30">
              <a:extLst>
                <a:ext uri="{FF2B5EF4-FFF2-40B4-BE49-F238E27FC236}">
                  <a16:creationId xmlns:a16="http://schemas.microsoft.com/office/drawing/2014/main" id="{1FEBD953-6159-7A37-5D3F-4C53700E5669}"/>
                </a:ext>
              </a:extLst>
            </p:cNvPr>
            <p:cNvSpPr/>
            <p:nvPr/>
          </p:nvSpPr>
          <p:spPr>
            <a:xfrm>
              <a:off x="4519675" y="488200"/>
              <a:ext cx="104700" cy="1047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5" name="Google Shape;305;p30">
              <a:extLst>
                <a:ext uri="{FF2B5EF4-FFF2-40B4-BE49-F238E27FC236}">
                  <a16:creationId xmlns:a16="http://schemas.microsoft.com/office/drawing/2014/main" id="{749F7C2F-5FB9-6C24-CFFD-0CFBC8829F81}"/>
                </a:ext>
              </a:extLst>
            </p:cNvPr>
            <p:cNvCxnSpPr/>
            <p:nvPr/>
          </p:nvCxnSpPr>
          <p:spPr>
            <a:xfrm rot="10800000">
              <a:off x="2805000" y="540550"/>
              <a:ext cx="155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6" name="Google Shape;306;p30">
              <a:extLst>
                <a:ext uri="{FF2B5EF4-FFF2-40B4-BE49-F238E27FC236}">
                  <a16:creationId xmlns:a16="http://schemas.microsoft.com/office/drawing/2014/main" id="{E796D67F-E8AD-D392-1574-8E4730F74F97}"/>
                </a:ext>
              </a:extLst>
            </p:cNvPr>
            <p:cNvCxnSpPr/>
            <p:nvPr/>
          </p:nvCxnSpPr>
          <p:spPr>
            <a:xfrm rot="10800000">
              <a:off x="4782050" y="540550"/>
              <a:ext cx="15822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5" name="Google Shape;303;p30">
            <a:extLst>
              <a:ext uri="{FF2B5EF4-FFF2-40B4-BE49-F238E27FC236}">
                <a16:creationId xmlns:a16="http://schemas.microsoft.com/office/drawing/2014/main" id="{85810885-003D-8762-3064-4F73AAFFCC3C}"/>
              </a:ext>
            </a:extLst>
          </p:cNvPr>
          <p:cNvGrpSpPr/>
          <p:nvPr/>
        </p:nvGrpSpPr>
        <p:grpSpPr>
          <a:xfrm>
            <a:off x="2804975" y="4922000"/>
            <a:ext cx="3559250" cy="104700"/>
            <a:chOff x="2805000" y="488200"/>
            <a:chExt cx="3559250" cy="104700"/>
          </a:xfrm>
        </p:grpSpPr>
        <p:sp>
          <p:nvSpPr>
            <p:cNvPr id="26" name="Google Shape;304;p30">
              <a:extLst>
                <a:ext uri="{FF2B5EF4-FFF2-40B4-BE49-F238E27FC236}">
                  <a16:creationId xmlns:a16="http://schemas.microsoft.com/office/drawing/2014/main" id="{C8F0CF72-3189-68F0-2A1A-91039AE6A0B7}"/>
                </a:ext>
              </a:extLst>
            </p:cNvPr>
            <p:cNvSpPr/>
            <p:nvPr/>
          </p:nvSpPr>
          <p:spPr>
            <a:xfrm>
              <a:off x="4519675" y="488200"/>
              <a:ext cx="104700" cy="1047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" name="Google Shape;305;p30">
              <a:extLst>
                <a:ext uri="{FF2B5EF4-FFF2-40B4-BE49-F238E27FC236}">
                  <a16:creationId xmlns:a16="http://schemas.microsoft.com/office/drawing/2014/main" id="{C9D9BBAA-743F-526A-564C-46A8A5F81C45}"/>
                </a:ext>
              </a:extLst>
            </p:cNvPr>
            <p:cNvCxnSpPr/>
            <p:nvPr/>
          </p:nvCxnSpPr>
          <p:spPr>
            <a:xfrm rot="10800000">
              <a:off x="2805000" y="540550"/>
              <a:ext cx="155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306;p30">
              <a:extLst>
                <a:ext uri="{FF2B5EF4-FFF2-40B4-BE49-F238E27FC236}">
                  <a16:creationId xmlns:a16="http://schemas.microsoft.com/office/drawing/2014/main" id="{DAABBB95-40A8-1860-1C84-99E00D8D041F}"/>
                </a:ext>
              </a:extLst>
            </p:cNvPr>
            <p:cNvCxnSpPr/>
            <p:nvPr/>
          </p:nvCxnSpPr>
          <p:spPr>
            <a:xfrm rot="10800000">
              <a:off x="4782050" y="540550"/>
              <a:ext cx="15822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40E38BB-0A58-725A-61BE-AB98BF8CED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68" r="2190"/>
          <a:stretch/>
        </p:blipFill>
        <p:spPr>
          <a:xfrm>
            <a:off x="0" y="349251"/>
            <a:ext cx="4578470" cy="4445000"/>
          </a:xfrm>
          <a:prstGeom prst="roundRect">
            <a:avLst>
              <a:gd name="adj" fmla="val 9995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593F6BF-AE55-C8EB-D9A3-BF118AF65DA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584" r="1117"/>
          <a:stretch/>
        </p:blipFill>
        <p:spPr>
          <a:xfrm>
            <a:off x="4565531" y="326200"/>
            <a:ext cx="4578470" cy="4445000"/>
          </a:xfrm>
          <a:prstGeom prst="roundRect">
            <a:avLst>
              <a:gd name="adj" fmla="val 10551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904518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>
          <a:extLst>
            <a:ext uri="{FF2B5EF4-FFF2-40B4-BE49-F238E27FC236}">
              <a16:creationId xmlns:a16="http://schemas.microsoft.com/office/drawing/2014/main" id="{359F2580-20B3-4494-25DF-06B209886A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>
            <a:extLst>
              <a:ext uri="{FF2B5EF4-FFF2-40B4-BE49-F238E27FC236}">
                <a16:creationId xmlns:a16="http://schemas.microsoft.com/office/drawing/2014/main" id="{3154D488-7D2D-884C-8C02-DE627BB6D429}"/>
              </a:ext>
            </a:extLst>
          </p:cNvPr>
          <p:cNvSpPr/>
          <p:nvPr/>
        </p:nvSpPr>
        <p:spPr>
          <a:xfrm>
            <a:off x="2500254" y="2891579"/>
            <a:ext cx="4143491" cy="2000377"/>
          </a:xfrm>
          <a:custGeom>
            <a:avLst/>
            <a:gdLst>
              <a:gd name="connsiteX0" fmla="*/ 0 w 4143491"/>
              <a:gd name="connsiteY0" fmla="*/ 923634 h 2000377"/>
              <a:gd name="connsiteX1" fmla="*/ 923634 w 4143491"/>
              <a:gd name="connsiteY1" fmla="*/ 0 h 2000377"/>
              <a:gd name="connsiteX2" fmla="*/ 1520652 w 4143491"/>
              <a:gd name="connsiteY2" fmla="*/ 0 h 2000377"/>
              <a:gd name="connsiteX3" fmla="*/ 2048783 w 4143491"/>
              <a:gd name="connsiteY3" fmla="*/ 0 h 2000377"/>
              <a:gd name="connsiteX4" fmla="*/ 2668763 w 4143491"/>
              <a:gd name="connsiteY4" fmla="*/ 0 h 2000377"/>
              <a:gd name="connsiteX5" fmla="*/ 3219857 w 4143491"/>
              <a:gd name="connsiteY5" fmla="*/ 0 h 2000377"/>
              <a:gd name="connsiteX6" fmla="*/ 4143491 w 4143491"/>
              <a:gd name="connsiteY6" fmla="*/ 923634 h 2000377"/>
              <a:gd name="connsiteX7" fmla="*/ 4143491 w 4143491"/>
              <a:gd name="connsiteY7" fmla="*/ 1076743 h 2000377"/>
              <a:gd name="connsiteX8" fmla="*/ 3219857 w 4143491"/>
              <a:gd name="connsiteY8" fmla="*/ 2000377 h 2000377"/>
              <a:gd name="connsiteX9" fmla="*/ 2599877 w 4143491"/>
              <a:gd name="connsiteY9" fmla="*/ 2000377 h 2000377"/>
              <a:gd name="connsiteX10" fmla="*/ 2002859 w 4143491"/>
              <a:gd name="connsiteY10" fmla="*/ 2000377 h 2000377"/>
              <a:gd name="connsiteX11" fmla="*/ 1474728 w 4143491"/>
              <a:gd name="connsiteY11" fmla="*/ 2000377 h 2000377"/>
              <a:gd name="connsiteX12" fmla="*/ 923634 w 4143491"/>
              <a:gd name="connsiteY12" fmla="*/ 2000377 h 2000377"/>
              <a:gd name="connsiteX13" fmla="*/ 0 w 4143491"/>
              <a:gd name="connsiteY13" fmla="*/ 1076743 h 2000377"/>
              <a:gd name="connsiteX14" fmla="*/ 0 w 4143491"/>
              <a:gd name="connsiteY14" fmla="*/ 923634 h 2000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43491" h="2000377" fill="none" extrusionOk="0">
                <a:moveTo>
                  <a:pt x="0" y="923634"/>
                </a:moveTo>
                <a:cubicBezTo>
                  <a:pt x="-20244" y="372258"/>
                  <a:pt x="415974" y="-33131"/>
                  <a:pt x="923634" y="0"/>
                </a:cubicBezTo>
                <a:cubicBezTo>
                  <a:pt x="1105100" y="-67845"/>
                  <a:pt x="1318861" y="63325"/>
                  <a:pt x="1520652" y="0"/>
                </a:cubicBezTo>
                <a:cubicBezTo>
                  <a:pt x="1722443" y="-63325"/>
                  <a:pt x="1913712" y="60355"/>
                  <a:pt x="2048783" y="0"/>
                </a:cubicBezTo>
                <a:cubicBezTo>
                  <a:pt x="2183854" y="-60355"/>
                  <a:pt x="2425344" y="6601"/>
                  <a:pt x="2668763" y="0"/>
                </a:cubicBezTo>
                <a:cubicBezTo>
                  <a:pt x="2912182" y="-6601"/>
                  <a:pt x="3094401" y="1273"/>
                  <a:pt x="3219857" y="0"/>
                </a:cubicBezTo>
                <a:cubicBezTo>
                  <a:pt x="3767171" y="73667"/>
                  <a:pt x="4100689" y="436097"/>
                  <a:pt x="4143491" y="923634"/>
                </a:cubicBezTo>
                <a:cubicBezTo>
                  <a:pt x="4153412" y="992593"/>
                  <a:pt x="4126710" y="1004446"/>
                  <a:pt x="4143491" y="1076743"/>
                </a:cubicBezTo>
                <a:cubicBezTo>
                  <a:pt x="4180311" y="1473608"/>
                  <a:pt x="3800385" y="2076518"/>
                  <a:pt x="3219857" y="2000377"/>
                </a:cubicBezTo>
                <a:cubicBezTo>
                  <a:pt x="3018388" y="2054868"/>
                  <a:pt x="2898848" y="1948032"/>
                  <a:pt x="2599877" y="2000377"/>
                </a:cubicBezTo>
                <a:cubicBezTo>
                  <a:pt x="2300906" y="2052722"/>
                  <a:pt x="2227378" y="1964555"/>
                  <a:pt x="2002859" y="2000377"/>
                </a:cubicBezTo>
                <a:cubicBezTo>
                  <a:pt x="1778340" y="2036199"/>
                  <a:pt x="1729621" y="1986129"/>
                  <a:pt x="1474728" y="2000377"/>
                </a:cubicBezTo>
                <a:cubicBezTo>
                  <a:pt x="1219835" y="2014625"/>
                  <a:pt x="1127853" y="1979182"/>
                  <a:pt x="923634" y="2000377"/>
                </a:cubicBezTo>
                <a:cubicBezTo>
                  <a:pt x="354489" y="2060136"/>
                  <a:pt x="-44028" y="1681071"/>
                  <a:pt x="0" y="1076743"/>
                </a:cubicBezTo>
                <a:cubicBezTo>
                  <a:pt x="-5241" y="1020848"/>
                  <a:pt x="7016" y="970318"/>
                  <a:pt x="0" y="923634"/>
                </a:cubicBezTo>
                <a:close/>
              </a:path>
              <a:path w="4143491" h="2000377" stroke="0" extrusionOk="0">
                <a:moveTo>
                  <a:pt x="0" y="923634"/>
                </a:moveTo>
                <a:cubicBezTo>
                  <a:pt x="-80184" y="364066"/>
                  <a:pt x="395882" y="6622"/>
                  <a:pt x="923634" y="0"/>
                </a:cubicBezTo>
                <a:cubicBezTo>
                  <a:pt x="1141927" y="-18799"/>
                  <a:pt x="1312793" y="21029"/>
                  <a:pt x="1543614" y="0"/>
                </a:cubicBezTo>
                <a:cubicBezTo>
                  <a:pt x="1774435" y="-21029"/>
                  <a:pt x="1909789" y="43834"/>
                  <a:pt x="2094708" y="0"/>
                </a:cubicBezTo>
                <a:cubicBezTo>
                  <a:pt x="2279627" y="-43834"/>
                  <a:pt x="2433086" y="34195"/>
                  <a:pt x="2622839" y="0"/>
                </a:cubicBezTo>
                <a:cubicBezTo>
                  <a:pt x="2812592" y="-34195"/>
                  <a:pt x="3080047" y="65566"/>
                  <a:pt x="3219857" y="0"/>
                </a:cubicBezTo>
                <a:cubicBezTo>
                  <a:pt x="3742835" y="-26484"/>
                  <a:pt x="4067049" y="401819"/>
                  <a:pt x="4143491" y="923634"/>
                </a:cubicBezTo>
                <a:cubicBezTo>
                  <a:pt x="4146227" y="964423"/>
                  <a:pt x="4131677" y="1026189"/>
                  <a:pt x="4143491" y="1076743"/>
                </a:cubicBezTo>
                <a:cubicBezTo>
                  <a:pt x="4102052" y="1655403"/>
                  <a:pt x="3666667" y="1926959"/>
                  <a:pt x="3219857" y="2000377"/>
                </a:cubicBezTo>
                <a:cubicBezTo>
                  <a:pt x="3044623" y="2060378"/>
                  <a:pt x="2824263" y="1958282"/>
                  <a:pt x="2691726" y="2000377"/>
                </a:cubicBezTo>
                <a:cubicBezTo>
                  <a:pt x="2559189" y="2042472"/>
                  <a:pt x="2392603" y="1960929"/>
                  <a:pt x="2117670" y="2000377"/>
                </a:cubicBezTo>
                <a:cubicBezTo>
                  <a:pt x="1842737" y="2039825"/>
                  <a:pt x="1760493" y="1959215"/>
                  <a:pt x="1566576" y="2000377"/>
                </a:cubicBezTo>
                <a:cubicBezTo>
                  <a:pt x="1372659" y="2041539"/>
                  <a:pt x="1096557" y="1953421"/>
                  <a:pt x="923634" y="2000377"/>
                </a:cubicBezTo>
                <a:cubicBezTo>
                  <a:pt x="424615" y="1986609"/>
                  <a:pt x="-111938" y="1543579"/>
                  <a:pt x="0" y="1076743"/>
                </a:cubicBezTo>
                <a:cubicBezTo>
                  <a:pt x="-720" y="1029475"/>
                  <a:pt x="16962" y="966337"/>
                  <a:pt x="0" y="923634"/>
                </a:cubicBezTo>
                <a:close/>
              </a:path>
            </a:pathLst>
          </a:custGeom>
          <a:solidFill>
            <a:srgbClr val="DBD5B5"/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46173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кругленный прямоугольник 13">
            <a:extLst>
              <a:ext uri="{FF2B5EF4-FFF2-40B4-BE49-F238E27FC236}">
                <a16:creationId xmlns:a16="http://schemas.microsoft.com/office/drawing/2014/main" id="{3808C43E-3754-ECEC-93C4-411C10D0F8A8}"/>
              </a:ext>
            </a:extLst>
          </p:cNvPr>
          <p:cNvSpPr/>
          <p:nvPr/>
        </p:nvSpPr>
        <p:spPr>
          <a:xfrm>
            <a:off x="4916498" y="607886"/>
            <a:ext cx="4143491" cy="2000377"/>
          </a:xfrm>
          <a:custGeom>
            <a:avLst/>
            <a:gdLst>
              <a:gd name="connsiteX0" fmla="*/ 0 w 4143491"/>
              <a:gd name="connsiteY0" fmla="*/ 824775 h 2000377"/>
              <a:gd name="connsiteX1" fmla="*/ 824775 w 4143491"/>
              <a:gd name="connsiteY1" fmla="*/ 0 h 2000377"/>
              <a:gd name="connsiteX2" fmla="*/ 1273684 w 4143491"/>
              <a:gd name="connsiteY2" fmla="*/ 0 h 2000377"/>
              <a:gd name="connsiteX3" fmla="*/ 1772473 w 4143491"/>
              <a:gd name="connsiteY3" fmla="*/ 0 h 2000377"/>
              <a:gd name="connsiteX4" fmla="*/ 2221382 w 4143491"/>
              <a:gd name="connsiteY4" fmla="*/ 0 h 2000377"/>
              <a:gd name="connsiteX5" fmla="*/ 2720170 w 4143491"/>
              <a:gd name="connsiteY5" fmla="*/ 0 h 2000377"/>
              <a:gd name="connsiteX6" fmla="*/ 3318716 w 4143491"/>
              <a:gd name="connsiteY6" fmla="*/ 0 h 2000377"/>
              <a:gd name="connsiteX7" fmla="*/ 4143491 w 4143491"/>
              <a:gd name="connsiteY7" fmla="*/ 824775 h 2000377"/>
              <a:gd name="connsiteX8" fmla="*/ 4143491 w 4143491"/>
              <a:gd name="connsiteY8" fmla="*/ 1175602 h 2000377"/>
              <a:gd name="connsiteX9" fmla="*/ 3318716 w 4143491"/>
              <a:gd name="connsiteY9" fmla="*/ 2000377 h 2000377"/>
              <a:gd name="connsiteX10" fmla="*/ 2844867 w 4143491"/>
              <a:gd name="connsiteY10" fmla="*/ 2000377 h 2000377"/>
              <a:gd name="connsiteX11" fmla="*/ 2420897 w 4143491"/>
              <a:gd name="connsiteY11" fmla="*/ 2000377 h 2000377"/>
              <a:gd name="connsiteX12" fmla="*/ 1897170 w 4143491"/>
              <a:gd name="connsiteY12" fmla="*/ 2000377 h 2000377"/>
              <a:gd name="connsiteX13" fmla="*/ 1448260 w 4143491"/>
              <a:gd name="connsiteY13" fmla="*/ 2000377 h 2000377"/>
              <a:gd name="connsiteX14" fmla="*/ 824775 w 4143491"/>
              <a:gd name="connsiteY14" fmla="*/ 2000377 h 2000377"/>
              <a:gd name="connsiteX15" fmla="*/ 0 w 4143491"/>
              <a:gd name="connsiteY15" fmla="*/ 1175602 h 2000377"/>
              <a:gd name="connsiteX16" fmla="*/ 0 w 4143491"/>
              <a:gd name="connsiteY16" fmla="*/ 824775 h 2000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43491" h="2000377" fill="none" extrusionOk="0">
                <a:moveTo>
                  <a:pt x="0" y="824775"/>
                </a:moveTo>
                <a:cubicBezTo>
                  <a:pt x="-42425" y="445121"/>
                  <a:pt x="427766" y="43472"/>
                  <a:pt x="824775" y="0"/>
                </a:cubicBezTo>
                <a:cubicBezTo>
                  <a:pt x="1005310" y="-27946"/>
                  <a:pt x="1117232" y="26593"/>
                  <a:pt x="1273684" y="0"/>
                </a:cubicBezTo>
                <a:cubicBezTo>
                  <a:pt x="1430136" y="-26593"/>
                  <a:pt x="1572211" y="24753"/>
                  <a:pt x="1772473" y="0"/>
                </a:cubicBezTo>
                <a:cubicBezTo>
                  <a:pt x="1972735" y="-24753"/>
                  <a:pt x="2069923" y="44943"/>
                  <a:pt x="2221382" y="0"/>
                </a:cubicBezTo>
                <a:cubicBezTo>
                  <a:pt x="2372841" y="-44943"/>
                  <a:pt x="2610970" y="30091"/>
                  <a:pt x="2720170" y="0"/>
                </a:cubicBezTo>
                <a:cubicBezTo>
                  <a:pt x="2829370" y="-30091"/>
                  <a:pt x="3081014" y="47293"/>
                  <a:pt x="3318716" y="0"/>
                </a:cubicBezTo>
                <a:cubicBezTo>
                  <a:pt x="3799646" y="-78180"/>
                  <a:pt x="4155394" y="382135"/>
                  <a:pt x="4143491" y="824775"/>
                </a:cubicBezTo>
                <a:cubicBezTo>
                  <a:pt x="4158281" y="988983"/>
                  <a:pt x="4107845" y="1104710"/>
                  <a:pt x="4143491" y="1175602"/>
                </a:cubicBezTo>
                <a:cubicBezTo>
                  <a:pt x="4137016" y="1496751"/>
                  <a:pt x="3874751" y="2063707"/>
                  <a:pt x="3318716" y="2000377"/>
                </a:cubicBezTo>
                <a:cubicBezTo>
                  <a:pt x="3156834" y="2039157"/>
                  <a:pt x="2992392" y="1956447"/>
                  <a:pt x="2844867" y="2000377"/>
                </a:cubicBezTo>
                <a:cubicBezTo>
                  <a:pt x="2697342" y="2044307"/>
                  <a:pt x="2525397" y="1994509"/>
                  <a:pt x="2420897" y="2000377"/>
                </a:cubicBezTo>
                <a:cubicBezTo>
                  <a:pt x="2316397" y="2006245"/>
                  <a:pt x="2079277" y="1981428"/>
                  <a:pt x="1897170" y="2000377"/>
                </a:cubicBezTo>
                <a:cubicBezTo>
                  <a:pt x="1715063" y="2019326"/>
                  <a:pt x="1601837" y="1997482"/>
                  <a:pt x="1448260" y="2000377"/>
                </a:cubicBezTo>
                <a:cubicBezTo>
                  <a:pt x="1294683" y="2003272"/>
                  <a:pt x="1076801" y="1942699"/>
                  <a:pt x="824775" y="2000377"/>
                </a:cubicBezTo>
                <a:cubicBezTo>
                  <a:pt x="381963" y="1944954"/>
                  <a:pt x="-64770" y="1629026"/>
                  <a:pt x="0" y="1175602"/>
                </a:cubicBezTo>
                <a:cubicBezTo>
                  <a:pt x="-37841" y="1060392"/>
                  <a:pt x="18398" y="934863"/>
                  <a:pt x="0" y="824775"/>
                </a:cubicBezTo>
                <a:close/>
              </a:path>
              <a:path w="4143491" h="2000377" stroke="0" extrusionOk="0">
                <a:moveTo>
                  <a:pt x="0" y="824775"/>
                </a:moveTo>
                <a:cubicBezTo>
                  <a:pt x="-67035" y="327915"/>
                  <a:pt x="297194" y="27049"/>
                  <a:pt x="824775" y="0"/>
                </a:cubicBezTo>
                <a:cubicBezTo>
                  <a:pt x="935334" y="-15842"/>
                  <a:pt x="1131737" y="7143"/>
                  <a:pt x="1373442" y="0"/>
                </a:cubicBezTo>
                <a:cubicBezTo>
                  <a:pt x="1615147" y="-7143"/>
                  <a:pt x="1750516" y="41489"/>
                  <a:pt x="1847291" y="0"/>
                </a:cubicBezTo>
                <a:cubicBezTo>
                  <a:pt x="1944066" y="-41489"/>
                  <a:pt x="2122336" y="48420"/>
                  <a:pt x="2296200" y="0"/>
                </a:cubicBezTo>
                <a:cubicBezTo>
                  <a:pt x="2470064" y="-48420"/>
                  <a:pt x="2642137" y="59730"/>
                  <a:pt x="2819928" y="0"/>
                </a:cubicBezTo>
                <a:cubicBezTo>
                  <a:pt x="2997719" y="-59730"/>
                  <a:pt x="3118419" y="1218"/>
                  <a:pt x="3318716" y="0"/>
                </a:cubicBezTo>
                <a:cubicBezTo>
                  <a:pt x="3779592" y="-8730"/>
                  <a:pt x="4112430" y="396560"/>
                  <a:pt x="4143491" y="824775"/>
                </a:cubicBezTo>
                <a:cubicBezTo>
                  <a:pt x="4157097" y="987834"/>
                  <a:pt x="4110445" y="1059941"/>
                  <a:pt x="4143491" y="1175602"/>
                </a:cubicBezTo>
                <a:cubicBezTo>
                  <a:pt x="4251804" y="1657156"/>
                  <a:pt x="3757822" y="1997724"/>
                  <a:pt x="3318716" y="2000377"/>
                </a:cubicBezTo>
                <a:cubicBezTo>
                  <a:pt x="3180705" y="2014108"/>
                  <a:pt x="2922816" y="1950518"/>
                  <a:pt x="2819928" y="2000377"/>
                </a:cubicBezTo>
                <a:cubicBezTo>
                  <a:pt x="2717040" y="2050236"/>
                  <a:pt x="2509941" y="1980848"/>
                  <a:pt x="2346079" y="2000377"/>
                </a:cubicBezTo>
                <a:cubicBezTo>
                  <a:pt x="2182217" y="2019906"/>
                  <a:pt x="1921741" y="1988393"/>
                  <a:pt x="1797412" y="2000377"/>
                </a:cubicBezTo>
                <a:cubicBezTo>
                  <a:pt x="1673083" y="2012361"/>
                  <a:pt x="1396212" y="1937808"/>
                  <a:pt x="1248745" y="2000377"/>
                </a:cubicBezTo>
                <a:cubicBezTo>
                  <a:pt x="1101278" y="2062946"/>
                  <a:pt x="1026979" y="1963557"/>
                  <a:pt x="824775" y="2000377"/>
                </a:cubicBezTo>
                <a:cubicBezTo>
                  <a:pt x="332958" y="1966170"/>
                  <a:pt x="-31165" y="1584524"/>
                  <a:pt x="0" y="1175602"/>
                </a:cubicBezTo>
                <a:cubicBezTo>
                  <a:pt x="-11843" y="1035354"/>
                  <a:pt x="40178" y="912446"/>
                  <a:pt x="0" y="824775"/>
                </a:cubicBezTo>
                <a:close/>
              </a:path>
            </a:pathLst>
          </a:custGeom>
          <a:solidFill>
            <a:srgbClr val="DBD5B5"/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41231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>
            <a:extLst>
              <a:ext uri="{FF2B5EF4-FFF2-40B4-BE49-F238E27FC236}">
                <a16:creationId xmlns:a16="http://schemas.microsoft.com/office/drawing/2014/main" id="{AC691234-81B8-3433-6306-A71467D9BD19}"/>
              </a:ext>
            </a:extLst>
          </p:cNvPr>
          <p:cNvSpPr/>
          <p:nvPr/>
        </p:nvSpPr>
        <p:spPr>
          <a:xfrm>
            <a:off x="160212" y="664186"/>
            <a:ext cx="4143491" cy="2000377"/>
          </a:xfrm>
          <a:custGeom>
            <a:avLst/>
            <a:gdLst>
              <a:gd name="connsiteX0" fmla="*/ 0 w 4143491"/>
              <a:gd name="connsiteY0" fmla="*/ 923634 h 2000377"/>
              <a:gd name="connsiteX1" fmla="*/ 923634 w 4143491"/>
              <a:gd name="connsiteY1" fmla="*/ 0 h 2000377"/>
              <a:gd name="connsiteX2" fmla="*/ 1520652 w 4143491"/>
              <a:gd name="connsiteY2" fmla="*/ 0 h 2000377"/>
              <a:gd name="connsiteX3" fmla="*/ 2048783 w 4143491"/>
              <a:gd name="connsiteY3" fmla="*/ 0 h 2000377"/>
              <a:gd name="connsiteX4" fmla="*/ 2668763 w 4143491"/>
              <a:gd name="connsiteY4" fmla="*/ 0 h 2000377"/>
              <a:gd name="connsiteX5" fmla="*/ 3219857 w 4143491"/>
              <a:gd name="connsiteY5" fmla="*/ 0 h 2000377"/>
              <a:gd name="connsiteX6" fmla="*/ 4143491 w 4143491"/>
              <a:gd name="connsiteY6" fmla="*/ 923634 h 2000377"/>
              <a:gd name="connsiteX7" fmla="*/ 4143491 w 4143491"/>
              <a:gd name="connsiteY7" fmla="*/ 1076743 h 2000377"/>
              <a:gd name="connsiteX8" fmla="*/ 3219857 w 4143491"/>
              <a:gd name="connsiteY8" fmla="*/ 2000377 h 2000377"/>
              <a:gd name="connsiteX9" fmla="*/ 2599877 w 4143491"/>
              <a:gd name="connsiteY9" fmla="*/ 2000377 h 2000377"/>
              <a:gd name="connsiteX10" fmla="*/ 2002859 w 4143491"/>
              <a:gd name="connsiteY10" fmla="*/ 2000377 h 2000377"/>
              <a:gd name="connsiteX11" fmla="*/ 1474728 w 4143491"/>
              <a:gd name="connsiteY11" fmla="*/ 2000377 h 2000377"/>
              <a:gd name="connsiteX12" fmla="*/ 923634 w 4143491"/>
              <a:gd name="connsiteY12" fmla="*/ 2000377 h 2000377"/>
              <a:gd name="connsiteX13" fmla="*/ 0 w 4143491"/>
              <a:gd name="connsiteY13" fmla="*/ 1076743 h 2000377"/>
              <a:gd name="connsiteX14" fmla="*/ 0 w 4143491"/>
              <a:gd name="connsiteY14" fmla="*/ 923634 h 2000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43491" h="2000377" fill="none" extrusionOk="0">
                <a:moveTo>
                  <a:pt x="0" y="923634"/>
                </a:moveTo>
                <a:cubicBezTo>
                  <a:pt x="-20244" y="372258"/>
                  <a:pt x="415974" y="-33131"/>
                  <a:pt x="923634" y="0"/>
                </a:cubicBezTo>
                <a:cubicBezTo>
                  <a:pt x="1105100" y="-67845"/>
                  <a:pt x="1318861" y="63325"/>
                  <a:pt x="1520652" y="0"/>
                </a:cubicBezTo>
                <a:cubicBezTo>
                  <a:pt x="1722443" y="-63325"/>
                  <a:pt x="1913712" y="60355"/>
                  <a:pt x="2048783" y="0"/>
                </a:cubicBezTo>
                <a:cubicBezTo>
                  <a:pt x="2183854" y="-60355"/>
                  <a:pt x="2425344" y="6601"/>
                  <a:pt x="2668763" y="0"/>
                </a:cubicBezTo>
                <a:cubicBezTo>
                  <a:pt x="2912182" y="-6601"/>
                  <a:pt x="3094401" y="1273"/>
                  <a:pt x="3219857" y="0"/>
                </a:cubicBezTo>
                <a:cubicBezTo>
                  <a:pt x="3767171" y="73667"/>
                  <a:pt x="4100689" y="436097"/>
                  <a:pt x="4143491" y="923634"/>
                </a:cubicBezTo>
                <a:cubicBezTo>
                  <a:pt x="4153412" y="992593"/>
                  <a:pt x="4126710" y="1004446"/>
                  <a:pt x="4143491" y="1076743"/>
                </a:cubicBezTo>
                <a:cubicBezTo>
                  <a:pt x="4180311" y="1473608"/>
                  <a:pt x="3800385" y="2076518"/>
                  <a:pt x="3219857" y="2000377"/>
                </a:cubicBezTo>
                <a:cubicBezTo>
                  <a:pt x="3018388" y="2054868"/>
                  <a:pt x="2898848" y="1948032"/>
                  <a:pt x="2599877" y="2000377"/>
                </a:cubicBezTo>
                <a:cubicBezTo>
                  <a:pt x="2300906" y="2052722"/>
                  <a:pt x="2227378" y="1964555"/>
                  <a:pt x="2002859" y="2000377"/>
                </a:cubicBezTo>
                <a:cubicBezTo>
                  <a:pt x="1778340" y="2036199"/>
                  <a:pt x="1729621" y="1986129"/>
                  <a:pt x="1474728" y="2000377"/>
                </a:cubicBezTo>
                <a:cubicBezTo>
                  <a:pt x="1219835" y="2014625"/>
                  <a:pt x="1127853" y="1979182"/>
                  <a:pt x="923634" y="2000377"/>
                </a:cubicBezTo>
                <a:cubicBezTo>
                  <a:pt x="354489" y="2060136"/>
                  <a:pt x="-44028" y="1681071"/>
                  <a:pt x="0" y="1076743"/>
                </a:cubicBezTo>
                <a:cubicBezTo>
                  <a:pt x="-5241" y="1020848"/>
                  <a:pt x="7016" y="970318"/>
                  <a:pt x="0" y="923634"/>
                </a:cubicBezTo>
                <a:close/>
              </a:path>
              <a:path w="4143491" h="2000377" stroke="0" extrusionOk="0">
                <a:moveTo>
                  <a:pt x="0" y="923634"/>
                </a:moveTo>
                <a:cubicBezTo>
                  <a:pt x="-80184" y="364066"/>
                  <a:pt x="395882" y="6622"/>
                  <a:pt x="923634" y="0"/>
                </a:cubicBezTo>
                <a:cubicBezTo>
                  <a:pt x="1141927" y="-18799"/>
                  <a:pt x="1312793" y="21029"/>
                  <a:pt x="1543614" y="0"/>
                </a:cubicBezTo>
                <a:cubicBezTo>
                  <a:pt x="1774435" y="-21029"/>
                  <a:pt x="1909789" y="43834"/>
                  <a:pt x="2094708" y="0"/>
                </a:cubicBezTo>
                <a:cubicBezTo>
                  <a:pt x="2279627" y="-43834"/>
                  <a:pt x="2433086" y="34195"/>
                  <a:pt x="2622839" y="0"/>
                </a:cubicBezTo>
                <a:cubicBezTo>
                  <a:pt x="2812592" y="-34195"/>
                  <a:pt x="3080047" y="65566"/>
                  <a:pt x="3219857" y="0"/>
                </a:cubicBezTo>
                <a:cubicBezTo>
                  <a:pt x="3742835" y="-26484"/>
                  <a:pt x="4067049" y="401819"/>
                  <a:pt x="4143491" y="923634"/>
                </a:cubicBezTo>
                <a:cubicBezTo>
                  <a:pt x="4146227" y="964423"/>
                  <a:pt x="4131677" y="1026189"/>
                  <a:pt x="4143491" y="1076743"/>
                </a:cubicBezTo>
                <a:cubicBezTo>
                  <a:pt x="4102052" y="1655403"/>
                  <a:pt x="3666667" y="1926959"/>
                  <a:pt x="3219857" y="2000377"/>
                </a:cubicBezTo>
                <a:cubicBezTo>
                  <a:pt x="3044623" y="2060378"/>
                  <a:pt x="2824263" y="1958282"/>
                  <a:pt x="2691726" y="2000377"/>
                </a:cubicBezTo>
                <a:cubicBezTo>
                  <a:pt x="2559189" y="2042472"/>
                  <a:pt x="2392603" y="1960929"/>
                  <a:pt x="2117670" y="2000377"/>
                </a:cubicBezTo>
                <a:cubicBezTo>
                  <a:pt x="1842737" y="2039825"/>
                  <a:pt x="1760493" y="1959215"/>
                  <a:pt x="1566576" y="2000377"/>
                </a:cubicBezTo>
                <a:cubicBezTo>
                  <a:pt x="1372659" y="2041539"/>
                  <a:pt x="1096557" y="1953421"/>
                  <a:pt x="923634" y="2000377"/>
                </a:cubicBezTo>
                <a:cubicBezTo>
                  <a:pt x="424615" y="1986609"/>
                  <a:pt x="-111938" y="1543579"/>
                  <a:pt x="0" y="1076743"/>
                </a:cubicBezTo>
                <a:cubicBezTo>
                  <a:pt x="-720" y="1029475"/>
                  <a:pt x="16962" y="966337"/>
                  <a:pt x="0" y="923634"/>
                </a:cubicBezTo>
                <a:close/>
              </a:path>
            </a:pathLst>
          </a:custGeom>
          <a:solidFill>
            <a:srgbClr val="DBD5B5"/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46173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03" name="Google Shape;303;p30">
            <a:extLst>
              <a:ext uri="{FF2B5EF4-FFF2-40B4-BE49-F238E27FC236}">
                <a16:creationId xmlns:a16="http://schemas.microsoft.com/office/drawing/2014/main" id="{82716CB4-801B-4D69-AEA7-66EEB5AF41A2}"/>
              </a:ext>
            </a:extLst>
          </p:cNvPr>
          <p:cNvGrpSpPr/>
          <p:nvPr/>
        </p:nvGrpSpPr>
        <p:grpSpPr>
          <a:xfrm>
            <a:off x="2804975" y="221500"/>
            <a:ext cx="3559250" cy="104700"/>
            <a:chOff x="2805000" y="488200"/>
            <a:chExt cx="3559250" cy="104700"/>
          </a:xfrm>
        </p:grpSpPr>
        <p:sp>
          <p:nvSpPr>
            <p:cNvPr id="304" name="Google Shape;304;p30">
              <a:extLst>
                <a:ext uri="{FF2B5EF4-FFF2-40B4-BE49-F238E27FC236}">
                  <a16:creationId xmlns:a16="http://schemas.microsoft.com/office/drawing/2014/main" id="{5A332C4E-7C9B-DFAC-2E47-EA14A96026E1}"/>
                </a:ext>
              </a:extLst>
            </p:cNvPr>
            <p:cNvSpPr/>
            <p:nvPr/>
          </p:nvSpPr>
          <p:spPr>
            <a:xfrm>
              <a:off x="4519675" y="488200"/>
              <a:ext cx="104700" cy="1047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5" name="Google Shape;305;p30">
              <a:extLst>
                <a:ext uri="{FF2B5EF4-FFF2-40B4-BE49-F238E27FC236}">
                  <a16:creationId xmlns:a16="http://schemas.microsoft.com/office/drawing/2014/main" id="{7C594B16-98CA-1BC8-8F44-B47FAEE82A12}"/>
                </a:ext>
              </a:extLst>
            </p:cNvPr>
            <p:cNvCxnSpPr/>
            <p:nvPr/>
          </p:nvCxnSpPr>
          <p:spPr>
            <a:xfrm rot="10800000">
              <a:off x="2805000" y="540550"/>
              <a:ext cx="155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6" name="Google Shape;306;p30">
              <a:extLst>
                <a:ext uri="{FF2B5EF4-FFF2-40B4-BE49-F238E27FC236}">
                  <a16:creationId xmlns:a16="http://schemas.microsoft.com/office/drawing/2014/main" id="{35A526C1-17FA-F7D6-CFB5-072EA774478F}"/>
                </a:ext>
              </a:extLst>
            </p:cNvPr>
            <p:cNvCxnSpPr/>
            <p:nvPr/>
          </p:nvCxnSpPr>
          <p:spPr>
            <a:xfrm rot="10800000">
              <a:off x="4782050" y="540550"/>
              <a:ext cx="15822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" name="Google Shape;329;p33">
            <a:extLst>
              <a:ext uri="{FF2B5EF4-FFF2-40B4-BE49-F238E27FC236}">
                <a16:creationId xmlns:a16="http://schemas.microsoft.com/office/drawing/2014/main" id="{BDA2B4D8-D748-D715-54D7-7B6D7DB948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9804" y="68302"/>
            <a:ext cx="3141881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latin typeface="Netflix Sans " panose="020B0803020202020204" pitchFamily="34" charset="0"/>
                <a:ea typeface="Netflix Sans " panose="020B0803020202020204" pitchFamily="34" charset="0"/>
                <a:cs typeface="Netflix Sans " panose="020B0803020202020204" pitchFamily="34" charset="0"/>
              </a:rPr>
              <a:t>Выводы</a:t>
            </a:r>
            <a:endParaRPr sz="2800" dirty="0">
              <a:latin typeface="Netflix Sans " panose="020B0803020202020204" pitchFamily="34" charset="0"/>
              <a:ea typeface="Netflix Sans " panose="020B0803020202020204" pitchFamily="34" charset="0"/>
              <a:cs typeface="Netflix Sans " panose="020B0803020202020204" pitchFamily="34" charset="0"/>
            </a:endParaRPr>
          </a:p>
        </p:txBody>
      </p:sp>
      <p:sp>
        <p:nvSpPr>
          <p:cNvPr id="10" name="Подзаголовок 9">
            <a:extLst>
              <a:ext uri="{FF2B5EF4-FFF2-40B4-BE49-F238E27FC236}">
                <a16:creationId xmlns:a16="http://schemas.microsoft.com/office/drawing/2014/main" id="{A5D1F666-F512-DA33-C4E3-ACF8040E7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491" y="830235"/>
            <a:ext cx="4085217" cy="2005044"/>
          </a:xfrm>
        </p:spPr>
        <p:txBody>
          <a:bodyPr/>
          <a:lstStyle/>
          <a:p>
            <a:pPr algn="l"/>
            <a:r>
              <a:rPr lang="ru-RU" sz="1200" i="0" u="none" strike="noStrik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tflix Sans" panose="020B0603020202020204" pitchFamily="34" charset="0"/>
                <a:ea typeface="Netflix Sans" panose="020B0603020202020204" pitchFamily="34" charset="0"/>
                <a:cs typeface="Netflix Sans" panose="020B0603020202020204" pitchFamily="34" charset="0"/>
              </a:rPr>
              <a:t>1. Удобства и инфраструктура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200" i="0" u="none" strike="noStrik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tflix Sans" panose="020B0603020202020204" pitchFamily="34" charset="0"/>
                <a:ea typeface="Netflix Sans" panose="020B0603020202020204" pitchFamily="34" charset="0"/>
                <a:cs typeface="Netflix Sans" panose="020B0603020202020204" pitchFamily="34" charset="0"/>
              </a:rPr>
              <a:t>Некоторые услуги (общая ванная, общие номера) снижают рейтинг.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200" i="0" u="none" strike="noStrik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tflix Sans" panose="020B0603020202020204" pitchFamily="34" charset="0"/>
                <a:ea typeface="Netflix Sans" panose="020B0603020202020204" pitchFamily="34" charset="0"/>
                <a:cs typeface="Netflix Sans" panose="020B0603020202020204" pitchFamily="34" charset="0"/>
              </a:rPr>
              <a:t>Специализированные услуги (помощь маломобильным, бассейн) значительно улучшают оценку.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200" i="0" u="none" strike="noStrik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tflix Sans" panose="020B0603020202020204" pitchFamily="34" charset="0"/>
                <a:ea typeface="Netflix Sans" panose="020B0603020202020204" pitchFamily="34" charset="0"/>
                <a:cs typeface="Netflix Sans" panose="020B0603020202020204" pitchFamily="34" charset="0"/>
              </a:rPr>
              <a:t>Частота услуг не коррелирует с их влиянием на рейтинг.</a:t>
            </a:r>
          </a:p>
        </p:txBody>
      </p:sp>
      <p:sp>
        <p:nvSpPr>
          <p:cNvPr id="11" name="Подзаголовок 9">
            <a:extLst>
              <a:ext uri="{FF2B5EF4-FFF2-40B4-BE49-F238E27FC236}">
                <a16:creationId xmlns:a16="http://schemas.microsoft.com/office/drawing/2014/main" id="{AE0CCB42-C101-B82A-3ACA-B25B0199195C}"/>
              </a:ext>
            </a:extLst>
          </p:cNvPr>
          <p:cNvSpPr txBox="1">
            <a:spLocks/>
          </p:cNvSpPr>
          <p:nvPr/>
        </p:nvSpPr>
        <p:spPr>
          <a:xfrm>
            <a:off x="4958503" y="753016"/>
            <a:ext cx="4085217" cy="200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efin Sans Light"/>
              <a:buNone/>
              <a:defRPr sz="1400" b="0" i="0" u="none" strike="noStrike" cap="none">
                <a:solidFill>
                  <a:schemeClr val="lt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efin Sans Light"/>
              <a:buNone/>
              <a:defRPr sz="1400" b="0" i="0" u="none" strike="noStrike" cap="none">
                <a:solidFill>
                  <a:schemeClr val="lt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efin Sans Light"/>
              <a:buNone/>
              <a:defRPr sz="1400" b="0" i="0" u="none" strike="noStrike" cap="none">
                <a:solidFill>
                  <a:schemeClr val="lt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efin Sans Light"/>
              <a:buNone/>
              <a:defRPr sz="1400" b="0" i="0" u="none" strike="noStrike" cap="none">
                <a:solidFill>
                  <a:schemeClr val="lt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efin Sans Light"/>
              <a:buNone/>
              <a:defRPr sz="1400" b="0" i="0" u="none" strike="noStrike" cap="none">
                <a:solidFill>
                  <a:schemeClr val="lt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efin Sans Light"/>
              <a:buNone/>
              <a:defRPr sz="1400" b="0" i="0" u="none" strike="noStrike" cap="none">
                <a:solidFill>
                  <a:schemeClr val="lt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efin Sans Light"/>
              <a:buNone/>
              <a:defRPr sz="1400" b="0" i="0" u="none" strike="noStrike" cap="none">
                <a:solidFill>
                  <a:schemeClr val="lt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efin Sans Light"/>
              <a:buNone/>
              <a:defRPr sz="1400" b="0" i="0" u="none" strike="noStrike" cap="none">
                <a:solidFill>
                  <a:schemeClr val="lt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efin Sans Light"/>
              <a:buNone/>
              <a:defRPr sz="1400" b="0" i="0" u="none" strike="noStrike" cap="none">
                <a:solidFill>
                  <a:schemeClr val="lt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9pPr>
          </a:lstStyle>
          <a:p>
            <a:pPr algn="l"/>
            <a:r>
              <a:rPr lang="ru-RU" sz="1200" i="0" u="none" strike="noStrik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tflix Sans" panose="020B0603020202020204" pitchFamily="34" charset="0"/>
                <a:ea typeface="Netflix Sans" panose="020B0603020202020204" pitchFamily="34" charset="0"/>
                <a:cs typeface="Netflix Sans" panose="020B0603020202020204" pitchFamily="34" charset="0"/>
              </a:rPr>
              <a:t>2. Локация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200" i="0" u="none" strike="noStrik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tflix Sans" panose="020B0603020202020204" pitchFamily="34" charset="0"/>
                <a:ea typeface="Netflix Sans" panose="020B0603020202020204" pitchFamily="34" charset="0"/>
                <a:cs typeface="Netflix Sans" panose="020B0603020202020204" pitchFamily="34" charset="0"/>
              </a:rPr>
              <a:t>Отели в центральных или туристических (для приморских городов) районах получают более высокие оценки.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200" i="0" u="none" strike="noStrik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tflix Sans" panose="020B0603020202020204" pitchFamily="34" charset="0"/>
                <a:ea typeface="Netflix Sans" panose="020B0603020202020204" pitchFamily="34" charset="0"/>
                <a:cs typeface="Netflix Sans" panose="020B0603020202020204" pitchFamily="34" charset="0"/>
              </a:rPr>
              <a:t>Жилые районы ассоциируются с низкими рейтингами.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200" i="0" u="none" strike="noStrik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tflix Sans" panose="020B0603020202020204" pitchFamily="34" charset="0"/>
                <a:ea typeface="Netflix Sans" panose="020B0603020202020204" pitchFamily="34" charset="0"/>
                <a:cs typeface="Netflix Sans" panose="020B0603020202020204" pitchFamily="34" charset="0"/>
              </a:rPr>
              <a:t>На окраинах отели могут быть успешными за счёт дополнительных услуг или туристической привлекательности.</a:t>
            </a:r>
          </a:p>
        </p:txBody>
      </p:sp>
      <p:sp>
        <p:nvSpPr>
          <p:cNvPr id="12" name="Подзаголовок 9">
            <a:extLst>
              <a:ext uri="{FF2B5EF4-FFF2-40B4-BE49-F238E27FC236}">
                <a16:creationId xmlns:a16="http://schemas.microsoft.com/office/drawing/2014/main" id="{FFAA7FD1-FFFE-29D9-124A-2C40FD0C3CD8}"/>
              </a:ext>
            </a:extLst>
          </p:cNvPr>
          <p:cNvSpPr txBox="1">
            <a:spLocks/>
          </p:cNvSpPr>
          <p:nvPr/>
        </p:nvSpPr>
        <p:spPr>
          <a:xfrm>
            <a:off x="2529391" y="3138456"/>
            <a:ext cx="4085217" cy="1640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efin Sans Light"/>
              <a:buNone/>
              <a:defRPr sz="1400" b="0" i="0" u="none" strike="noStrike" cap="none">
                <a:solidFill>
                  <a:schemeClr val="lt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efin Sans Light"/>
              <a:buNone/>
              <a:defRPr sz="1400" b="0" i="0" u="none" strike="noStrike" cap="none">
                <a:solidFill>
                  <a:schemeClr val="lt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efin Sans Light"/>
              <a:buNone/>
              <a:defRPr sz="1400" b="0" i="0" u="none" strike="noStrike" cap="none">
                <a:solidFill>
                  <a:schemeClr val="lt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efin Sans Light"/>
              <a:buNone/>
              <a:defRPr sz="1400" b="0" i="0" u="none" strike="noStrike" cap="none">
                <a:solidFill>
                  <a:schemeClr val="lt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efin Sans Light"/>
              <a:buNone/>
              <a:defRPr sz="1400" b="0" i="0" u="none" strike="noStrike" cap="none">
                <a:solidFill>
                  <a:schemeClr val="lt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efin Sans Light"/>
              <a:buNone/>
              <a:defRPr sz="1400" b="0" i="0" u="none" strike="noStrike" cap="none">
                <a:solidFill>
                  <a:schemeClr val="lt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efin Sans Light"/>
              <a:buNone/>
              <a:defRPr sz="1400" b="0" i="0" u="none" strike="noStrike" cap="none">
                <a:solidFill>
                  <a:schemeClr val="lt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efin Sans Light"/>
              <a:buNone/>
              <a:defRPr sz="1400" b="0" i="0" u="none" strike="noStrike" cap="none">
                <a:solidFill>
                  <a:schemeClr val="lt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efin Sans Light"/>
              <a:buNone/>
              <a:defRPr sz="1400" b="0" i="0" u="none" strike="noStrike" cap="none">
                <a:solidFill>
                  <a:schemeClr val="lt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9pPr>
          </a:lstStyle>
          <a:p>
            <a:pPr algn="l"/>
            <a:r>
              <a:rPr lang="ru-RU" sz="1200" i="0" u="none" strike="noStrik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tflix Sans" panose="020B0603020202020204" pitchFamily="34" charset="0"/>
                <a:ea typeface="Netflix Sans" panose="020B0603020202020204" pitchFamily="34" charset="0"/>
                <a:cs typeface="Netflix Sans" panose="020B0603020202020204" pitchFamily="34" charset="0"/>
              </a:rPr>
              <a:t>3. Рейтинг ≠ качество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200" i="0" u="none" strike="noStrik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tflix Sans" panose="020B0603020202020204" pitchFamily="34" charset="0"/>
                <a:ea typeface="Netflix Sans" panose="020B0603020202020204" pitchFamily="34" charset="0"/>
                <a:cs typeface="Netflix Sans" panose="020B0603020202020204" pitchFamily="34" charset="0"/>
              </a:rPr>
              <a:t>Рейтинг не всегда соответствует звёздности: 5-звездочные отели имеют разброс оценок из-за завышенных ожиданий.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200" i="0" u="none" strike="noStrik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tflix Sans" panose="020B0603020202020204" pitchFamily="34" charset="0"/>
                <a:ea typeface="Netflix Sans" panose="020B0603020202020204" pitchFamily="34" charset="0"/>
                <a:cs typeface="Netflix Sans" panose="020B0603020202020204" pitchFamily="34" charset="0"/>
              </a:rPr>
              <a:t>Высокая цена не гарантирует премиум-сервис: дорогие отели могут получать низкие оценки, а недорогие – высокие.</a:t>
            </a:r>
          </a:p>
          <a:p>
            <a:pPr algn="l"/>
            <a:endParaRPr lang="ru-RU" sz="1200" i="0" u="none" strike="noStrik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etflix Sans" panose="020B0603020202020204" pitchFamily="34" charset="0"/>
              <a:ea typeface="Netflix Sans" panose="020B0603020202020204" pitchFamily="34" charset="0"/>
              <a:cs typeface="Netflix San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45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>
          <a:extLst>
            <a:ext uri="{FF2B5EF4-FFF2-40B4-BE49-F238E27FC236}">
              <a16:creationId xmlns:a16="http://schemas.microsoft.com/office/drawing/2014/main" id="{19E7CC0E-F7CB-057C-1407-A56B96676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>
            <a:extLst>
              <a:ext uri="{FF2B5EF4-FFF2-40B4-BE49-F238E27FC236}">
                <a16:creationId xmlns:a16="http://schemas.microsoft.com/office/drawing/2014/main" id="{04BD6EB5-10C8-59FD-4692-389592D2D9E8}"/>
              </a:ext>
            </a:extLst>
          </p:cNvPr>
          <p:cNvSpPr/>
          <p:nvPr/>
        </p:nvSpPr>
        <p:spPr>
          <a:xfrm>
            <a:off x="218483" y="3010509"/>
            <a:ext cx="4266393" cy="2000377"/>
          </a:xfrm>
          <a:custGeom>
            <a:avLst/>
            <a:gdLst>
              <a:gd name="connsiteX0" fmla="*/ 0 w 4266393"/>
              <a:gd name="connsiteY0" fmla="*/ 923634 h 2000377"/>
              <a:gd name="connsiteX1" fmla="*/ 923634 w 4266393"/>
              <a:gd name="connsiteY1" fmla="*/ 0 h 2000377"/>
              <a:gd name="connsiteX2" fmla="*/ 1359077 w 4266393"/>
              <a:gd name="connsiteY2" fmla="*/ 0 h 2000377"/>
              <a:gd name="connsiteX3" fmla="*/ 1842902 w 4266393"/>
              <a:gd name="connsiteY3" fmla="*/ 0 h 2000377"/>
              <a:gd name="connsiteX4" fmla="*/ 2278344 w 4266393"/>
              <a:gd name="connsiteY4" fmla="*/ 0 h 2000377"/>
              <a:gd name="connsiteX5" fmla="*/ 2762169 w 4266393"/>
              <a:gd name="connsiteY5" fmla="*/ 0 h 2000377"/>
              <a:gd name="connsiteX6" fmla="*/ 3342759 w 4266393"/>
              <a:gd name="connsiteY6" fmla="*/ 0 h 2000377"/>
              <a:gd name="connsiteX7" fmla="*/ 4266393 w 4266393"/>
              <a:gd name="connsiteY7" fmla="*/ 923634 h 2000377"/>
              <a:gd name="connsiteX8" fmla="*/ 4266393 w 4266393"/>
              <a:gd name="connsiteY8" fmla="*/ 1076743 h 2000377"/>
              <a:gd name="connsiteX9" fmla="*/ 3342759 w 4266393"/>
              <a:gd name="connsiteY9" fmla="*/ 2000377 h 2000377"/>
              <a:gd name="connsiteX10" fmla="*/ 2883125 w 4266393"/>
              <a:gd name="connsiteY10" fmla="*/ 2000377 h 2000377"/>
              <a:gd name="connsiteX11" fmla="*/ 2471874 w 4266393"/>
              <a:gd name="connsiteY11" fmla="*/ 2000377 h 2000377"/>
              <a:gd name="connsiteX12" fmla="*/ 1963858 w 4266393"/>
              <a:gd name="connsiteY12" fmla="*/ 2000377 h 2000377"/>
              <a:gd name="connsiteX13" fmla="*/ 1528415 w 4266393"/>
              <a:gd name="connsiteY13" fmla="*/ 2000377 h 2000377"/>
              <a:gd name="connsiteX14" fmla="*/ 923634 w 4266393"/>
              <a:gd name="connsiteY14" fmla="*/ 2000377 h 2000377"/>
              <a:gd name="connsiteX15" fmla="*/ 0 w 4266393"/>
              <a:gd name="connsiteY15" fmla="*/ 1076743 h 2000377"/>
              <a:gd name="connsiteX16" fmla="*/ 0 w 4266393"/>
              <a:gd name="connsiteY16" fmla="*/ 923634 h 2000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66393" h="2000377" fill="none" extrusionOk="0">
                <a:moveTo>
                  <a:pt x="0" y="923634"/>
                </a:moveTo>
                <a:cubicBezTo>
                  <a:pt x="-17031" y="443977"/>
                  <a:pt x="486984" y="54586"/>
                  <a:pt x="923634" y="0"/>
                </a:cubicBezTo>
                <a:cubicBezTo>
                  <a:pt x="1059963" y="-44039"/>
                  <a:pt x="1202749" y="8513"/>
                  <a:pt x="1359077" y="0"/>
                </a:cubicBezTo>
                <a:cubicBezTo>
                  <a:pt x="1515405" y="-8513"/>
                  <a:pt x="1603846" y="37007"/>
                  <a:pt x="1842902" y="0"/>
                </a:cubicBezTo>
                <a:cubicBezTo>
                  <a:pt x="2081958" y="-37007"/>
                  <a:pt x="2097672" y="27464"/>
                  <a:pt x="2278344" y="0"/>
                </a:cubicBezTo>
                <a:cubicBezTo>
                  <a:pt x="2459016" y="-27464"/>
                  <a:pt x="2609874" y="22097"/>
                  <a:pt x="2762169" y="0"/>
                </a:cubicBezTo>
                <a:cubicBezTo>
                  <a:pt x="2914464" y="-22097"/>
                  <a:pt x="3140595" y="55054"/>
                  <a:pt x="3342759" y="0"/>
                </a:cubicBezTo>
                <a:cubicBezTo>
                  <a:pt x="3889688" y="-113244"/>
                  <a:pt x="4336812" y="489666"/>
                  <a:pt x="4266393" y="923634"/>
                </a:cubicBezTo>
                <a:cubicBezTo>
                  <a:pt x="4269573" y="993186"/>
                  <a:pt x="4251147" y="1021869"/>
                  <a:pt x="4266393" y="1076743"/>
                </a:cubicBezTo>
                <a:cubicBezTo>
                  <a:pt x="4263388" y="1524504"/>
                  <a:pt x="3929112" y="2048410"/>
                  <a:pt x="3342759" y="2000377"/>
                </a:cubicBezTo>
                <a:cubicBezTo>
                  <a:pt x="3147075" y="2002926"/>
                  <a:pt x="3076554" y="1986808"/>
                  <a:pt x="2883125" y="2000377"/>
                </a:cubicBezTo>
                <a:cubicBezTo>
                  <a:pt x="2689696" y="2013946"/>
                  <a:pt x="2639157" y="1961252"/>
                  <a:pt x="2471874" y="2000377"/>
                </a:cubicBezTo>
                <a:cubicBezTo>
                  <a:pt x="2304591" y="2039502"/>
                  <a:pt x="2191266" y="1966783"/>
                  <a:pt x="1963858" y="2000377"/>
                </a:cubicBezTo>
                <a:cubicBezTo>
                  <a:pt x="1736450" y="2033971"/>
                  <a:pt x="1717465" y="1964082"/>
                  <a:pt x="1528415" y="2000377"/>
                </a:cubicBezTo>
                <a:cubicBezTo>
                  <a:pt x="1339365" y="2036672"/>
                  <a:pt x="1069011" y="1939549"/>
                  <a:pt x="923634" y="2000377"/>
                </a:cubicBezTo>
                <a:cubicBezTo>
                  <a:pt x="436272" y="1901098"/>
                  <a:pt x="-88023" y="1584015"/>
                  <a:pt x="0" y="1076743"/>
                </a:cubicBezTo>
                <a:cubicBezTo>
                  <a:pt x="-14781" y="1017921"/>
                  <a:pt x="5300" y="968181"/>
                  <a:pt x="0" y="923634"/>
                </a:cubicBezTo>
                <a:close/>
              </a:path>
              <a:path w="4266393" h="2000377" stroke="0" extrusionOk="0">
                <a:moveTo>
                  <a:pt x="0" y="923634"/>
                </a:moveTo>
                <a:cubicBezTo>
                  <a:pt x="-80184" y="364066"/>
                  <a:pt x="395882" y="6622"/>
                  <a:pt x="923634" y="0"/>
                </a:cubicBezTo>
                <a:cubicBezTo>
                  <a:pt x="1056789" y="-48252"/>
                  <a:pt x="1221244" y="20245"/>
                  <a:pt x="1455842" y="0"/>
                </a:cubicBezTo>
                <a:cubicBezTo>
                  <a:pt x="1690440" y="-20245"/>
                  <a:pt x="1772122" y="44907"/>
                  <a:pt x="1915475" y="0"/>
                </a:cubicBezTo>
                <a:cubicBezTo>
                  <a:pt x="2058828" y="-44907"/>
                  <a:pt x="2241664" y="20713"/>
                  <a:pt x="2350918" y="0"/>
                </a:cubicBezTo>
                <a:cubicBezTo>
                  <a:pt x="2460172" y="-20713"/>
                  <a:pt x="2637463" y="37450"/>
                  <a:pt x="2858934" y="0"/>
                </a:cubicBezTo>
                <a:cubicBezTo>
                  <a:pt x="3080405" y="-37450"/>
                  <a:pt x="3155941" y="23524"/>
                  <a:pt x="3342759" y="0"/>
                </a:cubicBezTo>
                <a:cubicBezTo>
                  <a:pt x="3901547" y="-79219"/>
                  <a:pt x="4194071" y="477081"/>
                  <a:pt x="4266393" y="923634"/>
                </a:cubicBezTo>
                <a:cubicBezTo>
                  <a:pt x="4270122" y="971611"/>
                  <a:pt x="4248149" y="1002763"/>
                  <a:pt x="4266393" y="1076743"/>
                </a:cubicBezTo>
                <a:cubicBezTo>
                  <a:pt x="4378746" y="1613866"/>
                  <a:pt x="3809621" y="1993382"/>
                  <a:pt x="3342759" y="2000377"/>
                </a:cubicBezTo>
                <a:cubicBezTo>
                  <a:pt x="3125477" y="2041567"/>
                  <a:pt x="3031518" y="1966424"/>
                  <a:pt x="2858934" y="2000377"/>
                </a:cubicBezTo>
                <a:cubicBezTo>
                  <a:pt x="2686350" y="2034330"/>
                  <a:pt x="2502685" y="1963735"/>
                  <a:pt x="2399300" y="2000377"/>
                </a:cubicBezTo>
                <a:cubicBezTo>
                  <a:pt x="2295915" y="2037019"/>
                  <a:pt x="2087216" y="1966031"/>
                  <a:pt x="1867093" y="2000377"/>
                </a:cubicBezTo>
                <a:cubicBezTo>
                  <a:pt x="1646970" y="2034723"/>
                  <a:pt x="1533648" y="1982363"/>
                  <a:pt x="1334885" y="2000377"/>
                </a:cubicBezTo>
                <a:cubicBezTo>
                  <a:pt x="1136122" y="2018391"/>
                  <a:pt x="1046606" y="1962128"/>
                  <a:pt x="923634" y="2000377"/>
                </a:cubicBezTo>
                <a:cubicBezTo>
                  <a:pt x="357864" y="1947935"/>
                  <a:pt x="-8371" y="1574339"/>
                  <a:pt x="0" y="1076743"/>
                </a:cubicBezTo>
                <a:cubicBezTo>
                  <a:pt x="-13688" y="1021622"/>
                  <a:pt x="5529" y="974171"/>
                  <a:pt x="0" y="923634"/>
                </a:cubicBezTo>
                <a:close/>
              </a:path>
            </a:pathLst>
          </a:custGeom>
          <a:solidFill>
            <a:srgbClr val="DBD5B5"/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46173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>
            <a:extLst>
              <a:ext uri="{FF2B5EF4-FFF2-40B4-BE49-F238E27FC236}">
                <a16:creationId xmlns:a16="http://schemas.microsoft.com/office/drawing/2014/main" id="{DA3C0B89-9FE6-33F8-DAAB-D3AAC88ED2B2}"/>
              </a:ext>
            </a:extLst>
          </p:cNvPr>
          <p:cNvSpPr/>
          <p:nvPr/>
        </p:nvSpPr>
        <p:spPr>
          <a:xfrm>
            <a:off x="218484" y="688469"/>
            <a:ext cx="4266392" cy="2000377"/>
          </a:xfrm>
          <a:custGeom>
            <a:avLst/>
            <a:gdLst>
              <a:gd name="connsiteX0" fmla="*/ 0 w 4266392"/>
              <a:gd name="connsiteY0" fmla="*/ 923634 h 2000377"/>
              <a:gd name="connsiteX1" fmla="*/ 923634 w 4266392"/>
              <a:gd name="connsiteY1" fmla="*/ 0 h 2000377"/>
              <a:gd name="connsiteX2" fmla="*/ 1359076 w 4266392"/>
              <a:gd name="connsiteY2" fmla="*/ 0 h 2000377"/>
              <a:gd name="connsiteX3" fmla="*/ 1842901 w 4266392"/>
              <a:gd name="connsiteY3" fmla="*/ 0 h 2000377"/>
              <a:gd name="connsiteX4" fmla="*/ 2278343 w 4266392"/>
              <a:gd name="connsiteY4" fmla="*/ 0 h 2000377"/>
              <a:gd name="connsiteX5" fmla="*/ 2762168 w 4266392"/>
              <a:gd name="connsiteY5" fmla="*/ 0 h 2000377"/>
              <a:gd name="connsiteX6" fmla="*/ 3342758 w 4266392"/>
              <a:gd name="connsiteY6" fmla="*/ 0 h 2000377"/>
              <a:gd name="connsiteX7" fmla="*/ 4266392 w 4266392"/>
              <a:gd name="connsiteY7" fmla="*/ 923634 h 2000377"/>
              <a:gd name="connsiteX8" fmla="*/ 4266392 w 4266392"/>
              <a:gd name="connsiteY8" fmla="*/ 1076743 h 2000377"/>
              <a:gd name="connsiteX9" fmla="*/ 3342758 w 4266392"/>
              <a:gd name="connsiteY9" fmla="*/ 2000377 h 2000377"/>
              <a:gd name="connsiteX10" fmla="*/ 2883124 w 4266392"/>
              <a:gd name="connsiteY10" fmla="*/ 2000377 h 2000377"/>
              <a:gd name="connsiteX11" fmla="*/ 2471873 w 4266392"/>
              <a:gd name="connsiteY11" fmla="*/ 2000377 h 2000377"/>
              <a:gd name="connsiteX12" fmla="*/ 1963857 w 4266392"/>
              <a:gd name="connsiteY12" fmla="*/ 2000377 h 2000377"/>
              <a:gd name="connsiteX13" fmla="*/ 1528415 w 4266392"/>
              <a:gd name="connsiteY13" fmla="*/ 2000377 h 2000377"/>
              <a:gd name="connsiteX14" fmla="*/ 923634 w 4266392"/>
              <a:gd name="connsiteY14" fmla="*/ 2000377 h 2000377"/>
              <a:gd name="connsiteX15" fmla="*/ 0 w 4266392"/>
              <a:gd name="connsiteY15" fmla="*/ 1076743 h 2000377"/>
              <a:gd name="connsiteX16" fmla="*/ 0 w 4266392"/>
              <a:gd name="connsiteY16" fmla="*/ 923634 h 2000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66392" h="2000377" fill="none" extrusionOk="0">
                <a:moveTo>
                  <a:pt x="0" y="923634"/>
                </a:moveTo>
                <a:cubicBezTo>
                  <a:pt x="-17031" y="443977"/>
                  <a:pt x="486984" y="54586"/>
                  <a:pt x="923634" y="0"/>
                </a:cubicBezTo>
                <a:cubicBezTo>
                  <a:pt x="1069621" y="-43244"/>
                  <a:pt x="1209539" y="8751"/>
                  <a:pt x="1359076" y="0"/>
                </a:cubicBezTo>
                <a:cubicBezTo>
                  <a:pt x="1508613" y="-8751"/>
                  <a:pt x="1603845" y="37007"/>
                  <a:pt x="1842901" y="0"/>
                </a:cubicBezTo>
                <a:cubicBezTo>
                  <a:pt x="2081957" y="-37007"/>
                  <a:pt x="2097671" y="27464"/>
                  <a:pt x="2278343" y="0"/>
                </a:cubicBezTo>
                <a:cubicBezTo>
                  <a:pt x="2459015" y="-27464"/>
                  <a:pt x="2609873" y="22097"/>
                  <a:pt x="2762168" y="0"/>
                </a:cubicBezTo>
                <a:cubicBezTo>
                  <a:pt x="2914463" y="-22097"/>
                  <a:pt x="3140594" y="55054"/>
                  <a:pt x="3342758" y="0"/>
                </a:cubicBezTo>
                <a:cubicBezTo>
                  <a:pt x="3889687" y="-113244"/>
                  <a:pt x="4336811" y="489666"/>
                  <a:pt x="4266392" y="923634"/>
                </a:cubicBezTo>
                <a:cubicBezTo>
                  <a:pt x="4269572" y="993186"/>
                  <a:pt x="4251146" y="1021869"/>
                  <a:pt x="4266392" y="1076743"/>
                </a:cubicBezTo>
                <a:cubicBezTo>
                  <a:pt x="4263387" y="1524504"/>
                  <a:pt x="3929111" y="2048410"/>
                  <a:pt x="3342758" y="2000377"/>
                </a:cubicBezTo>
                <a:cubicBezTo>
                  <a:pt x="3147074" y="2002926"/>
                  <a:pt x="3076553" y="1986808"/>
                  <a:pt x="2883124" y="2000377"/>
                </a:cubicBezTo>
                <a:cubicBezTo>
                  <a:pt x="2689695" y="2013946"/>
                  <a:pt x="2639156" y="1961252"/>
                  <a:pt x="2471873" y="2000377"/>
                </a:cubicBezTo>
                <a:cubicBezTo>
                  <a:pt x="2304590" y="2039502"/>
                  <a:pt x="2191265" y="1966783"/>
                  <a:pt x="1963857" y="2000377"/>
                </a:cubicBezTo>
                <a:cubicBezTo>
                  <a:pt x="1736449" y="2033971"/>
                  <a:pt x="1709587" y="1955108"/>
                  <a:pt x="1528415" y="2000377"/>
                </a:cubicBezTo>
                <a:cubicBezTo>
                  <a:pt x="1347243" y="2045646"/>
                  <a:pt x="1069011" y="1939549"/>
                  <a:pt x="923634" y="2000377"/>
                </a:cubicBezTo>
                <a:cubicBezTo>
                  <a:pt x="436272" y="1901098"/>
                  <a:pt x="-88023" y="1584015"/>
                  <a:pt x="0" y="1076743"/>
                </a:cubicBezTo>
                <a:cubicBezTo>
                  <a:pt x="-14781" y="1017921"/>
                  <a:pt x="5300" y="968181"/>
                  <a:pt x="0" y="923634"/>
                </a:cubicBezTo>
                <a:close/>
              </a:path>
              <a:path w="4266392" h="2000377" stroke="0" extrusionOk="0">
                <a:moveTo>
                  <a:pt x="0" y="923634"/>
                </a:moveTo>
                <a:cubicBezTo>
                  <a:pt x="-80184" y="364066"/>
                  <a:pt x="395882" y="6622"/>
                  <a:pt x="923634" y="0"/>
                </a:cubicBezTo>
                <a:cubicBezTo>
                  <a:pt x="1061641" y="-42238"/>
                  <a:pt x="1226703" y="24222"/>
                  <a:pt x="1455841" y="0"/>
                </a:cubicBezTo>
                <a:cubicBezTo>
                  <a:pt x="1684979" y="-24222"/>
                  <a:pt x="1764735" y="42751"/>
                  <a:pt x="1915475" y="0"/>
                </a:cubicBezTo>
                <a:cubicBezTo>
                  <a:pt x="2066215" y="-42751"/>
                  <a:pt x="2241687" y="25563"/>
                  <a:pt x="2350917" y="0"/>
                </a:cubicBezTo>
                <a:cubicBezTo>
                  <a:pt x="2460147" y="-25563"/>
                  <a:pt x="2637462" y="37450"/>
                  <a:pt x="2858933" y="0"/>
                </a:cubicBezTo>
                <a:cubicBezTo>
                  <a:pt x="3080404" y="-37450"/>
                  <a:pt x="3155940" y="23524"/>
                  <a:pt x="3342758" y="0"/>
                </a:cubicBezTo>
                <a:cubicBezTo>
                  <a:pt x="3901546" y="-79219"/>
                  <a:pt x="4194070" y="477081"/>
                  <a:pt x="4266392" y="923634"/>
                </a:cubicBezTo>
                <a:cubicBezTo>
                  <a:pt x="4270121" y="971611"/>
                  <a:pt x="4248148" y="1002763"/>
                  <a:pt x="4266392" y="1076743"/>
                </a:cubicBezTo>
                <a:cubicBezTo>
                  <a:pt x="4378745" y="1613866"/>
                  <a:pt x="3809620" y="1993382"/>
                  <a:pt x="3342758" y="2000377"/>
                </a:cubicBezTo>
                <a:cubicBezTo>
                  <a:pt x="3125476" y="2041567"/>
                  <a:pt x="3031517" y="1966424"/>
                  <a:pt x="2858933" y="2000377"/>
                </a:cubicBezTo>
                <a:cubicBezTo>
                  <a:pt x="2686349" y="2034330"/>
                  <a:pt x="2499050" y="1957801"/>
                  <a:pt x="2399300" y="2000377"/>
                </a:cubicBezTo>
                <a:cubicBezTo>
                  <a:pt x="2299550" y="2042953"/>
                  <a:pt x="2090180" y="1968320"/>
                  <a:pt x="1867092" y="2000377"/>
                </a:cubicBezTo>
                <a:cubicBezTo>
                  <a:pt x="1644004" y="2032434"/>
                  <a:pt x="1525991" y="1981274"/>
                  <a:pt x="1334885" y="2000377"/>
                </a:cubicBezTo>
                <a:cubicBezTo>
                  <a:pt x="1143779" y="2019480"/>
                  <a:pt x="1046606" y="1962128"/>
                  <a:pt x="923634" y="2000377"/>
                </a:cubicBezTo>
                <a:cubicBezTo>
                  <a:pt x="357864" y="1947935"/>
                  <a:pt x="-8371" y="1574339"/>
                  <a:pt x="0" y="1076743"/>
                </a:cubicBezTo>
                <a:cubicBezTo>
                  <a:pt x="-13688" y="1021622"/>
                  <a:pt x="5529" y="974171"/>
                  <a:pt x="0" y="923634"/>
                </a:cubicBezTo>
                <a:close/>
              </a:path>
            </a:pathLst>
          </a:custGeom>
          <a:solidFill>
            <a:srgbClr val="DBD5B5"/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46173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03" name="Google Shape;303;p30">
            <a:extLst>
              <a:ext uri="{FF2B5EF4-FFF2-40B4-BE49-F238E27FC236}">
                <a16:creationId xmlns:a16="http://schemas.microsoft.com/office/drawing/2014/main" id="{6F891FC4-7596-D6AB-E156-84D8C0548DC2}"/>
              </a:ext>
            </a:extLst>
          </p:cNvPr>
          <p:cNvGrpSpPr/>
          <p:nvPr/>
        </p:nvGrpSpPr>
        <p:grpSpPr>
          <a:xfrm>
            <a:off x="2804975" y="221500"/>
            <a:ext cx="3559250" cy="104700"/>
            <a:chOff x="2805000" y="488200"/>
            <a:chExt cx="3559250" cy="104700"/>
          </a:xfrm>
        </p:grpSpPr>
        <p:sp>
          <p:nvSpPr>
            <p:cNvPr id="304" name="Google Shape;304;p30">
              <a:extLst>
                <a:ext uri="{FF2B5EF4-FFF2-40B4-BE49-F238E27FC236}">
                  <a16:creationId xmlns:a16="http://schemas.microsoft.com/office/drawing/2014/main" id="{FB2CECF7-7C5F-9E32-61F8-04BC7BCFEE45}"/>
                </a:ext>
              </a:extLst>
            </p:cNvPr>
            <p:cNvSpPr/>
            <p:nvPr/>
          </p:nvSpPr>
          <p:spPr>
            <a:xfrm>
              <a:off x="4519675" y="488200"/>
              <a:ext cx="104700" cy="1047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5" name="Google Shape;305;p30">
              <a:extLst>
                <a:ext uri="{FF2B5EF4-FFF2-40B4-BE49-F238E27FC236}">
                  <a16:creationId xmlns:a16="http://schemas.microsoft.com/office/drawing/2014/main" id="{378F3EC8-E222-6F1D-F58E-594A6EF93766}"/>
                </a:ext>
              </a:extLst>
            </p:cNvPr>
            <p:cNvCxnSpPr/>
            <p:nvPr/>
          </p:nvCxnSpPr>
          <p:spPr>
            <a:xfrm rot="10800000">
              <a:off x="2805000" y="540550"/>
              <a:ext cx="155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6" name="Google Shape;306;p30">
              <a:extLst>
                <a:ext uri="{FF2B5EF4-FFF2-40B4-BE49-F238E27FC236}">
                  <a16:creationId xmlns:a16="http://schemas.microsoft.com/office/drawing/2014/main" id="{77833DB1-8608-8352-8664-AB4C38BD7B29}"/>
                </a:ext>
              </a:extLst>
            </p:cNvPr>
            <p:cNvCxnSpPr/>
            <p:nvPr/>
          </p:nvCxnSpPr>
          <p:spPr>
            <a:xfrm rot="10800000">
              <a:off x="4782050" y="540550"/>
              <a:ext cx="15822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" name="Google Shape;329;p33">
            <a:extLst>
              <a:ext uri="{FF2B5EF4-FFF2-40B4-BE49-F238E27FC236}">
                <a16:creationId xmlns:a16="http://schemas.microsoft.com/office/drawing/2014/main" id="{125467E7-DEEE-A1FF-C51E-EA95253064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9804" y="68302"/>
            <a:ext cx="3141881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latin typeface="Netflix Sans " panose="020B0803020202020204" pitchFamily="34" charset="0"/>
                <a:ea typeface="Netflix Sans " panose="020B0803020202020204" pitchFamily="34" charset="0"/>
                <a:cs typeface="Netflix Sans " panose="020B0803020202020204" pitchFamily="34" charset="0"/>
              </a:rPr>
              <a:t>Рекомендации</a:t>
            </a:r>
            <a:endParaRPr sz="2800" dirty="0">
              <a:latin typeface="Netflix Sans " panose="020B0803020202020204" pitchFamily="34" charset="0"/>
              <a:ea typeface="Netflix Sans " panose="020B0803020202020204" pitchFamily="34" charset="0"/>
              <a:cs typeface="Netflix Sans " panose="020B0803020202020204" pitchFamily="34" charset="0"/>
            </a:endParaRPr>
          </a:p>
        </p:txBody>
      </p:sp>
      <p:sp>
        <p:nvSpPr>
          <p:cNvPr id="10" name="Подзаголовок 9">
            <a:extLst>
              <a:ext uri="{FF2B5EF4-FFF2-40B4-BE49-F238E27FC236}">
                <a16:creationId xmlns:a16="http://schemas.microsoft.com/office/drawing/2014/main" id="{90B0631D-0F97-DBFC-F98B-583095D78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6202" y="846967"/>
            <a:ext cx="3905774" cy="2005044"/>
          </a:xfrm>
        </p:spPr>
        <p:txBody>
          <a:bodyPr/>
          <a:lstStyle/>
          <a:p>
            <a:pPr algn="l"/>
            <a:r>
              <a:rPr lang="ru-RU" sz="1200" i="0" u="none" strike="noStrik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tflix Sans" panose="020B0603020202020204" pitchFamily="34" charset="0"/>
                <a:ea typeface="Netflix Sans" panose="020B0603020202020204" pitchFamily="34" charset="0"/>
                <a:cs typeface="Netflix Sans" panose="020B0603020202020204" pitchFamily="34" charset="0"/>
              </a:rPr>
              <a:t>Оптимизация набора услуг: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200" i="0" u="none" strike="noStrik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tflix Sans" panose="020B0603020202020204" pitchFamily="34" charset="0"/>
                <a:ea typeface="Netflix Sans" panose="020B0603020202020204" pitchFamily="34" charset="0"/>
                <a:cs typeface="Netflix Sans" panose="020B0603020202020204" pitchFamily="34" charset="0"/>
              </a:rPr>
              <a:t>Инвестировать в сервисы с выраженным положительным влиянием.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200" i="0" u="none" strike="noStrik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tflix Sans" panose="020B0603020202020204" pitchFamily="34" charset="0"/>
                <a:ea typeface="Netflix Sans" panose="020B0603020202020204" pitchFamily="34" charset="0"/>
                <a:cs typeface="Netflix Sans" panose="020B0603020202020204" pitchFamily="34" charset="0"/>
              </a:rPr>
              <a:t>Пересмотреть использование услуг с отрицательным влиянием и заменить их более качественными решениями.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200" i="0" u="none" strike="noStrik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tflix Sans" panose="020B0603020202020204" pitchFamily="34" charset="0"/>
                <a:ea typeface="Netflix Sans" panose="020B0603020202020204" pitchFamily="34" charset="0"/>
                <a:cs typeface="Netflix Sans" panose="020B0603020202020204" pitchFamily="34" charset="0"/>
              </a:rPr>
              <a:t>Сфокусироваться на качестве, а не на количестве предлагаемых удобств.</a:t>
            </a:r>
          </a:p>
          <a:p>
            <a:pPr algn="l"/>
            <a:endParaRPr lang="ru-RU" sz="1200" i="0" u="none" strike="noStrik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etflix Sans" panose="020B0603020202020204" pitchFamily="34" charset="0"/>
              <a:ea typeface="Netflix Sans" panose="020B0603020202020204" pitchFamily="34" charset="0"/>
              <a:cs typeface="Netflix Sans" panose="020B0603020202020204" pitchFamily="34" charset="0"/>
            </a:endParaRPr>
          </a:p>
        </p:txBody>
      </p:sp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7B754900-6FE0-E24C-D73E-EF338460683B}"/>
              </a:ext>
            </a:extLst>
          </p:cNvPr>
          <p:cNvSpPr/>
          <p:nvPr/>
        </p:nvSpPr>
        <p:spPr>
          <a:xfrm>
            <a:off x="4782025" y="1490592"/>
            <a:ext cx="4143491" cy="2722838"/>
          </a:xfrm>
          <a:custGeom>
            <a:avLst/>
            <a:gdLst>
              <a:gd name="connsiteX0" fmla="*/ 0 w 4143491"/>
              <a:gd name="connsiteY0" fmla="*/ 832671 h 2722838"/>
              <a:gd name="connsiteX1" fmla="*/ 832671 w 4143491"/>
              <a:gd name="connsiteY1" fmla="*/ 0 h 2722838"/>
              <a:gd name="connsiteX2" fmla="*/ 1353082 w 4143491"/>
              <a:gd name="connsiteY2" fmla="*/ 0 h 2722838"/>
              <a:gd name="connsiteX3" fmla="*/ 1799149 w 4143491"/>
              <a:gd name="connsiteY3" fmla="*/ 0 h 2722838"/>
              <a:gd name="connsiteX4" fmla="*/ 2294779 w 4143491"/>
              <a:gd name="connsiteY4" fmla="*/ 0 h 2722838"/>
              <a:gd name="connsiteX5" fmla="*/ 2716064 w 4143491"/>
              <a:gd name="connsiteY5" fmla="*/ 0 h 2722838"/>
              <a:gd name="connsiteX6" fmla="*/ 3310820 w 4143491"/>
              <a:gd name="connsiteY6" fmla="*/ 0 h 2722838"/>
              <a:gd name="connsiteX7" fmla="*/ 4143491 w 4143491"/>
              <a:gd name="connsiteY7" fmla="*/ 832671 h 2722838"/>
              <a:gd name="connsiteX8" fmla="*/ 4143491 w 4143491"/>
              <a:gd name="connsiteY8" fmla="*/ 1371994 h 2722838"/>
              <a:gd name="connsiteX9" fmla="*/ 4143491 w 4143491"/>
              <a:gd name="connsiteY9" fmla="*/ 1890167 h 2722838"/>
              <a:gd name="connsiteX10" fmla="*/ 3310820 w 4143491"/>
              <a:gd name="connsiteY10" fmla="*/ 2722838 h 2722838"/>
              <a:gd name="connsiteX11" fmla="*/ 2815190 w 4143491"/>
              <a:gd name="connsiteY11" fmla="*/ 2722838 h 2722838"/>
              <a:gd name="connsiteX12" fmla="*/ 2369123 w 4143491"/>
              <a:gd name="connsiteY12" fmla="*/ 2722838 h 2722838"/>
              <a:gd name="connsiteX13" fmla="*/ 1947838 w 4143491"/>
              <a:gd name="connsiteY13" fmla="*/ 2722838 h 2722838"/>
              <a:gd name="connsiteX14" fmla="*/ 1501771 w 4143491"/>
              <a:gd name="connsiteY14" fmla="*/ 2722838 h 2722838"/>
              <a:gd name="connsiteX15" fmla="*/ 832671 w 4143491"/>
              <a:gd name="connsiteY15" fmla="*/ 2722838 h 2722838"/>
              <a:gd name="connsiteX16" fmla="*/ 0 w 4143491"/>
              <a:gd name="connsiteY16" fmla="*/ 1890167 h 2722838"/>
              <a:gd name="connsiteX17" fmla="*/ 0 w 4143491"/>
              <a:gd name="connsiteY17" fmla="*/ 1382569 h 2722838"/>
              <a:gd name="connsiteX18" fmla="*/ 0 w 4143491"/>
              <a:gd name="connsiteY18" fmla="*/ 832671 h 2722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143491" h="2722838" fill="none" extrusionOk="0">
                <a:moveTo>
                  <a:pt x="0" y="832671"/>
                </a:moveTo>
                <a:cubicBezTo>
                  <a:pt x="-98150" y="376841"/>
                  <a:pt x="423761" y="-91866"/>
                  <a:pt x="832671" y="0"/>
                </a:cubicBezTo>
                <a:cubicBezTo>
                  <a:pt x="1054142" y="-18276"/>
                  <a:pt x="1236304" y="39681"/>
                  <a:pt x="1353082" y="0"/>
                </a:cubicBezTo>
                <a:cubicBezTo>
                  <a:pt x="1469860" y="-39681"/>
                  <a:pt x="1628245" y="37242"/>
                  <a:pt x="1799149" y="0"/>
                </a:cubicBezTo>
                <a:cubicBezTo>
                  <a:pt x="1970053" y="-37242"/>
                  <a:pt x="2083758" y="59384"/>
                  <a:pt x="2294779" y="0"/>
                </a:cubicBezTo>
                <a:cubicBezTo>
                  <a:pt x="2505800" y="-59384"/>
                  <a:pt x="2630377" y="47267"/>
                  <a:pt x="2716064" y="0"/>
                </a:cubicBezTo>
                <a:cubicBezTo>
                  <a:pt x="2801751" y="-47267"/>
                  <a:pt x="3042677" y="8550"/>
                  <a:pt x="3310820" y="0"/>
                </a:cubicBezTo>
                <a:cubicBezTo>
                  <a:pt x="3745323" y="50926"/>
                  <a:pt x="4093412" y="306354"/>
                  <a:pt x="4143491" y="832671"/>
                </a:cubicBezTo>
                <a:cubicBezTo>
                  <a:pt x="4159540" y="965868"/>
                  <a:pt x="4087297" y="1188807"/>
                  <a:pt x="4143491" y="1371994"/>
                </a:cubicBezTo>
                <a:cubicBezTo>
                  <a:pt x="4199685" y="1555181"/>
                  <a:pt x="4094202" y="1722356"/>
                  <a:pt x="4143491" y="1890167"/>
                </a:cubicBezTo>
                <a:cubicBezTo>
                  <a:pt x="4126024" y="2404492"/>
                  <a:pt x="3759242" y="2686782"/>
                  <a:pt x="3310820" y="2722838"/>
                </a:cubicBezTo>
                <a:cubicBezTo>
                  <a:pt x="3204276" y="2756050"/>
                  <a:pt x="2935549" y="2669324"/>
                  <a:pt x="2815190" y="2722838"/>
                </a:cubicBezTo>
                <a:cubicBezTo>
                  <a:pt x="2694831" y="2776352"/>
                  <a:pt x="2477787" y="2700104"/>
                  <a:pt x="2369123" y="2722838"/>
                </a:cubicBezTo>
                <a:cubicBezTo>
                  <a:pt x="2260459" y="2745572"/>
                  <a:pt x="2069155" y="2694508"/>
                  <a:pt x="1947838" y="2722838"/>
                </a:cubicBezTo>
                <a:cubicBezTo>
                  <a:pt x="1826522" y="2751168"/>
                  <a:pt x="1624509" y="2680777"/>
                  <a:pt x="1501771" y="2722838"/>
                </a:cubicBezTo>
                <a:cubicBezTo>
                  <a:pt x="1379033" y="2764899"/>
                  <a:pt x="1137958" y="2677977"/>
                  <a:pt x="832671" y="2722838"/>
                </a:cubicBezTo>
                <a:cubicBezTo>
                  <a:pt x="466653" y="2697997"/>
                  <a:pt x="-9577" y="2416381"/>
                  <a:pt x="0" y="1890167"/>
                </a:cubicBezTo>
                <a:cubicBezTo>
                  <a:pt x="-9213" y="1785589"/>
                  <a:pt x="60384" y="1490601"/>
                  <a:pt x="0" y="1382569"/>
                </a:cubicBezTo>
                <a:cubicBezTo>
                  <a:pt x="-60384" y="1274537"/>
                  <a:pt x="26946" y="989430"/>
                  <a:pt x="0" y="832671"/>
                </a:cubicBezTo>
                <a:close/>
              </a:path>
              <a:path w="4143491" h="2722838" stroke="0" extrusionOk="0">
                <a:moveTo>
                  <a:pt x="0" y="832671"/>
                </a:moveTo>
                <a:cubicBezTo>
                  <a:pt x="-81740" y="322381"/>
                  <a:pt x="338986" y="12691"/>
                  <a:pt x="832671" y="0"/>
                </a:cubicBezTo>
                <a:cubicBezTo>
                  <a:pt x="1100237" y="-29983"/>
                  <a:pt x="1219340" y="62677"/>
                  <a:pt x="1377864" y="0"/>
                </a:cubicBezTo>
                <a:cubicBezTo>
                  <a:pt x="1536388" y="-62677"/>
                  <a:pt x="1641425" y="46326"/>
                  <a:pt x="1848712" y="0"/>
                </a:cubicBezTo>
                <a:cubicBezTo>
                  <a:pt x="2055999" y="-46326"/>
                  <a:pt x="2189692" y="37566"/>
                  <a:pt x="2294779" y="0"/>
                </a:cubicBezTo>
                <a:cubicBezTo>
                  <a:pt x="2399866" y="-37566"/>
                  <a:pt x="2561985" y="10408"/>
                  <a:pt x="2815190" y="0"/>
                </a:cubicBezTo>
                <a:cubicBezTo>
                  <a:pt x="3068395" y="-10408"/>
                  <a:pt x="3209476" y="10458"/>
                  <a:pt x="3310820" y="0"/>
                </a:cubicBezTo>
                <a:cubicBezTo>
                  <a:pt x="3805792" y="-57121"/>
                  <a:pt x="4050095" y="454876"/>
                  <a:pt x="4143491" y="832671"/>
                </a:cubicBezTo>
                <a:cubicBezTo>
                  <a:pt x="4165270" y="974365"/>
                  <a:pt x="4135221" y="1149432"/>
                  <a:pt x="4143491" y="1361419"/>
                </a:cubicBezTo>
                <a:cubicBezTo>
                  <a:pt x="4151761" y="1573406"/>
                  <a:pt x="4135920" y="1745196"/>
                  <a:pt x="4143491" y="1890167"/>
                </a:cubicBezTo>
                <a:cubicBezTo>
                  <a:pt x="4046154" y="2344471"/>
                  <a:pt x="3781204" y="2694008"/>
                  <a:pt x="3310820" y="2722838"/>
                </a:cubicBezTo>
                <a:cubicBezTo>
                  <a:pt x="3154852" y="2728011"/>
                  <a:pt x="3021962" y="2718074"/>
                  <a:pt x="2790409" y="2722838"/>
                </a:cubicBezTo>
                <a:cubicBezTo>
                  <a:pt x="2558856" y="2727602"/>
                  <a:pt x="2358540" y="2716006"/>
                  <a:pt x="2245216" y="2722838"/>
                </a:cubicBezTo>
                <a:cubicBezTo>
                  <a:pt x="2131892" y="2729670"/>
                  <a:pt x="1886314" y="2718761"/>
                  <a:pt x="1700023" y="2722838"/>
                </a:cubicBezTo>
                <a:cubicBezTo>
                  <a:pt x="1513732" y="2726915"/>
                  <a:pt x="1034355" y="2679151"/>
                  <a:pt x="832671" y="2722838"/>
                </a:cubicBezTo>
                <a:cubicBezTo>
                  <a:pt x="286419" y="2641452"/>
                  <a:pt x="-61955" y="2257423"/>
                  <a:pt x="0" y="1890167"/>
                </a:cubicBezTo>
                <a:cubicBezTo>
                  <a:pt x="-41027" y="1688881"/>
                  <a:pt x="39526" y="1494106"/>
                  <a:pt x="0" y="1350844"/>
                </a:cubicBezTo>
                <a:cubicBezTo>
                  <a:pt x="-39526" y="1207582"/>
                  <a:pt x="34463" y="1006822"/>
                  <a:pt x="0" y="832671"/>
                </a:cubicBezTo>
                <a:close/>
              </a:path>
            </a:pathLst>
          </a:custGeom>
          <a:solidFill>
            <a:srgbClr val="DBD5B5"/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30581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одзаголовок 9">
            <a:extLst>
              <a:ext uri="{FF2B5EF4-FFF2-40B4-BE49-F238E27FC236}">
                <a16:creationId xmlns:a16="http://schemas.microsoft.com/office/drawing/2014/main" id="{93919043-4F6D-530B-9122-605AF11A30AD}"/>
              </a:ext>
            </a:extLst>
          </p:cNvPr>
          <p:cNvSpPr txBox="1">
            <a:spLocks/>
          </p:cNvSpPr>
          <p:nvPr/>
        </p:nvSpPr>
        <p:spPr>
          <a:xfrm>
            <a:off x="4900883" y="1649090"/>
            <a:ext cx="3905774" cy="200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efin Sans Light"/>
              <a:buNone/>
              <a:defRPr sz="1400" b="0" i="0" u="none" strike="noStrike" cap="none">
                <a:solidFill>
                  <a:schemeClr val="lt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efin Sans Light"/>
              <a:buNone/>
              <a:defRPr sz="1400" b="0" i="0" u="none" strike="noStrike" cap="none">
                <a:solidFill>
                  <a:schemeClr val="lt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efin Sans Light"/>
              <a:buNone/>
              <a:defRPr sz="1400" b="0" i="0" u="none" strike="noStrike" cap="none">
                <a:solidFill>
                  <a:schemeClr val="lt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efin Sans Light"/>
              <a:buNone/>
              <a:defRPr sz="1400" b="0" i="0" u="none" strike="noStrike" cap="none">
                <a:solidFill>
                  <a:schemeClr val="lt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efin Sans Light"/>
              <a:buNone/>
              <a:defRPr sz="1400" b="0" i="0" u="none" strike="noStrike" cap="none">
                <a:solidFill>
                  <a:schemeClr val="lt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efin Sans Light"/>
              <a:buNone/>
              <a:defRPr sz="1400" b="0" i="0" u="none" strike="noStrike" cap="none">
                <a:solidFill>
                  <a:schemeClr val="lt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efin Sans Light"/>
              <a:buNone/>
              <a:defRPr sz="1400" b="0" i="0" u="none" strike="noStrike" cap="none">
                <a:solidFill>
                  <a:schemeClr val="lt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efin Sans Light"/>
              <a:buNone/>
              <a:defRPr sz="1400" b="0" i="0" u="none" strike="noStrike" cap="none">
                <a:solidFill>
                  <a:schemeClr val="lt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efin Sans Light"/>
              <a:buNone/>
              <a:defRPr sz="1400" b="0" i="0" u="none" strike="noStrike" cap="none">
                <a:solidFill>
                  <a:schemeClr val="lt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9pPr>
          </a:lstStyle>
          <a:p>
            <a:r>
              <a:rPr lang="ru-RU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tflix Sans" panose="020B0603020202020204" pitchFamily="34" charset="0"/>
                <a:ea typeface="Netflix Sans" panose="020B0603020202020204" pitchFamily="34" charset="0"/>
                <a:cs typeface="Netflix Sans" panose="020B0603020202020204" pitchFamily="34" charset="0"/>
              </a:rPr>
              <a:t>Улучшение локационной привлекательности: 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tflix Sans" panose="020B0603020202020204" pitchFamily="34" charset="0"/>
                <a:ea typeface="Netflix Sans" panose="020B0603020202020204" pitchFamily="34" charset="0"/>
                <a:cs typeface="Netflix Sans" panose="020B0603020202020204" pitchFamily="34" charset="0"/>
              </a:rPr>
              <a:t>Подчёркивать территориальные преимущества отелей, расположенных в центре, концентрировать маркетинг для них. 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tflix Sans" panose="020B0603020202020204" pitchFamily="34" charset="0"/>
                <a:ea typeface="Netflix Sans" panose="020B0603020202020204" pitchFamily="34" charset="0"/>
                <a:cs typeface="Netflix Sans" panose="020B0603020202020204" pitchFamily="34" charset="0"/>
              </a:rPr>
              <a:t> Для объектов в жилых районах – разработать дополнительные услуги, чтобы компенсировать недостатки расположения. 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tflix Sans" panose="020B0603020202020204" pitchFamily="34" charset="0"/>
                <a:ea typeface="Netflix Sans" panose="020B0603020202020204" pitchFamily="34" charset="0"/>
                <a:cs typeface="Netflix Sans" panose="020B0603020202020204" pitchFamily="34" charset="0"/>
              </a:rPr>
              <a:t>Для отелей на окраинах – использовать уникальные предложения для привлечения клиентов.</a:t>
            </a:r>
          </a:p>
          <a:p>
            <a:endParaRPr lang="ru-RU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etflix Sans" panose="020B0603020202020204" pitchFamily="34" charset="0"/>
              <a:ea typeface="Netflix Sans" panose="020B0603020202020204" pitchFamily="34" charset="0"/>
              <a:cs typeface="Netflix Sans" panose="020B0603020202020204" pitchFamily="34" charset="0"/>
            </a:endParaRPr>
          </a:p>
        </p:txBody>
      </p:sp>
      <p:sp>
        <p:nvSpPr>
          <p:cNvPr id="5" name="Подзаголовок 9">
            <a:extLst>
              <a:ext uri="{FF2B5EF4-FFF2-40B4-BE49-F238E27FC236}">
                <a16:creationId xmlns:a16="http://schemas.microsoft.com/office/drawing/2014/main" id="{EE1928E8-E8CF-7EE3-B38F-76810A2A6CFA}"/>
              </a:ext>
            </a:extLst>
          </p:cNvPr>
          <p:cNvSpPr txBox="1">
            <a:spLocks/>
          </p:cNvSpPr>
          <p:nvPr/>
        </p:nvSpPr>
        <p:spPr>
          <a:xfrm>
            <a:off x="218483" y="3309013"/>
            <a:ext cx="4266393" cy="200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efin Sans Light"/>
              <a:buNone/>
              <a:defRPr sz="1400" b="0" i="0" u="none" strike="noStrike" cap="none">
                <a:solidFill>
                  <a:schemeClr val="lt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efin Sans Light"/>
              <a:buNone/>
              <a:defRPr sz="1400" b="0" i="0" u="none" strike="noStrike" cap="none">
                <a:solidFill>
                  <a:schemeClr val="lt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efin Sans Light"/>
              <a:buNone/>
              <a:defRPr sz="1400" b="0" i="0" u="none" strike="noStrike" cap="none">
                <a:solidFill>
                  <a:schemeClr val="lt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efin Sans Light"/>
              <a:buNone/>
              <a:defRPr sz="1400" b="0" i="0" u="none" strike="noStrike" cap="none">
                <a:solidFill>
                  <a:schemeClr val="lt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efin Sans Light"/>
              <a:buNone/>
              <a:defRPr sz="1400" b="0" i="0" u="none" strike="noStrike" cap="none">
                <a:solidFill>
                  <a:schemeClr val="lt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efin Sans Light"/>
              <a:buNone/>
              <a:defRPr sz="1400" b="0" i="0" u="none" strike="noStrike" cap="none">
                <a:solidFill>
                  <a:schemeClr val="lt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efin Sans Light"/>
              <a:buNone/>
              <a:defRPr sz="1400" b="0" i="0" u="none" strike="noStrike" cap="none">
                <a:solidFill>
                  <a:schemeClr val="lt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efin Sans Light"/>
              <a:buNone/>
              <a:defRPr sz="1400" b="0" i="0" u="none" strike="noStrike" cap="none">
                <a:solidFill>
                  <a:schemeClr val="lt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efin Sans Light"/>
              <a:buNone/>
              <a:defRPr sz="1400" b="0" i="0" u="none" strike="noStrike" cap="none">
                <a:solidFill>
                  <a:schemeClr val="lt1"/>
                </a:solidFill>
                <a:latin typeface="Josefin Sans Light"/>
                <a:ea typeface="Josefin Sans Light"/>
                <a:cs typeface="Josefin Sans Light"/>
                <a:sym typeface="Josefin Sans Light"/>
              </a:defRPr>
            </a:lvl9pPr>
          </a:lstStyle>
          <a:p>
            <a:r>
              <a:rPr lang="ru-RU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tflix Sans" panose="020B0603020202020204" pitchFamily="34" charset="0"/>
                <a:ea typeface="Netflix Sans" panose="020B0603020202020204" pitchFamily="34" charset="0"/>
                <a:cs typeface="Netflix Sans" panose="020B0603020202020204" pitchFamily="34" charset="0"/>
              </a:rPr>
              <a:t>Контроль за ожиданиями и ценообразованием: 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tflix Sans" panose="020B0603020202020204" pitchFamily="34" charset="0"/>
                <a:ea typeface="Netflix Sans" panose="020B0603020202020204" pitchFamily="34" charset="0"/>
                <a:cs typeface="Netflix Sans" panose="020B0603020202020204" pitchFamily="34" charset="0"/>
              </a:rPr>
              <a:t>В 5-звездочных отелях уделять особое внимание управлению ожиданиями клиентов через сбор обратной связи и оперативное реагирование на отзывы. 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etflix Sans" panose="020B0603020202020204" pitchFamily="34" charset="0"/>
                <a:ea typeface="Netflix Sans" panose="020B0603020202020204" pitchFamily="34" charset="0"/>
                <a:cs typeface="Netflix Sans" panose="020B0603020202020204" pitchFamily="34" charset="0"/>
              </a:rPr>
              <a:t>Обеспечение логики "высокая цена = реальное качество сервиса"</a:t>
            </a:r>
          </a:p>
          <a:p>
            <a:endParaRPr lang="ru-RU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etflix Sans" panose="020B0603020202020204" pitchFamily="34" charset="0"/>
              <a:ea typeface="Netflix Sans" panose="020B0603020202020204" pitchFamily="34" charset="0"/>
              <a:cs typeface="Netflix San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09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0"/>
          <p:cNvSpPr txBox="1">
            <a:spLocks noGrp="1"/>
          </p:cNvSpPr>
          <p:nvPr>
            <p:ph type="title" idx="3"/>
          </p:nvPr>
        </p:nvSpPr>
        <p:spPr>
          <a:xfrm>
            <a:off x="159827" y="708222"/>
            <a:ext cx="3217686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>
                <a:latin typeface="Netflix Sans " panose="020B0803020202020204" pitchFamily="34" charset="0"/>
                <a:ea typeface="Netflix Sans " panose="020B0803020202020204" pitchFamily="34" charset="0"/>
                <a:cs typeface="Netflix Sans " panose="020B0803020202020204" pitchFamily="34" charset="0"/>
              </a:rPr>
              <a:t>Бизнес-цель </a:t>
            </a:r>
            <a:endParaRPr dirty="0">
              <a:latin typeface="Netflix Sans " panose="020B0803020202020204" pitchFamily="34" charset="0"/>
              <a:ea typeface="Netflix Sans " panose="020B0803020202020204" pitchFamily="34" charset="0"/>
              <a:cs typeface="Netflix Sans " panose="020B0803020202020204" pitchFamily="34" charset="0"/>
            </a:endParaRPr>
          </a:p>
        </p:txBody>
      </p:sp>
      <p:grpSp>
        <p:nvGrpSpPr>
          <p:cNvPr id="303" name="Google Shape;303;p30"/>
          <p:cNvGrpSpPr/>
          <p:nvPr/>
        </p:nvGrpSpPr>
        <p:grpSpPr>
          <a:xfrm>
            <a:off x="2804975" y="221500"/>
            <a:ext cx="3559250" cy="104700"/>
            <a:chOff x="2805000" y="488200"/>
            <a:chExt cx="3559250" cy="104700"/>
          </a:xfrm>
        </p:grpSpPr>
        <p:sp>
          <p:nvSpPr>
            <p:cNvPr id="304" name="Google Shape;304;p30"/>
            <p:cNvSpPr/>
            <p:nvPr/>
          </p:nvSpPr>
          <p:spPr>
            <a:xfrm>
              <a:off x="4519675" y="488200"/>
              <a:ext cx="104700" cy="1047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etflix Sans " panose="020B0803020202020204" pitchFamily="34" charset="0"/>
                <a:ea typeface="Netflix Sans " panose="020B0803020202020204" pitchFamily="34" charset="0"/>
                <a:cs typeface="Netflix Sans " panose="020B0803020202020204" pitchFamily="34" charset="0"/>
              </a:endParaRPr>
            </a:p>
          </p:txBody>
        </p:sp>
        <p:cxnSp>
          <p:nvCxnSpPr>
            <p:cNvPr id="305" name="Google Shape;305;p30"/>
            <p:cNvCxnSpPr/>
            <p:nvPr/>
          </p:nvCxnSpPr>
          <p:spPr>
            <a:xfrm rot="10800000">
              <a:off x="2805000" y="540550"/>
              <a:ext cx="155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6" name="Google Shape;306;p30"/>
            <p:cNvCxnSpPr/>
            <p:nvPr/>
          </p:nvCxnSpPr>
          <p:spPr>
            <a:xfrm rot="10800000">
              <a:off x="4782050" y="540550"/>
              <a:ext cx="15822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" name="Заголовок 20">
            <a:extLst>
              <a:ext uri="{FF2B5EF4-FFF2-40B4-BE49-F238E27FC236}">
                <a16:creationId xmlns:a16="http://schemas.microsoft.com/office/drawing/2014/main" id="{E2CD2669-D75F-CC6B-DA07-8DE78A980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976" y="1502034"/>
            <a:ext cx="6323997" cy="1974150"/>
          </a:xfrm>
        </p:spPr>
        <p:txBody>
          <a:bodyPr/>
          <a:lstStyle/>
          <a:p>
            <a:r>
              <a:rPr lang="ru-RU" dirty="0">
                <a:latin typeface="Netflix Sans" panose="020B0603020202020204" pitchFamily="34" charset="0"/>
                <a:ea typeface="Netflix Sans" panose="020B0603020202020204" pitchFamily="34" charset="0"/>
                <a:cs typeface="Netflix Sans" panose="020B0603020202020204" pitchFamily="34" charset="0"/>
              </a:rPr>
              <a:t>Анализ данных отелей, чтобы помочь бизнесу принимать более эффективные решения для получения высоких рейтингов на сайтах.</a:t>
            </a:r>
            <a:br>
              <a:rPr lang="ru-RU" dirty="0">
                <a:latin typeface="Netflix Sans" panose="020B0603020202020204" pitchFamily="34" charset="0"/>
                <a:ea typeface="Netflix Sans" panose="020B0603020202020204" pitchFamily="34" charset="0"/>
                <a:cs typeface="Netflix Sans" panose="020B0603020202020204" pitchFamily="34" charset="0"/>
              </a:rPr>
            </a:br>
            <a:endParaRPr lang="ru-RU" dirty="0">
              <a:latin typeface="Netflix Sans" panose="020B0603020202020204" pitchFamily="34" charset="0"/>
              <a:ea typeface="Netflix Sans" panose="020B0603020202020204" pitchFamily="34" charset="0"/>
              <a:cs typeface="Netflix Sans" panose="020B0603020202020204" pitchFamily="34" charset="0"/>
            </a:endParaRPr>
          </a:p>
        </p:txBody>
      </p:sp>
      <p:grpSp>
        <p:nvGrpSpPr>
          <p:cNvPr id="36" name="Google Shape;303;p30">
            <a:extLst>
              <a:ext uri="{FF2B5EF4-FFF2-40B4-BE49-F238E27FC236}">
                <a16:creationId xmlns:a16="http://schemas.microsoft.com/office/drawing/2014/main" id="{1A4372E2-EA6D-AF5E-18C2-2855F3BB4E32}"/>
              </a:ext>
            </a:extLst>
          </p:cNvPr>
          <p:cNvGrpSpPr/>
          <p:nvPr/>
        </p:nvGrpSpPr>
        <p:grpSpPr>
          <a:xfrm>
            <a:off x="2804975" y="4841277"/>
            <a:ext cx="3559250" cy="104700"/>
            <a:chOff x="2805000" y="488200"/>
            <a:chExt cx="3559250" cy="104700"/>
          </a:xfrm>
        </p:grpSpPr>
        <p:sp>
          <p:nvSpPr>
            <p:cNvPr id="37" name="Google Shape;304;p30">
              <a:extLst>
                <a:ext uri="{FF2B5EF4-FFF2-40B4-BE49-F238E27FC236}">
                  <a16:creationId xmlns:a16="http://schemas.microsoft.com/office/drawing/2014/main" id="{E06107F8-F21E-F8CF-238C-5FF66CA99C17}"/>
                </a:ext>
              </a:extLst>
            </p:cNvPr>
            <p:cNvSpPr/>
            <p:nvPr/>
          </p:nvSpPr>
          <p:spPr>
            <a:xfrm>
              <a:off x="4519675" y="488200"/>
              <a:ext cx="104700" cy="1047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etflix Sans " panose="020B0803020202020204" pitchFamily="34" charset="0"/>
                <a:ea typeface="Netflix Sans " panose="020B0803020202020204" pitchFamily="34" charset="0"/>
                <a:cs typeface="Netflix Sans " panose="020B0803020202020204" pitchFamily="34" charset="0"/>
              </a:endParaRPr>
            </a:p>
          </p:txBody>
        </p:sp>
        <p:cxnSp>
          <p:nvCxnSpPr>
            <p:cNvPr id="38" name="Google Shape;305;p30">
              <a:extLst>
                <a:ext uri="{FF2B5EF4-FFF2-40B4-BE49-F238E27FC236}">
                  <a16:creationId xmlns:a16="http://schemas.microsoft.com/office/drawing/2014/main" id="{96AF3D1D-C9E2-5E81-DC90-7E950BBF7FFD}"/>
                </a:ext>
              </a:extLst>
            </p:cNvPr>
            <p:cNvCxnSpPr/>
            <p:nvPr/>
          </p:nvCxnSpPr>
          <p:spPr>
            <a:xfrm rot="10800000">
              <a:off x="2805000" y="540550"/>
              <a:ext cx="155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306;p30">
              <a:extLst>
                <a:ext uri="{FF2B5EF4-FFF2-40B4-BE49-F238E27FC236}">
                  <a16:creationId xmlns:a16="http://schemas.microsoft.com/office/drawing/2014/main" id="{2EA37909-B9C5-70D3-FD2E-56ED80390071}"/>
                </a:ext>
              </a:extLst>
            </p:cNvPr>
            <p:cNvCxnSpPr/>
            <p:nvPr/>
          </p:nvCxnSpPr>
          <p:spPr>
            <a:xfrm rot="10800000">
              <a:off x="4782050" y="540550"/>
              <a:ext cx="15822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0" name="Google Shape;289;p30">
            <a:extLst>
              <a:ext uri="{FF2B5EF4-FFF2-40B4-BE49-F238E27FC236}">
                <a16:creationId xmlns:a16="http://schemas.microsoft.com/office/drawing/2014/main" id="{732F3192-0F12-2124-7008-20FFFD6C9423}"/>
              </a:ext>
            </a:extLst>
          </p:cNvPr>
          <p:cNvSpPr txBox="1">
            <a:spLocks/>
          </p:cNvSpPr>
          <p:nvPr/>
        </p:nvSpPr>
        <p:spPr>
          <a:xfrm>
            <a:off x="4913072" y="3476184"/>
            <a:ext cx="3996187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inzel Decorative"/>
              <a:buNone/>
              <a:defRPr sz="3000" b="0" i="0" u="none" strike="noStrike" cap="none">
                <a:solidFill>
                  <a:schemeClr val="lt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morant Garamond"/>
              <a:buNone/>
              <a:defRPr sz="3000" b="1" i="0" u="none" strike="noStrike" cap="none">
                <a:solidFill>
                  <a:schemeClr val="lt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morant Garamond"/>
              <a:buNone/>
              <a:defRPr sz="3000" b="1" i="0" u="none" strike="noStrike" cap="none">
                <a:solidFill>
                  <a:schemeClr val="lt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morant Garamond"/>
              <a:buNone/>
              <a:defRPr sz="3000" b="1" i="0" u="none" strike="noStrike" cap="none">
                <a:solidFill>
                  <a:schemeClr val="lt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morant Garamond"/>
              <a:buNone/>
              <a:defRPr sz="3000" b="1" i="0" u="none" strike="noStrike" cap="none">
                <a:solidFill>
                  <a:schemeClr val="lt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morant Garamond"/>
              <a:buNone/>
              <a:defRPr sz="3000" b="1" i="0" u="none" strike="noStrike" cap="none">
                <a:solidFill>
                  <a:schemeClr val="lt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morant Garamond"/>
              <a:buNone/>
              <a:defRPr sz="3000" b="1" i="0" u="none" strike="noStrike" cap="none">
                <a:solidFill>
                  <a:schemeClr val="lt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morant Garamond"/>
              <a:buNone/>
              <a:defRPr sz="3000" b="1" i="0" u="none" strike="noStrike" cap="none">
                <a:solidFill>
                  <a:schemeClr val="lt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morant Garamond"/>
              <a:buNone/>
              <a:defRPr sz="3000" b="1" i="0" u="none" strike="noStrike" cap="none">
                <a:solidFill>
                  <a:schemeClr val="lt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>
            <a:r>
              <a:rPr lang="ru-RU" sz="2400" dirty="0">
                <a:latin typeface="Netflix Sans " panose="020B0803020202020204" pitchFamily="34" charset="0"/>
                <a:ea typeface="Netflix Sans " panose="020B0803020202020204" pitchFamily="34" charset="0"/>
                <a:cs typeface="Netflix Sans " panose="020B0803020202020204" pitchFamily="34" charset="0"/>
              </a:rPr>
              <a:t>Целевая переменная - </a:t>
            </a:r>
            <a:r>
              <a:rPr lang="en-US" sz="2400" dirty="0">
                <a:latin typeface="Netflix Sans " panose="020B0803020202020204" pitchFamily="34" charset="0"/>
                <a:ea typeface="Netflix Sans " panose="020B0803020202020204" pitchFamily="34" charset="0"/>
                <a:cs typeface="Netflix Sans " panose="020B0803020202020204" pitchFamily="34" charset="0"/>
              </a:rPr>
              <a:t>rating</a:t>
            </a:r>
            <a:endParaRPr lang="ru-RU" sz="2400" dirty="0">
              <a:latin typeface="Netflix Sans " panose="020B0803020202020204" pitchFamily="34" charset="0"/>
              <a:ea typeface="Netflix Sans " panose="020B0803020202020204" pitchFamily="34" charset="0"/>
              <a:cs typeface="Netflix Sans " panose="020B0803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>
          <a:extLst>
            <a:ext uri="{FF2B5EF4-FFF2-40B4-BE49-F238E27FC236}">
              <a16:creationId xmlns:a16="http://schemas.microsoft.com/office/drawing/2014/main" id="{FFEFCE51-7C11-0B85-74D3-2B6B17A98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0">
            <a:extLst>
              <a:ext uri="{FF2B5EF4-FFF2-40B4-BE49-F238E27FC236}">
                <a16:creationId xmlns:a16="http://schemas.microsoft.com/office/drawing/2014/main" id="{79D08601-3519-9880-474A-891AA0D69187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713809" y="2210903"/>
            <a:ext cx="3042613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latin typeface="Netflix Sans " panose="020B0803020202020204" pitchFamily="34" charset="0"/>
                <a:ea typeface="Netflix Sans " panose="020B0803020202020204" pitchFamily="34" charset="0"/>
                <a:cs typeface="Netflix Sans " panose="020B0803020202020204" pitchFamily="34" charset="0"/>
              </a:rPr>
              <a:t>Git Hub</a:t>
            </a:r>
            <a:endParaRPr sz="4400" dirty="0">
              <a:latin typeface="Netflix Sans " panose="020B0803020202020204" pitchFamily="34" charset="0"/>
              <a:ea typeface="Netflix Sans " panose="020B0803020202020204" pitchFamily="34" charset="0"/>
              <a:cs typeface="Netflix Sans " panose="020B0803020202020204" pitchFamily="34" charset="0"/>
            </a:endParaRPr>
          </a:p>
        </p:txBody>
      </p:sp>
      <p:grpSp>
        <p:nvGrpSpPr>
          <p:cNvPr id="303" name="Google Shape;303;p30">
            <a:extLst>
              <a:ext uri="{FF2B5EF4-FFF2-40B4-BE49-F238E27FC236}">
                <a16:creationId xmlns:a16="http://schemas.microsoft.com/office/drawing/2014/main" id="{C9466C4F-3D34-A750-5932-A76BFC605281}"/>
              </a:ext>
            </a:extLst>
          </p:cNvPr>
          <p:cNvGrpSpPr/>
          <p:nvPr/>
        </p:nvGrpSpPr>
        <p:grpSpPr>
          <a:xfrm>
            <a:off x="2804975" y="221500"/>
            <a:ext cx="3559250" cy="104700"/>
            <a:chOff x="2805000" y="488200"/>
            <a:chExt cx="3559250" cy="104700"/>
          </a:xfrm>
        </p:grpSpPr>
        <p:sp>
          <p:nvSpPr>
            <p:cNvPr id="304" name="Google Shape;304;p30">
              <a:extLst>
                <a:ext uri="{FF2B5EF4-FFF2-40B4-BE49-F238E27FC236}">
                  <a16:creationId xmlns:a16="http://schemas.microsoft.com/office/drawing/2014/main" id="{A4673316-39B8-DADC-1F43-42484ECB3477}"/>
                </a:ext>
              </a:extLst>
            </p:cNvPr>
            <p:cNvSpPr/>
            <p:nvPr/>
          </p:nvSpPr>
          <p:spPr>
            <a:xfrm>
              <a:off x="4519675" y="488200"/>
              <a:ext cx="104700" cy="1047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5" name="Google Shape;305;p30">
              <a:extLst>
                <a:ext uri="{FF2B5EF4-FFF2-40B4-BE49-F238E27FC236}">
                  <a16:creationId xmlns:a16="http://schemas.microsoft.com/office/drawing/2014/main" id="{1B0EB11C-D38A-2F0E-4519-0AF6F76759DC}"/>
                </a:ext>
              </a:extLst>
            </p:cNvPr>
            <p:cNvCxnSpPr/>
            <p:nvPr/>
          </p:nvCxnSpPr>
          <p:spPr>
            <a:xfrm rot="10800000">
              <a:off x="2805000" y="540550"/>
              <a:ext cx="155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6" name="Google Shape;306;p30">
              <a:extLst>
                <a:ext uri="{FF2B5EF4-FFF2-40B4-BE49-F238E27FC236}">
                  <a16:creationId xmlns:a16="http://schemas.microsoft.com/office/drawing/2014/main" id="{F7F03288-AB8D-13DA-C9FC-CDFE6BDE4FFE}"/>
                </a:ext>
              </a:extLst>
            </p:cNvPr>
            <p:cNvCxnSpPr/>
            <p:nvPr/>
          </p:nvCxnSpPr>
          <p:spPr>
            <a:xfrm rot="10800000">
              <a:off x="4782050" y="540550"/>
              <a:ext cx="15822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99D7A68-2DFE-B3BB-76B5-871869D363B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2798"/>
          <a:stretch/>
        </p:blipFill>
        <p:spPr>
          <a:xfrm>
            <a:off x="4902792" y="843611"/>
            <a:ext cx="3527399" cy="3529303"/>
          </a:xfrm>
          <a:prstGeom prst="rect">
            <a:avLst/>
          </a:prstGeom>
        </p:spPr>
      </p:pic>
      <p:grpSp>
        <p:nvGrpSpPr>
          <p:cNvPr id="25" name="Google Shape;303;p30">
            <a:extLst>
              <a:ext uri="{FF2B5EF4-FFF2-40B4-BE49-F238E27FC236}">
                <a16:creationId xmlns:a16="http://schemas.microsoft.com/office/drawing/2014/main" id="{8FE61A6E-7879-0888-8F76-B8C378BCFBD7}"/>
              </a:ext>
            </a:extLst>
          </p:cNvPr>
          <p:cNvGrpSpPr/>
          <p:nvPr/>
        </p:nvGrpSpPr>
        <p:grpSpPr>
          <a:xfrm>
            <a:off x="2804975" y="4922000"/>
            <a:ext cx="3559250" cy="104700"/>
            <a:chOff x="2805000" y="488200"/>
            <a:chExt cx="3559250" cy="104700"/>
          </a:xfrm>
        </p:grpSpPr>
        <p:sp>
          <p:nvSpPr>
            <p:cNvPr id="26" name="Google Shape;304;p30">
              <a:extLst>
                <a:ext uri="{FF2B5EF4-FFF2-40B4-BE49-F238E27FC236}">
                  <a16:creationId xmlns:a16="http://schemas.microsoft.com/office/drawing/2014/main" id="{48362FDF-6CD5-2115-B8F6-B9D5BD9B59AF}"/>
                </a:ext>
              </a:extLst>
            </p:cNvPr>
            <p:cNvSpPr/>
            <p:nvPr/>
          </p:nvSpPr>
          <p:spPr>
            <a:xfrm>
              <a:off x="4519675" y="488200"/>
              <a:ext cx="104700" cy="1047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" name="Google Shape;305;p30">
              <a:extLst>
                <a:ext uri="{FF2B5EF4-FFF2-40B4-BE49-F238E27FC236}">
                  <a16:creationId xmlns:a16="http://schemas.microsoft.com/office/drawing/2014/main" id="{BA4FA58F-571D-B66E-761C-B9E917361982}"/>
                </a:ext>
              </a:extLst>
            </p:cNvPr>
            <p:cNvCxnSpPr/>
            <p:nvPr/>
          </p:nvCxnSpPr>
          <p:spPr>
            <a:xfrm rot="10800000">
              <a:off x="2805000" y="540550"/>
              <a:ext cx="155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306;p30">
              <a:extLst>
                <a:ext uri="{FF2B5EF4-FFF2-40B4-BE49-F238E27FC236}">
                  <a16:creationId xmlns:a16="http://schemas.microsoft.com/office/drawing/2014/main" id="{FB165E38-559B-5E73-8025-9357852F19E9}"/>
                </a:ext>
              </a:extLst>
            </p:cNvPr>
            <p:cNvCxnSpPr/>
            <p:nvPr/>
          </p:nvCxnSpPr>
          <p:spPr>
            <a:xfrm rot="10800000">
              <a:off x="4782050" y="540550"/>
              <a:ext cx="15822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7B0F29F-B840-4B64-014B-9C0E1502AA5F}"/>
              </a:ext>
            </a:extLst>
          </p:cNvPr>
          <p:cNvSpPr txBox="1"/>
          <p:nvPr/>
        </p:nvSpPr>
        <p:spPr>
          <a:xfrm>
            <a:off x="1420629" y="2891481"/>
            <a:ext cx="16289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>
                <a:solidFill>
                  <a:srgbClr val="DBD5B5"/>
                </a:solidFill>
                <a:latin typeface="Netflix Sans" panose="020B0603020202020204" pitchFamily="34" charset="0"/>
                <a:ea typeface="Netflix Sans" panose="020B0603020202020204" pitchFamily="34" charset="0"/>
                <a:cs typeface="Netflix Sans" panose="020B0603020202020204" pitchFamily="34" charset="0"/>
              </a:rPr>
              <a:t>там есть логирование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1321101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>
          <a:extLst>
            <a:ext uri="{FF2B5EF4-FFF2-40B4-BE49-F238E27FC236}">
              <a16:creationId xmlns:a16="http://schemas.microsoft.com/office/drawing/2014/main" id="{291390EC-35A7-D0BE-5BAB-D3E44D227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" name="Google Shape;314;p31">
            <a:extLst>
              <a:ext uri="{FF2B5EF4-FFF2-40B4-BE49-F238E27FC236}">
                <a16:creationId xmlns:a16="http://schemas.microsoft.com/office/drawing/2014/main" id="{5A0709ED-740F-0079-AF6C-5E1ECC92F16B}"/>
              </a:ext>
            </a:extLst>
          </p:cNvPr>
          <p:cNvCxnSpPr/>
          <p:nvPr/>
        </p:nvCxnSpPr>
        <p:spPr>
          <a:xfrm rot="-5400000">
            <a:off x="8343000" y="2571750"/>
            <a:ext cx="771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5" name="Google Shape;315;p31">
            <a:extLst>
              <a:ext uri="{FF2B5EF4-FFF2-40B4-BE49-F238E27FC236}">
                <a16:creationId xmlns:a16="http://schemas.microsoft.com/office/drawing/2014/main" id="{ABAE3FB0-C911-C061-6673-66183C317060}"/>
              </a:ext>
            </a:extLst>
          </p:cNvPr>
          <p:cNvCxnSpPr/>
          <p:nvPr/>
        </p:nvCxnSpPr>
        <p:spPr>
          <a:xfrm>
            <a:off x="3903153" y="4935115"/>
            <a:ext cx="1234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A987CD7-AEA1-4870-3C6A-DA709FA63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6200000">
            <a:off x="-2089050" y="2215050"/>
            <a:ext cx="4891500" cy="713400"/>
          </a:xfrm>
        </p:spPr>
        <p:txBody>
          <a:bodyPr/>
          <a:lstStyle/>
          <a:p>
            <a:r>
              <a:rPr lang="en-US" sz="4800" dirty="0">
                <a:solidFill>
                  <a:schemeClr val="tx1"/>
                </a:solidFill>
                <a:latin typeface="Netflix Sans " panose="020B0803020202020204" pitchFamily="34" charset="0"/>
                <a:ea typeface="Netflix Sans " panose="020B0803020202020204" pitchFamily="34" charset="0"/>
                <a:cs typeface="Netflix Sans " panose="020B0803020202020204" pitchFamily="34" charset="0"/>
              </a:rPr>
              <a:t>API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C29619-03C3-D6BC-B430-C8B3A5DB7C1C}"/>
              </a:ext>
            </a:extLst>
          </p:cNvPr>
          <p:cNvSpPr txBox="1"/>
          <p:nvPr/>
        </p:nvSpPr>
        <p:spPr>
          <a:xfrm>
            <a:off x="1895532" y="585512"/>
            <a:ext cx="41675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b="1" i="0" dirty="0">
                <a:solidFill>
                  <a:srgbClr val="DBD5B5"/>
                </a:solidFill>
                <a:effectLst/>
                <a:latin typeface="+mn-lt"/>
              </a:rPr>
              <a:t>Использование </a:t>
            </a:r>
            <a:r>
              <a:rPr lang="en" b="1" i="0" dirty="0">
                <a:solidFill>
                  <a:srgbClr val="DBD5B5"/>
                </a:solidFill>
                <a:effectLst/>
                <a:latin typeface="+mn-lt"/>
              </a:rPr>
              <a:t>API </a:t>
            </a:r>
            <a:r>
              <a:rPr lang="ru-RU" b="1" i="0" dirty="0">
                <a:solidFill>
                  <a:srgbClr val="DBD5B5"/>
                </a:solidFill>
                <a:effectLst/>
                <a:latin typeface="+mn-lt"/>
              </a:rPr>
              <a:t>с токеном. </a:t>
            </a:r>
            <a:r>
              <a:rPr lang="en" b="1" i="0" dirty="0" err="1">
                <a:solidFill>
                  <a:srgbClr val="DBD5B5"/>
                </a:solidFill>
                <a:effectLst/>
                <a:latin typeface="+mn-lt"/>
              </a:rPr>
              <a:t>OpenTripMap</a:t>
            </a:r>
            <a:endParaRPr lang="ru-RU" b="1" i="0" dirty="0">
              <a:solidFill>
                <a:srgbClr val="DBD5B5"/>
              </a:solidFill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DBD5B5"/>
                </a:solidFill>
                <a:latin typeface="+mn-lt"/>
              </a:rPr>
              <a:t>API </a:t>
            </a:r>
            <a:r>
              <a:rPr lang="en" dirty="0" err="1">
                <a:solidFill>
                  <a:srgbClr val="DBD5B5"/>
                </a:solidFill>
                <a:latin typeface="+mn-lt"/>
              </a:rPr>
              <a:t>OpenTripMap</a:t>
            </a:r>
            <a:r>
              <a:rPr lang="en" dirty="0">
                <a:solidFill>
                  <a:srgbClr val="DBD5B5"/>
                </a:solidFill>
                <a:latin typeface="+mn-lt"/>
              </a:rPr>
              <a:t> </a:t>
            </a:r>
            <a:r>
              <a:rPr lang="ru-RU" dirty="0">
                <a:solidFill>
                  <a:srgbClr val="DBD5B5"/>
                </a:solidFill>
                <a:latin typeface="+mn-lt"/>
              </a:rPr>
              <a:t>дает доступ к данным о достопримечательностях, но содержит и информацию об отелях.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BD5B5"/>
                </a:solidFill>
                <a:effectLst/>
                <a:latin typeface="+mn-lt"/>
              </a:rPr>
              <a:t>Бесплатный </a:t>
            </a:r>
            <a:r>
              <a:rPr lang="en" b="0" i="0" dirty="0">
                <a:solidFill>
                  <a:srgbClr val="DBD5B5"/>
                </a:solidFill>
                <a:effectLst/>
                <a:latin typeface="+mn-lt"/>
              </a:rPr>
              <a:t>API </a:t>
            </a:r>
            <a:r>
              <a:rPr lang="ru-RU" b="0" i="0" dirty="0">
                <a:solidFill>
                  <a:srgbClr val="DBD5B5"/>
                </a:solidFill>
                <a:effectLst/>
                <a:latin typeface="+mn-lt"/>
              </a:rPr>
              <a:t>ключ предоставляет 5 000 запросов в день и 10 запросов в секунду. </a:t>
            </a:r>
            <a:endParaRPr lang="ru-RU" dirty="0">
              <a:solidFill>
                <a:srgbClr val="DBD5B5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85748C-F967-781A-26CF-34881812CEB0}"/>
              </a:ext>
            </a:extLst>
          </p:cNvPr>
          <p:cNvSpPr txBox="1"/>
          <p:nvPr/>
        </p:nvSpPr>
        <p:spPr>
          <a:xfrm>
            <a:off x="6987326" y="817242"/>
            <a:ext cx="17414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>
                <a:solidFill>
                  <a:srgbClr val="DBD5B5"/>
                </a:solidFill>
                <a:latin typeface="+mn-lt"/>
              </a:rPr>
              <a:t>2k </a:t>
            </a:r>
            <a:r>
              <a:rPr lang="ru-RU" sz="3200" b="1" dirty="0">
                <a:solidFill>
                  <a:srgbClr val="DBD5B5"/>
                </a:solidFill>
                <a:latin typeface="+mn-lt"/>
              </a:rPr>
              <a:t>строк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9D74C5-79CE-EB9E-DF13-05FBFEA02C69}"/>
              </a:ext>
            </a:extLst>
          </p:cNvPr>
          <p:cNvSpPr txBox="1"/>
          <p:nvPr/>
        </p:nvSpPr>
        <p:spPr>
          <a:xfrm>
            <a:off x="6453437" y="1125019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rgbClr val="DBD5B5"/>
                </a:solidFill>
              </a:rPr>
              <a:t>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C6D033-2EB4-66A4-3BB8-3BAF3515AFC4}"/>
              </a:ext>
            </a:extLst>
          </p:cNvPr>
          <p:cNvSpPr txBox="1"/>
          <p:nvPr/>
        </p:nvSpPr>
        <p:spPr>
          <a:xfrm>
            <a:off x="1895532" y="2957550"/>
            <a:ext cx="455790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b="1" i="0" dirty="0">
                <a:solidFill>
                  <a:srgbClr val="DBD5B5"/>
                </a:solidFill>
                <a:effectLst/>
                <a:latin typeface="+mn-lt"/>
              </a:rPr>
              <a:t>Использование </a:t>
            </a:r>
            <a:r>
              <a:rPr lang="en" b="1" i="0" dirty="0">
                <a:solidFill>
                  <a:srgbClr val="DBD5B5"/>
                </a:solidFill>
                <a:effectLst/>
                <a:latin typeface="+mn-lt"/>
              </a:rPr>
              <a:t>API </a:t>
            </a:r>
            <a:r>
              <a:rPr lang="ru-RU" b="1" i="0" dirty="0">
                <a:solidFill>
                  <a:srgbClr val="DBD5B5"/>
                </a:solidFill>
                <a:effectLst/>
                <a:latin typeface="+mn-lt"/>
              </a:rPr>
              <a:t>в открытом доступе. </a:t>
            </a:r>
            <a:r>
              <a:rPr lang="en" b="1" i="0" dirty="0" err="1">
                <a:solidFill>
                  <a:srgbClr val="DBD5B5"/>
                </a:solidFill>
                <a:effectLst/>
                <a:latin typeface="+mn-lt"/>
              </a:rPr>
              <a:t>Hotellook</a:t>
            </a:r>
            <a:endParaRPr lang="ru-RU" b="1" i="0" dirty="0">
              <a:solidFill>
                <a:srgbClr val="DBD5B5"/>
              </a:solidFill>
              <a:effectLst/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rgbClr val="DBD5B5"/>
                </a:solidFill>
                <a:effectLst/>
                <a:latin typeface="+mn-lt"/>
              </a:rPr>
              <a:t>Обнаружили </a:t>
            </a:r>
            <a:r>
              <a:rPr lang="en" i="0" dirty="0">
                <a:solidFill>
                  <a:srgbClr val="DBD5B5"/>
                </a:solidFill>
                <a:effectLst/>
                <a:latin typeface="+mn-lt"/>
              </a:rPr>
              <a:t>API-</a:t>
            </a:r>
            <a:r>
              <a:rPr lang="ru-RU" i="0" dirty="0">
                <a:solidFill>
                  <a:srgbClr val="DBD5B5"/>
                </a:solidFill>
                <a:effectLst/>
                <a:latin typeface="+mn-lt"/>
              </a:rPr>
              <a:t>запрос к </a:t>
            </a:r>
            <a:r>
              <a:rPr lang="en" i="0" dirty="0">
                <a:solidFill>
                  <a:srgbClr val="DBD5B5"/>
                </a:solidFill>
                <a:effectLst/>
                <a:latin typeface="+mn-lt"/>
              </a:rPr>
              <a:t>https://</a:t>
            </a:r>
            <a:r>
              <a:rPr lang="en" i="0" dirty="0" err="1">
                <a:solidFill>
                  <a:srgbClr val="DBD5B5"/>
                </a:solidFill>
                <a:effectLst/>
                <a:latin typeface="+mn-lt"/>
              </a:rPr>
              <a:t>search.hotellook.com</a:t>
            </a:r>
            <a:r>
              <a:rPr lang="en" i="0" dirty="0">
                <a:solidFill>
                  <a:srgbClr val="DBD5B5"/>
                </a:solidFill>
                <a:effectLst/>
                <a:latin typeface="+mn-lt"/>
              </a:rPr>
              <a:t>/</a:t>
            </a:r>
            <a:r>
              <a:rPr lang="en" i="0" dirty="0" err="1">
                <a:solidFill>
                  <a:srgbClr val="DBD5B5"/>
                </a:solidFill>
                <a:effectLst/>
                <a:latin typeface="+mn-lt"/>
              </a:rPr>
              <a:t>api</a:t>
            </a:r>
            <a:r>
              <a:rPr lang="en" i="0" dirty="0">
                <a:solidFill>
                  <a:srgbClr val="DBD5B5"/>
                </a:solidFill>
                <a:effectLst/>
                <a:latin typeface="+mn-lt"/>
              </a:rPr>
              <a:t>/</a:t>
            </a:r>
            <a:r>
              <a:rPr lang="en" i="0" dirty="0" err="1">
                <a:solidFill>
                  <a:srgbClr val="DBD5B5"/>
                </a:solidFill>
                <a:effectLst/>
                <a:latin typeface="+mn-lt"/>
              </a:rPr>
              <a:t>wl_search</a:t>
            </a:r>
            <a:r>
              <a:rPr lang="en" i="0" dirty="0">
                <a:solidFill>
                  <a:srgbClr val="DBD5B5"/>
                </a:solidFill>
                <a:effectLst/>
                <a:latin typeface="+mn-lt"/>
              </a:rPr>
              <a:t>/result</a:t>
            </a:r>
            <a:br>
              <a:rPr lang="ru-RU" i="0" dirty="0">
                <a:solidFill>
                  <a:srgbClr val="DBD5B5"/>
                </a:solidFill>
                <a:effectLst/>
                <a:latin typeface="+mn-lt"/>
              </a:rPr>
            </a:br>
            <a:r>
              <a:rPr lang="ru-RU" dirty="0">
                <a:solidFill>
                  <a:srgbClr val="DBD5B5"/>
                </a:solidFill>
                <a:latin typeface="+mn-lt"/>
              </a:rPr>
              <a:t>И</a:t>
            </a:r>
            <a:r>
              <a:rPr lang="ru-RU" i="0" dirty="0">
                <a:solidFill>
                  <a:srgbClr val="DBD5B5"/>
                </a:solidFill>
                <a:effectLst/>
                <a:latin typeface="+mn-lt"/>
              </a:rPr>
              <a:t>зучили параметры и воссоздали запрос через </a:t>
            </a:r>
            <a:r>
              <a:rPr lang="en" i="0" dirty="0">
                <a:solidFill>
                  <a:srgbClr val="DBD5B5"/>
                </a:solidFill>
                <a:effectLst/>
                <a:latin typeface="+mn-lt"/>
              </a:rPr>
              <a:t>requests </a:t>
            </a:r>
            <a:r>
              <a:rPr lang="ru-RU" i="0" dirty="0">
                <a:solidFill>
                  <a:srgbClr val="DBD5B5"/>
                </a:solidFill>
                <a:effectLst/>
                <a:latin typeface="+mn-lt"/>
              </a:rPr>
              <a:t>в </a:t>
            </a:r>
            <a:r>
              <a:rPr lang="en" i="0" dirty="0">
                <a:solidFill>
                  <a:srgbClr val="DBD5B5"/>
                </a:solidFill>
                <a:effectLst/>
                <a:latin typeface="+mn-lt"/>
              </a:rPr>
              <a:t>Python</a:t>
            </a:r>
            <a:r>
              <a:rPr lang="ru-RU" i="0" dirty="0">
                <a:solidFill>
                  <a:srgbClr val="DBD5B5"/>
                </a:solidFill>
                <a:effectLst/>
                <a:latin typeface="+mn-lt"/>
              </a:rPr>
              <a:t>.</a:t>
            </a:r>
            <a:br>
              <a:rPr lang="en" dirty="0"/>
            </a:br>
            <a:endParaRPr lang="ru-RU" dirty="0">
              <a:solidFill>
                <a:srgbClr val="DBD5B5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AA43D7-7DA4-0C6E-7074-23D980A8476C}"/>
              </a:ext>
            </a:extLst>
          </p:cNvPr>
          <p:cNvSpPr txBox="1"/>
          <p:nvPr/>
        </p:nvSpPr>
        <p:spPr>
          <a:xfrm>
            <a:off x="6970772" y="3184037"/>
            <a:ext cx="15883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200" b="1" dirty="0">
                <a:solidFill>
                  <a:srgbClr val="DBD5B5"/>
                </a:solidFill>
                <a:latin typeface="+mn-lt"/>
              </a:rPr>
              <a:t>40</a:t>
            </a:r>
            <a:r>
              <a:rPr lang="en-US" sz="3200" b="1" dirty="0">
                <a:solidFill>
                  <a:srgbClr val="DBD5B5"/>
                </a:solidFill>
                <a:latin typeface="+mn-lt"/>
              </a:rPr>
              <a:t>k </a:t>
            </a:r>
            <a:r>
              <a:rPr lang="ru-RU" sz="3200" b="1" dirty="0">
                <a:solidFill>
                  <a:srgbClr val="DBD5B5"/>
                </a:solidFill>
                <a:latin typeface="+mn-lt"/>
              </a:rPr>
              <a:t>строк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7F0AFF-1629-CA0E-BCEF-A6F91578A9EA}"/>
              </a:ext>
            </a:extLst>
          </p:cNvPr>
          <p:cNvSpPr txBox="1"/>
          <p:nvPr/>
        </p:nvSpPr>
        <p:spPr>
          <a:xfrm>
            <a:off x="6530002" y="3491813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DBD5B5"/>
                </a:solidFill>
              </a:rPr>
              <a:t>&gt;</a:t>
            </a:r>
            <a:endParaRPr lang="ru-RU" sz="2400" b="1" dirty="0">
              <a:solidFill>
                <a:srgbClr val="DBD5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477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" name="Google Shape;314;p31"/>
          <p:cNvCxnSpPr/>
          <p:nvPr/>
        </p:nvCxnSpPr>
        <p:spPr>
          <a:xfrm rot="-5400000">
            <a:off x="8343000" y="2571750"/>
            <a:ext cx="771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5" name="Google Shape;315;p31"/>
          <p:cNvCxnSpPr/>
          <p:nvPr/>
        </p:nvCxnSpPr>
        <p:spPr>
          <a:xfrm>
            <a:off x="3903153" y="4935115"/>
            <a:ext cx="1234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FB365F-6435-F8DB-CB74-F6C458BD4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6200000">
            <a:off x="-2089050" y="2215050"/>
            <a:ext cx="4891500" cy="713400"/>
          </a:xfrm>
        </p:spPr>
        <p:txBody>
          <a:bodyPr/>
          <a:lstStyle/>
          <a:p>
            <a:r>
              <a:rPr lang="en-US" sz="4800" dirty="0">
                <a:solidFill>
                  <a:schemeClr val="tx1"/>
                </a:solidFill>
                <a:latin typeface="Netflix Sans " panose="020B0803020202020204" pitchFamily="34" charset="0"/>
                <a:ea typeface="Netflix Sans " panose="020B0803020202020204" pitchFamily="34" charset="0"/>
                <a:cs typeface="Netflix Sans " panose="020B0803020202020204" pitchFamily="34" charset="0"/>
              </a:rPr>
              <a:t>Parsing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85EF51-B255-215C-48B4-9EEAE7A907C0}"/>
              </a:ext>
            </a:extLst>
          </p:cNvPr>
          <p:cNvSpPr txBox="1"/>
          <p:nvPr/>
        </p:nvSpPr>
        <p:spPr>
          <a:xfrm>
            <a:off x="1952394" y="1643776"/>
            <a:ext cx="553741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600" b="1" i="0" dirty="0">
                <a:solidFill>
                  <a:srgbClr val="DBD5B5"/>
                </a:solidFill>
                <a:effectLst/>
                <a:latin typeface="+mn-lt"/>
              </a:rPr>
              <a:t>Использование </a:t>
            </a:r>
            <a:r>
              <a:rPr lang="en-US" sz="1600" b="1" dirty="0">
                <a:solidFill>
                  <a:srgbClr val="DBD5B5"/>
                </a:solidFill>
                <a:latin typeface="+mn-lt"/>
              </a:rPr>
              <a:t>Parsing</a:t>
            </a:r>
            <a:r>
              <a:rPr lang="ru-RU" sz="1600" b="1" dirty="0">
                <a:solidFill>
                  <a:srgbClr val="DBD5B5"/>
                </a:solidFill>
                <a:latin typeface="+mn-lt"/>
              </a:rPr>
              <a:t> </a:t>
            </a:r>
            <a:r>
              <a:rPr lang="en-US" sz="1600" b="1" dirty="0">
                <a:solidFill>
                  <a:srgbClr val="DBD5B5"/>
                </a:solidFill>
                <a:latin typeface="+mn-lt"/>
              </a:rPr>
              <a:t>Otello</a:t>
            </a:r>
            <a:r>
              <a:rPr lang="ru-RU" sz="1600" b="1" i="0" dirty="0">
                <a:solidFill>
                  <a:srgbClr val="DBD5B5"/>
                </a:solidFill>
                <a:effectLst/>
                <a:latin typeface="+mn-lt"/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DBD5B5"/>
                </a:solidFill>
                <a:latin typeface="+mn-lt"/>
              </a:rPr>
              <a:t>На первом этапе используется </a:t>
            </a:r>
            <a:r>
              <a:rPr lang="en" sz="1600" dirty="0">
                <a:solidFill>
                  <a:srgbClr val="DBD5B5"/>
                </a:solidFill>
                <a:latin typeface="+mn-lt"/>
              </a:rPr>
              <a:t>API, </a:t>
            </a:r>
            <a:r>
              <a:rPr lang="ru-RU" sz="1600" dirty="0">
                <a:solidFill>
                  <a:srgbClr val="DBD5B5"/>
                </a:solidFill>
                <a:latin typeface="+mn-lt"/>
              </a:rPr>
              <a:t>чтобы получить список </a:t>
            </a:r>
            <a:r>
              <a:rPr lang="en" sz="1600" dirty="0">
                <a:solidFill>
                  <a:srgbClr val="DBD5B5"/>
                </a:solidFill>
                <a:latin typeface="+mn-lt"/>
              </a:rPr>
              <a:t>URL-</a:t>
            </a:r>
            <a:r>
              <a:rPr lang="ru-RU" sz="1600" dirty="0">
                <a:solidFill>
                  <a:srgbClr val="DBD5B5"/>
                </a:solidFill>
                <a:latin typeface="+mn-lt"/>
              </a:rPr>
              <a:t>адресов веб-страниц.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DBD5B5"/>
                </a:solidFill>
                <a:latin typeface="+mn-lt"/>
              </a:rPr>
              <a:t>Рассмотрели отдельные страницы отелей.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DBD5B5"/>
                </a:solidFill>
                <a:latin typeface="+mn-lt"/>
              </a:rPr>
              <a:t>Нашли удобный способ </a:t>
            </a:r>
            <a:r>
              <a:rPr lang="ru-RU" sz="1600" dirty="0" err="1">
                <a:solidFill>
                  <a:srgbClr val="DBD5B5"/>
                </a:solidFill>
                <a:latin typeface="+mn-lt"/>
              </a:rPr>
              <a:t>парсить</a:t>
            </a:r>
            <a:r>
              <a:rPr lang="ru-RU" sz="1600" dirty="0">
                <a:solidFill>
                  <a:srgbClr val="DBD5B5"/>
                </a:solidFill>
                <a:latin typeface="+mn-lt"/>
              </a:rPr>
              <a:t> их.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DBD5B5"/>
                </a:solidFill>
                <a:latin typeface="+mn-lt"/>
              </a:rPr>
              <a:t>Воспользовались </a:t>
            </a:r>
            <a:r>
              <a:rPr lang="en-US" sz="1600" dirty="0">
                <a:solidFill>
                  <a:srgbClr val="DBD5B5"/>
                </a:solidFill>
                <a:latin typeface="+mn-lt"/>
              </a:rPr>
              <a:t>Selenium </a:t>
            </a:r>
            <a:r>
              <a:rPr lang="ru-RU" sz="1600" dirty="0">
                <a:solidFill>
                  <a:srgbClr val="DBD5B5"/>
                </a:solidFill>
                <a:latin typeface="+mn-lt"/>
              </a:rPr>
              <a:t>для получения </a:t>
            </a:r>
            <a:r>
              <a:rPr lang="en-US" sz="1600" dirty="0">
                <a:solidFill>
                  <a:srgbClr val="DBD5B5"/>
                </a:solidFill>
                <a:latin typeface="+mn-lt"/>
              </a:rPr>
              <a:t>URL-a</a:t>
            </a:r>
            <a:r>
              <a:rPr lang="ru-RU" sz="1600" dirty="0" err="1">
                <a:solidFill>
                  <a:srgbClr val="DBD5B5"/>
                </a:solidFill>
                <a:latin typeface="+mn-lt"/>
              </a:rPr>
              <a:t>дресов</a:t>
            </a:r>
            <a:r>
              <a:rPr lang="ru-RU" sz="1600" dirty="0">
                <a:solidFill>
                  <a:srgbClr val="DBD5B5"/>
                </a:solidFill>
                <a:latin typeface="+mn-lt"/>
              </a:rPr>
              <a:t>. Сравнили методы.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ru-RU" sz="1600" dirty="0">
              <a:solidFill>
                <a:srgbClr val="DBD5B5"/>
              </a:solidFill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4F237A-4147-E0FE-666A-79BE96277197}"/>
              </a:ext>
            </a:extLst>
          </p:cNvPr>
          <p:cNvSpPr txBox="1"/>
          <p:nvPr/>
        </p:nvSpPr>
        <p:spPr>
          <a:xfrm>
            <a:off x="6665975" y="277387"/>
            <a:ext cx="2478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200" b="1" dirty="0">
                <a:solidFill>
                  <a:srgbClr val="DBD5B5"/>
                </a:solidFill>
                <a:latin typeface="+mn-lt"/>
              </a:rPr>
              <a:t>10</a:t>
            </a:r>
            <a:r>
              <a:rPr lang="en-US" sz="3200" b="1" dirty="0">
                <a:solidFill>
                  <a:srgbClr val="DBD5B5"/>
                </a:solidFill>
                <a:latin typeface="+mn-lt"/>
              </a:rPr>
              <a:t>k </a:t>
            </a:r>
            <a:r>
              <a:rPr lang="ru-RU" sz="3200" b="1" dirty="0">
                <a:solidFill>
                  <a:srgbClr val="DBD5B5"/>
                </a:solidFill>
                <a:latin typeface="+mn-lt"/>
              </a:rPr>
              <a:t>строк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0F24BA-E5C5-B53D-4F5A-5BCCF59AE63F}"/>
              </a:ext>
            </a:extLst>
          </p:cNvPr>
          <p:cNvSpPr txBox="1"/>
          <p:nvPr/>
        </p:nvSpPr>
        <p:spPr>
          <a:xfrm>
            <a:off x="6312993" y="33894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DBD5B5"/>
                </a:solidFill>
              </a:rPr>
              <a:t>&gt;</a:t>
            </a:r>
            <a:endParaRPr lang="ru-RU" sz="2400" b="1" dirty="0">
              <a:solidFill>
                <a:srgbClr val="DBD5B5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>
          <a:extLst>
            <a:ext uri="{FF2B5EF4-FFF2-40B4-BE49-F238E27FC236}">
              <a16:creationId xmlns:a16="http://schemas.microsoft.com/office/drawing/2014/main" id="{51F1A4F1-E99D-563B-066E-0636BB667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30">
            <a:extLst>
              <a:ext uri="{FF2B5EF4-FFF2-40B4-BE49-F238E27FC236}">
                <a16:creationId xmlns:a16="http://schemas.microsoft.com/office/drawing/2014/main" id="{59E23A48-8D4E-66F7-7290-F91E8E28CDCC}"/>
              </a:ext>
            </a:extLst>
          </p:cNvPr>
          <p:cNvGrpSpPr/>
          <p:nvPr/>
        </p:nvGrpSpPr>
        <p:grpSpPr>
          <a:xfrm>
            <a:off x="2804975" y="221500"/>
            <a:ext cx="3559250" cy="104700"/>
            <a:chOff x="2805000" y="488200"/>
            <a:chExt cx="3559250" cy="104700"/>
          </a:xfrm>
        </p:grpSpPr>
        <p:sp>
          <p:nvSpPr>
            <p:cNvPr id="304" name="Google Shape;304;p30">
              <a:extLst>
                <a:ext uri="{FF2B5EF4-FFF2-40B4-BE49-F238E27FC236}">
                  <a16:creationId xmlns:a16="http://schemas.microsoft.com/office/drawing/2014/main" id="{7440D4FE-A43D-E924-311B-94B946C9D914}"/>
                </a:ext>
              </a:extLst>
            </p:cNvPr>
            <p:cNvSpPr/>
            <p:nvPr/>
          </p:nvSpPr>
          <p:spPr>
            <a:xfrm>
              <a:off x="4519675" y="488200"/>
              <a:ext cx="104700" cy="1047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5" name="Google Shape;305;p30">
              <a:extLst>
                <a:ext uri="{FF2B5EF4-FFF2-40B4-BE49-F238E27FC236}">
                  <a16:creationId xmlns:a16="http://schemas.microsoft.com/office/drawing/2014/main" id="{795F96EA-F9AD-7190-6A18-BED7094D9AEC}"/>
                </a:ext>
              </a:extLst>
            </p:cNvPr>
            <p:cNvCxnSpPr/>
            <p:nvPr/>
          </p:nvCxnSpPr>
          <p:spPr>
            <a:xfrm rot="10800000">
              <a:off x="2805000" y="540550"/>
              <a:ext cx="155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6" name="Google Shape;306;p30">
              <a:extLst>
                <a:ext uri="{FF2B5EF4-FFF2-40B4-BE49-F238E27FC236}">
                  <a16:creationId xmlns:a16="http://schemas.microsoft.com/office/drawing/2014/main" id="{C2B6059B-1266-E70C-E723-172FEB83ED5E}"/>
                </a:ext>
              </a:extLst>
            </p:cNvPr>
            <p:cNvCxnSpPr/>
            <p:nvPr/>
          </p:nvCxnSpPr>
          <p:spPr>
            <a:xfrm rot="10800000">
              <a:off x="4782050" y="540550"/>
              <a:ext cx="15822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5" name="Google Shape;303;p30">
            <a:extLst>
              <a:ext uri="{FF2B5EF4-FFF2-40B4-BE49-F238E27FC236}">
                <a16:creationId xmlns:a16="http://schemas.microsoft.com/office/drawing/2014/main" id="{8A5C7D4F-73E8-D19A-6866-748315D66D1D}"/>
              </a:ext>
            </a:extLst>
          </p:cNvPr>
          <p:cNvGrpSpPr/>
          <p:nvPr/>
        </p:nvGrpSpPr>
        <p:grpSpPr>
          <a:xfrm>
            <a:off x="2804975" y="4922000"/>
            <a:ext cx="3559250" cy="104700"/>
            <a:chOff x="2805000" y="488200"/>
            <a:chExt cx="3559250" cy="104700"/>
          </a:xfrm>
        </p:grpSpPr>
        <p:sp>
          <p:nvSpPr>
            <p:cNvPr id="26" name="Google Shape;304;p30">
              <a:extLst>
                <a:ext uri="{FF2B5EF4-FFF2-40B4-BE49-F238E27FC236}">
                  <a16:creationId xmlns:a16="http://schemas.microsoft.com/office/drawing/2014/main" id="{E77BF8E3-4BD7-AFAA-35A4-50166D1ECB3B}"/>
                </a:ext>
              </a:extLst>
            </p:cNvPr>
            <p:cNvSpPr/>
            <p:nvPr/>
          </p:nvSpPr>
          <p:spPr>
            <a:xfrm>
              <a:off x="4519675" y="488200"/>
              <a:ext cx="104700" cy="1047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" name="Google Shape;305;p30">
              <a:extLst>
                <a:ext uri="{FF2B5EF4-FFF2-40B4-BE49-F238E27FC236}">
                  <a16:creationId xmlns:a16="http://schemas.microsoft.com/office/drawing/2014/main" id="{5958668B-F8B2-A6E5-CFD8-C0A3B7BD24B4}"/>
                </a:ext>
              </a:extLst>
            </p:cNvPr>
            <p:cNvCxnSpPr/>
            <p:nvPr/>
          </p:nvCxnSpPr>
          <p:spPr>
            <a:xfrm rot="10800000">
              <a:off x="2805000" y="540550"/>
              <a:ext cx="155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306;p30">
              <a:extLst>
                <a:ext uri="{FF2B5EF4-FFF2-40B4-BE49-F238E27FC236}">
                  <a16:creationId xmlns:a16="http://schemas.microsoft.com/office/drawing/2014/main" id="{766D4A28-38BD-8FA2-F903-CE8D141E396A}"/>
                </a:ext>
              </a:extLst>
            </p:cNvPr>
            <p:cNvCxnSpPr/>
            <p:nvPr/>
          </p:nvCxnSpPr>
          <p:spPr>
            <a:xfrm rot="10800000">
              <a:off x="4782050" y="540550"/>
              <a:ext cx="15822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Google Shape;289;p30">
            <a:extLst>
              <a:ext uri="{FF2B5EF4-FFF2-40B4-BE49-F238E27FC236}">
                <a16:creationId xmlns:a16="http://schemas.microsoft.com/office/drawing/2014/main" id="{849EB92D-1F04-6317-5925-B7B459EE4393}"/>
              </a:ext>
            </a:extLst>
          </p:cNvPr>
          <p:cNvSpPr txBox="1">
            <a:spLocks/>
          </p:cNvSpPr>
          <p:nvPr/>
        </p:nvSpPr>
        <p:spPr>
          <a:xfrm>
            <a:off x="161165" y="326397"/>
            <a:ext cx="5287618" cy="969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inzel Decorative"/>
              <a:buNone/>
              <a:defRPr sz="3000" b="0" i="0" u="none" strike="noStrike" cap="none">
                <a:solidFill>
                  <a:schemeClr val="lt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morant Garamond"/>
              <a:buNone/>
              <a:defRPr sz="3000" b="1" i="0" u="none" strike="noStrike" cap="none">
                <a:solidFill>
                  <a:schemeClr val="lt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morant Garamond"/>
              <a:buNone/>
              <a:defRPr sz="3000" b="1" i="0" u="none" strike="noStrike" cap="none">
                <a:solidFill>
                  <a:schemeClr val="lt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morant Garamond"/>
              <a:buNone/>
              <a:defRPr sz="3000" b="1" i="0" u="none" strike="noStrike" cap="none">
                <a:solidFill>
                  <a:schemeClr val="lt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morant Garamond"/>
              <a:buNone/>
              <a:defRPr sz="3000" b="1" i="0" u="none" strike="noStrike" cap="none">
                <a:solidFill>
                  <a:schemeClr val="lt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morant Garamond"/>
              <a:buNone/>
              <a:defRPr sz="3000" b="1" i="0" u="none" strike="noStrike" cap="none">
                <a:solidFill>
                  <a:schemeClr val="lt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morant Garamond"/>
              <a:buNone/>
              <a:defRPr sz="3000" b="1" i="0" u="none" strike="noStrike" cap="none">
                <a:solidFill>
                  <a:schemeClr val="lt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morant Garamond"/>
              <a:buNone/>
              <a:defRPr sz="3000" b="1" i="0" u="none" strike="noStrike" cap="none">
                <a:solidFill>
                  <a:schemeClr val="lt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morant Garamond"/>
              <a:buNone/>
              <a:defRPr sz="3000" b="1" i="0" u="none" strike="noStrike" cap="none">
                <a:solidFill>
                  <a:schemeClr val="lt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>
            <a:r>
              <a:rPr lang="en-US" sz="3600" dirty="0">
                <a:latin typeface="Netflix Sans " panose="020B0803020202020204" pitchFamily="34" charset="0"/>
                <a:ea typeface="Netflix Sans " panose="020B0803020202020204" pitchFamily="34" charset="0"/>
                <a:cs typeface="Netflix Sans " panose="020B0803020202020204" pitchFamily="34" charset="0"/>
              </a:rPr>
              <a:t>EDA: </a:t>
            </a:r>
            <a:r>
              <a:rPr lang="ru-RU" sz="3600" dirty="0">
                <a:latin typeface="Netflix Sans " panose="020B0803020202020204" pitchFamily="34" charset="0"/>
                <a:ea typeface="Netflix Sans " panose="020B0803020202020204" pitchFamily="34" charset="0"/>
                <a:cs typeface="Netflix Sans " panose="020B0803020202020204" pitchFamily="34" charset="0"/>
              </a:rPr>
              <a:t>предобработка</a:t>
            </a:r>
            <a:endParaRPr lang="en-US" sz="3600" dirty="0">
              <a:latin typeface="Netflix Sans " panose="020B0803020202020204" pitchFamily="34" charset="0"/>
              <a:ea typeface="Netflix Sans " panose="020B0803020202020204" pitchFamily="34" charset="0"/>
              <a:cs typeface="Netflix Sans " panose="020B0803020202020204" pitchFamily="34" charset="0"/>
            </a:endParaRPr>
          </a:p>
        </p:txBody>
      </p:sp>
      <p:sp>
        <p:nvSpPr>
          <p:cNvPr id="6" name="Google Shape;289;p30">
            <a:extLst>
              <a:ext uri="{FF2B5EF4-FFF2-40B4-BE49-F238E27FC236}">
                <a16:creationId xmlns:a16="http://schemas.microsoft.com/office/drawing/2014/main" id="{D243C851-85F6-0CB4-EEB7-0B486C4DD1DD}"/>
              </a:ext>
            </a:extLst>
          </p:cNvPr>
          <p:cNvSpPr txBox="1">
            <a:spLocks/>
          </p:cNvSpPr>
          <p:nvPr/>
        </p:nvSpPr>
        <p:spPr>
          <a:xfrm>
            <a:off x="350171" y="1321611"/>
            <a:ext cx="8023607" cy="2709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inzel Decorative"/>
              <a:buNone/>
              <a:defRPr sz="3000" b="0" i="0" u="none" strike="noStrike" cap="none">
                <a:solidFill>
                  <a:schemeClr val="lt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morant Garamond"/>
              <a:buNone/>
              <a:defRPr sz="3000" b="1" i="0" u="none" strike="noStrike" cap="none">
                <a:solidFill>
                  <a:schemeClr val="lt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morant Garamond"/>
              <a:buNone/>
              <a:defRPr sz="3000" b="1" i="0" u="none" strike="noStrike" cap="none">
                <a:solidFill>
                  <a:schemeClr val="lt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morant Garamond"/>
              <a:buNone/>
              <a:defRPr sz="3000" b="1" i="0" u="none" strike="noStrike" cap="none">
                <a:solidFill>
                  <a:schemeClr val="lt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morant Garamond"/>
              <a:buNone/>
              <a:defRPr sz="3000" b="1" i="0" u="none" strike="noStrike" cap="none">
                <a:solidFill>
                  <a:schemeClr val="lt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morant Garamond"/>
              <a:buNone/>
              <a:defRPr sz="3000" b="1" i="0" u="none" strike="noStrike" cap="none">
                <a:solidFill>
                  <a:schemeClr val="lt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morant Garamond"/>
              <a:buNone/>
              <a:defRPr sz="3000" b="1" i="0" u="none" strike="noStrike" cap="none">
                <a:solidFill>
                  <a:schemeClr val="lt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morant Garamond"/>
              <a:buNone/>
              <a:defRPr sz="3000" b="1" i="0" u="none" strike="noStrike" cap="none">
                <a:solidFill>
                  <a:schemeClr val="lt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morant Garamond"/>
              <a:buNone/>
              <a:defRPr sz="3000" b="1" i="0" u="none" strike="noStrike" cap="none">
                <a:solidFill>
                  <a:schemeClr val="lt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000" dirty="0">
                <a:latin typeface="Netflix Sans " panose="020B0803020202020204" pitchFamily="34" charset="0"/>
                <a:ea typeface="Netflix Sans " panose="020B0803020202020204" pitchFamily="34" charset="0"/>
                <a:cs typeface="Netflix Sans " panose="020B0803020202020204" pitchFamily="34" charset="0"/>
              </a:rPr>
              <a:t>Перекодировали значения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000" dirty="0">
                <a:latin typeface="Netflix Sans " panose="020B0803020202020204" pitchFamily="34" charset="0"/>
                <a:ea typeface="Netflix Sans " panose="020B0803020202020204" pitchFamily="34" charset="0"/>
                <a:cs typeface="Netflix Sans " panose="020B0803020202020204" pitchFamily="34" charset="0"/>
              </a:rPr>
              <a:t>Вытаскивали их из словарей и списков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000" dirty="0">
                <a:latin typeface="Netflix Sans " panose="020B0803020202020204" pitchFamily="34" charset="0"/>
                <a:ea typeface="Netflix Sans " panose="020B0803020202020204" pitchFamily="34" charset="0"/>
                <a:cs typeface="Netflix Sans " panose="020B0803020202020204" pitchFamily="34" charset="0"/>
              </a:rPr>
              <a:t>Удаляли/заполняли </a:t>
            </a:r>
            <a:r>
              <a:rPr lang="en-US" sz="2000" dirty="0">
                <a:latin typeface="Netflix Sans " panose="020B0803020202020204" pitchFamily="34" charset="0"/>
                <a:ea typeface="Netflix Sans " panose="020B0803020202020204" pitchFamily="34" charset="0"/>
                <a:cs typeface="Netflix Sans " panose="020B0803020202020204" pitchFamily="34" charset="0"/>
              </a:rPr>
              <a:t>nan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000" dirty="0">
                <a:latin typeface="Netflix Sans " panose="020B0803020202020204" pitchFamily="34" charset="0"/>
                <a:ea typeface="Netflix Sans " panose="020B0803020202020204" pitchFamily="34" charset="0"/>
                <a:cs typeface="Netflix Sans " panose="020B0803020202020204" pitchFamily="34" charset="0"/>
              </a:rPr>
              <a:t>Удаляли нерелевантные признаки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000" dirty="0">
                <a:latin typeface="Netflix Sans " panose="020B0803020202020204" pitchFamily="34" charset="0"/>
                <a:ea typeface="Netflix Sans " panose="020B0803020202020204" pitchFamily="34" charset="0"/>
                <a:cs typeface="Netflix Sans " panose="020B0803020202020204" pitchFamily="34" charset="0"/>
              </a:rPr>
              <a:t>Формировали новые признаки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000" dirty="0">
                <a:latin typeface="Netflix Sans " panose="020B0803020202020204" pitchFamily="34" charset="0"/>
                <a:ea typeface="Netflix Sans " panose="020B0803020202020204" pitchFamily="34" charset="0"/>
                <a:cs typeface="Netflix Sans " panose="020B0803020202020204" pitchFamily="34" charset="0"/>
              </a:rPr>
              <a:t>Выявляли корреляции между признаками и </a:t>
            </a:r>
            <a:r>
              <a:rPr lang="en-US" sz="2000" dirty="0">
                <a:latin typeface="Netflix Sans " panose="020B0803020202020204" pitchFamily="34" charset="0"/>
                <a:ea typeface="Netflix Sans " panose="020B0803020202020204" pitchFamily="34" charset="0"/>
                <a:cs typeface="Netflix Sans " panose="020B0803020202020204" pitchFamily="34" charset="0"/>
              </a:rPr>
              <a:t>target</a:t>
            </a:r>
            <a:endParaRPr lang="ru-RU" sz="2000" dirty="0">
              <a:latin typeface="Netflix Sans " panose="020B0803020202020204" pitchFamily="34" charset="0"/>
              <a:ea typeface="Netflix Sans " panose="020B0803020202020204" pitchFamily="34" charset="0"/>
              <a:cs typeface="Netflix Sans " panose="020B0803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sz="2000" dirty="0">
              <a:latin typeface="Netflix Sans " panose="020B0803020202020204" pitchFamily="34" charset="0"/>
              <a:ea typeface="Netflix Sans " panose="020B0803020202020204" pitchFamily="34" charset="0"/>
              <a:cs typeface="Netflix Sans " panose="020B0803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Netflix Sans " panose="020B0803020202020204" pitchFamily="34" charset="0"/>
              <a:ea typeface="Netflix Sans " panose="020B0803020202020204" pitchFamily="34" charset="0"/>
              <a:cs typeface="Netflix Sans " panose="020B08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196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>
          <a:extLst>
            <a:ext uri="{FF2B5EF4-FFF2-40B4-BE49-F238E27FC236}">
              <a16:creationId xmlns:a16="http://schemas.microsoft.com/office/drawing/2014/main" id="{ECF81F95-7687-DEC8-5720-316536A5C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30">
            <a:extLst>
              <a:ext uri="{FF2B5EF4-FFF2-40B4-BE49-F238E27FC236}">
                <a16:creationId xmlns:a16="http://schemas.microsoft.com/office/drawing/2014/main" id="{3264C069-C910-E2FC-9974-531256760F8F}"/>
              </a:ext>
            </a:extLst>
          </p:cNvPr>
          <p:cNvGrpSpPr/>
          <p:nvPr/>
        </p:nvGrpSpPr>
        <p:grpSpPr>
          <a:xfrm>
            <a:off x="2804975" y="221500"/>
            <a:ext cx="3559250" cy="104700"/>
            <a:chOff x="2805000" y="488200"/>
            <a:chExt cx="3559250" cy="104700"/>
          </a:xfrm>
        </p:grpSpPr>
        <p:sp>
          <p:nvSpPr>
            <p:cNvPr id="304" name="Google Shape;304;p30">
              <a:extLst>
                <a:ext uri="{FF2B5EF4-FFF2-40B4-BE49-F238E27FC236}">
                  <a16:creationId xmlns:a16="http://schemas.microsoft.com/office/drawing/2014/main" id="{31DC060C-3676-F281-27B4-2DF1FE5D7D5B}"/>
                </a:ext>
              </a:extLst>
            </p:cNvPr>
            <p:cNvSpPr/>
            <p:nvPr/>
          </p:nvSpPr>
          <p:spPr>
            <a:xfrm>
              <a:off x="4519675" y="488200"/>
              <a:ext cx="104700" cy="1047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5" name="Google Shape;305;p30">
              <a:extLst>
                <a:ext uri="{FF2B5EF4-FFF2-40B4-BE49-F238E27FC236}">
                  <a16:creationId xmlns:a16="http://schemas.microsoft.com/office/drawing/2014/main" id="{0042A3D5-9D6D-DF26-2F64-F56D3D4E9386}"/>
                </a:ext>
              </a:extLst>
            </p:cNvPr>
            <p:cNvCxnSpPr/>
            <p:nvPr/>
          </p:nvCxnSpPr>
          <p:spPr>
            <a:xfrm rot="10800000">
              <a:off x="2805000" y="540550"/>
              <a:ext cx="155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6" name="Google Shape;306;p30">
              <a:extLst>
                <a:ext uri="{FF2B5EF4-FFF2-40B4-BE49-F238E27FC236}">
                  <a16:creationId xmlns:a16="http://schemas.microsoft.com/office/drawing/2014/main" id="{1DB093C4-C269-26B4-1964-46FEDF9B4BEE}"/>
                </a:ext>
              </a:extLst>
            </p:cNvPr>
            <p:cNvCxnSpPr/>
            <p:nvPr/>
          </p:nvCxnSpPr>
          <p:spPr>
            <a:xfrm rot="10800000">
              <a:off x="4782050" y="540550"/>
              <a:ext cx="15822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5" name="Google Shape;303;p30">
            <a:extLst>
              <a:ext uri="{FF2B5EF4-FFF2-40B4-BE49-F238E27FC236}">
                <a16:creationId xmlns:a16="http://schemas.microsoft.com/office/drawing/2014/main" id="{90B1B738-2D0B-A253-6FCF-CBBAD56A6B23}"/>
              </a:ext>
            </a:extLst>
          </p:cNvPr>
          <p:cNvGrpSpPr/>
          <p:nvPr/>
        </p:nvGrpSpPr>
        <p:grpSpPr>
          <a:xfrm>
            <a:off x="2804975" y="4922000"/>
            <a:ext cx="3559250" cy="104700"/>
            <a:chOff x="2805000" y="488200"/>
            <a:chExt cx="3559250" cy="104700"/>
          </a:xfrm>
        </p:grpSpPr>
        <p:sp>
          <p:nvSpPr>
            <p:cNvPr id="26" name="Google Shape;304;p30">
              <a:extLst>
                <a:ext uri="{FF2B5EF4-FFF2-40B4-BE49-F238E27FC236}">
                  <a16:creationId xmlns:a16="http://schemas.microsoft.com/office/drawing/2014/main" id="{3439125B-7057-E7DB-1C7C-01AF6B9EBC72}"/>
                </a:ext>
              </a:extLst>
            </p:cNvPr>
            <p:cNvSpPr/>
            <p:nvPr/>
          </p:nvSpPr>
          <p:spPr>
            <a:xfrm>
              <a:off x="4519675" y="488200"/>
              <a:ext cx="104700" cy="1047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" name="Google Shape;305;p30">
              <a:extLst>
                <a:ext uri="{FF2B5EF4-FFF2-40B4-BE49-F238E27FC236}">
                  <a16:creationId xmlns:a16="http://schemas.microsoft.com/office/drawing/2014/main" id="{128340A0-55CF-A8F0-BD42-250593A3D743}"/>
                </a:ext>
              </a:extLst>
            </p:cNvPr>
            <p:cNvCxnSpPr/>
            <p:nvPr/>
          </p:nvCxnSpPr>
          <p:spPr>
            <a:xfrm rot="10800000">
              <a:off x="2805000" y="540550"/>
              <a:ext cx="155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306;p30">
              <a:extLst>
                <a:ext uri="{FF2B5EF4-FFF2-40B4-BE49-F238E27FC236}">
                  <a16:creationId xmlns:a16="http://schemas.microsoft.com/office/drawing/2014/main" id="{BFF3C03B-5653-6146-F72B-3E7B39F32CA4}"/>
                </a:ext>
              </a:extLst>
            </p:cNvPr>
            <p:cNvCxnSpPr/>
            <p:nvPr/>
          </p:nvCxnSpPr>
          <p:spPr>
            <a:xfrm rot="10800000">
              <a:off x="4782050" y="540550"/>
              <a:ext cx="15822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Google Shape;289;p30">
            <a:extLst>
              <a:ext uri="{FF2B5EF4-FFF2-40B4-BE49-F238E27FC236}">
                <a16:creationId xmlns:a16="http://schemas.microsoft.com/office/drawing/2014/main" id="{CB8B6C9C-DC0B-18F6-962C-58C36C40B6EE}"/>
              </a:ext>
            </a:extLst>
          </p:cNvPr>
          <p:cNvSpPr txBox="1">
            <a:spLocks/>
          </p:cNvSpPr>
          <p:nvPr/>
        </p:nvSpPr>
        <p:spPr>
          <a:xfrm>
            <a:off x="71129" y="221500"/>
            <a:ext cx="1387493" cy="709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inzel Decorative"/>
              <a:buNone/>
              <a:defRPr sz="3000" b="0" i="0" u="none" strike="noStrike" cap="none">
                <a:solidFill>
                  <a:schemeClr val="lt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morant Garamond"/>
              <a:buNone/>
              <a:defRPr sz="3000" b="1" i="0" u="none" strike="noStrike" cap="none">
                <a:solidFill>
                  <a:schemeClr val="lt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morant Garamond"/>
              <a:buNone/>
              <a:defRPr sz="3000" b="1" i="0" u="none" strike="noStrike" cap="none">
                <a:solidFill>
                  <a:schemeClr val="lt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morant Garamond"/>
              <a:buNone/>
              <a:defRPr sz="3000" b="1" i="0" u="none" strike="noStrike" cap="none">
                <a:solidFill>
                  <a:schemeClr val="lt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morant Garamond"/>
              <a:buNone/>
              <a:defRPr sz="3000" b="1" i="0" u="none" strike="noStrike" cap="none">
                <a:solidFill>
                  <a:schemeClr val="lt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morant Garamond"/>
              <a:buNone/>
              <a:defRPr sz="3000" b="1" i="0" u="none" strike="noStrike" cap="none">
                <a:solidFill>
                  <a:schemeClr val="lt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morant Garamond"/>
              <a:buNone/>
              <a:defRPr sz="3000" b="1" i="0" u="none" strike="noStrike" cap="none">
                <a:solidFill>
                  <a:schemeClr val="lt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morant Garamond"/>
              <a:buNone/>
              <a:defRPr sz="3000" b="1" i="0" u="none" strike="noStrike" cap="none">
                <a:solidFill>
                  <a:schemeClr val="lt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morant Garamond"/>
              <a:buNone/>
              <a:defRPr sz="3000" b="1" i="0" u="none" strike="noStrike" cap="none">
                <a:solidFill>
                  <a:schemeClr val="lt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>
            <a:r>
              <a:rPr lang="en-US" sz="3600" dirty="0">
                <a:latin typeface="Netflix Sans " panose="020B0803020202020204" pitchFamily="34" charset="0"/>
                <a:ea typeface="Netflix Sans " panose="020B0803020202020204" pitchFamily="34" charset="0"/>
                <a:cs typeface="Netflix Sans " panose="020B0803020202020204" pitchFamily="34" charset="0"/>
              </a:rPr>
              <a:t>EDA</a:t>
            </a:r>
          </a:p>
        </p:txBody>
      </p:sp>
      <p:sp>
        <p:nvSpPr>
          <p:cNvPr id="8" name="Google Shape;289;p30">
            <a:extLst>
              <a:ext uri="{FF2B5EF4-FFF2-40B4-BE49-F238E27FC236}">
                <a16:creationId xmlns:a16="http://schemas.microsoft.com/office/drawing/2014/main" id="{41C3E4C0-AC65-4BC1-2731-7AF101CB9ACE}"/>
              </a:ext>
            </a:extLst>
          </p:cNvPr>
          <p:cNvSpPr txBox="1">
            <a:spLocks/>
          </p:cNvSpPr>
          <p:nvPr/>
        </p:nvSpPr>
        <p:spPr>
          <a:xfrm>
            <a:off x="6364225" y="135898"/>
            <a:ext cx="2833603" cy="709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inzel Decorative"/>
              <a:buNone/>
              <a:defRPr sz="3000" b="0" i="0" u="none" strike="noStrike" cap="none">
                <a:solidFill>
                  <a:schemeClr val="lt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morant Garamond"/>
              <a:buNone/>
              <a:defRPr sz="3000" b="1" i="0" u="none" strike="noStrike" cap="none">
                <a:solidFill>
                  <a:schemeClr val="lt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morant Garamond"/>
              <a:buNone/>
              <a:defRPr sz="3000" b="1" i="0" u="none" strike="noStrike" cap="none">
                <a:solidFill>
                  <a:schemeClr val="lt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morant Garamond"/>
              <a:buNone/>
              <a:defRPr sz="3000" b="1" i="0" u="none" strike="noStrike" cap="none">
                <a:solidFill>
                  <a:schemeClr val="lt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morant Garamond"/>
              <a:buNone/>
              <a:defRPr sz="3000" b="1" i="0" u="none" strike="noStrike" cap="none">
                <a:solidFill>
                  <a:schemeClr val="lt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morant Garamond"/>
              <a:buNone/>
              <a:defRPr sz="3000" b="1" i="0" u="none" strike="noStrike" cap="none">
                <a:solidFill>
                  <a:schemeClr val="lt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morant Garamond"/>
              <a:buNone/>
              <a:defRPr sz="3000" b="1" i="0" u="none" strike="noStrike" cap="none">
                <a:solidFill>
                  <a:schemeClr val="lt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morant Garamond"/>
              <a:buNone/>
              <a:defRPr sz="3000" b="1" i="0" u="none" strike="noStrike" cap="none">
                <a:solidFill>
                  <a:schemeClr val="lt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morant Garamond"/>
              <a:buNone/>
              <a:defRPr sz="3000" b="1" i="0" u="none" strike="noStrike" cap="none">
                <a:solidFill>
                  <a:schemeClr val="lt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>
            <a:pPr algn="l"/>
            <a:r>
              <a:rPr lang="ru-RU" sz="1200" dirty="0">
                <a:latin typeface="Netflix Sans " panose="020B0803020202020204" pitchFamily="34" charset="0"/>
                <a:ea typeface="Netflix Sans " panose="020B0803020202020204" pitchFamily="34" charset="0"/>
                <a:cs typeface="Netflix Sans " panose="020B0803020202020204" pitchFamily="34" charset="0"/>
              </a:rPr>
              <a:t>Обработали выбросы </a:t>
            </a:r>
          </a:p>
          <a:p>
            <a:pPr algn="l"/>
            <a:r>
              <a:rPr lang="ru-RU" sz="1200" dirty="0">
                <a:latin typeface="Netflix Sans " panose="020B0803020202020204" pitchFamily="34" charset="0"/>
                <a:ea typeface="Netflix Sans " panose="020B0803020202020204" pitchFamily="34" charset="0"/>
                <a:cs typeface="Netflix Sans " panose="020B0803020202020204" pitchFamily="34" charset="0"/>
              </a:rPr>
              <a:t>Удалили строки с пустыми </a:t>
            </a:r>
            <a:r>
              <a:rPr lang="en-US" sz="1200" dirty="0">
                <a:latin typeface="Netflix Sans " panose="020B0803020202020204" pitchFamily="34" charset="0"/>
                <a:ea typeface="Netflix Sans " panose="020B0803020202020204" pitchFamily="34" charset="0"/>
                <a:cs typeface="Netflix Sans " panose="020B0803020202020204" pitchFamily="34" charset="0"/>
              </a:rPr>
              <a:t>name</a:t>
            </a:r>
            <a:endParaRPr lang="ru-RU" sz="1200" dirty="0">
              <a:latin typeface="Netflix Sans " panose="020B0803020202020204" pitchFamily="34" charset="0"/>
              <a:ea typeface="Netflix Sans " panose="020B0803020202020204" pitchFamily="34" charset="0"/>
              <a:cs typeface="Netflix Sans " panose="020B0803020202020204" pitchFamily="34" charset="0"/>
            </a:endParaRPr>
          </a:p>
          <a:p>
            <a:pPr algn="l"/>
            <a:r>
              <a:rPr lang="ru-RU" sz="1200" dirty="0">
                <a:latin typeface="Netflix Sans " panose="020B0803020202020204" pitchFamily="34" charset="0"/>
                <a:ea typeface="Netflix Sans " panose="020B0803020202020204" pitchFamily="34" charset="0"/>
                <a:cs typeface="Netflix Sans " panose="020B0803020202020204" pitchFamily="34" charset="0"/>
              </a:rPr>
              <a:t>Удалили нерелевантные строки</a:t>
            </a:r>
          </a:p>
          <a:p>
            <a:pPr algn="l"/>
            <a:endParaRPr lang="ru-RU" sz="1200" dirty="0">
              <a:latin typeface="Netflix Sans " panose="020B0803020202020204" pitchFamily="34" charset="0"/>
              <a:ea typeface="Netflix Sans " panose="020B0803020202020204" pitchFamily="34" charset="0"/>
              <a:cs typeface="Netflix Sans " panose="020B0803020202020204" pitchFamily="34" charset="0"/>
            </a:endParaRPr>
          </a:p>
          <a:p>
            <a:pPr algn="l"/>
            <a:endParaRPr lang="en-US" sz="1200" dirty="0">
              <a:latin typeface="Netflix Sans " panose="020B0803020202020204" pitchFamily="34" charset="0"/>
              <a:ea typeface="Netflix Sans " panose="020B0803020202020204" pitchFamily="34" charset="0"/>
              <a:cs typeface="Netflix Sans " panose="020B0803020202020204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537914F-41F8-F122-963A-06218C01F8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879"/>
          <a:stretch/>
        </p:blipFill>
        <p:spPr>
          <a:xfrm>
            <a:off x="71129" y="937297"/>
            <a:ext cx="4448494" cy="3404190"/>
          </a:xfrm>
          <a:prstGeom prst="roundRect">
            <a:avLst>
              <a:gd name="adj" fmla="val 519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CD3B642-B9A1-8547-D340-510527F88A4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6626"/>
          <a:stretch/>
        </p:blipFill>
        <p:spPr>
          <a:xfrm>
            <a:off x="4624377" y="937297"/>
            <a:ext cx="4448494" cy="3404180"/>
          </a:xfrm>
          <a:prstGeom prst="roundRect">
            <a:avLst>
              <a:gd name="adj" fmla="val 519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3" name="Google Shape;289;p30">
            <a:extLst>
              <a:ext uri="{FF2B5EF4-FFF2-40B4-BE49-F238E27FC236}">
                <a16:creationId xmlns:a16="http://schemas.microsoft.com/office/drawing/2014/main" id="{EE01EF87-81C6-587D-4302-A68E53B1E540}"/>
              </a:ext>
            </a:extLst>
          </p:cNvPr>
          <p:cNvSpPr txBox="1">
            <a:spLocks/>
          </p:cNvSpPr>
          <p:nvPr/>
        </p:nvSpPr>
        <p:spPr>
          <a:xfrm>
            <a:off x="1922093" y="4433461"/>
            <a:ext cx="746566" cy="348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inzel Decorative"/>
              <a:buNone/>
              <a:defRPr sz="3000" b="0" i="0" u="none" strike="noStrike" cap="none">
                <a:solidFill>
                  <a:schemeClr val="lt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morant Garamond"/>
              <a:buNone/>
              <a:defRPr sz="3000" b="1" i="0" u="none" strike="noStrike" cap="none">
                <a:solidFill>
                  <a:schemeClr val="lt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morant Garamond"/>
              <a:buNone/>
              <a:defRPr sz="3000" b="1" i="0" u="none" strike="noStrike" cap="none">
                <a:solidFill>
                  <a:schemeClr val="lt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morant Garamond"/>
              <a:buNone/>
              <a:defRPr sz="3000" b="1" i="0" u="none" strike="noStrike" cap="none">
                <a:solidFill>
                  <a:schemeClr val="lt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morant Garamond"/>
              <a:buNone/>
              <a:defRPr sz="3000" b="1" i="0" u="none" strike="noStrike" cap="none">
                <a:solidFill>
                  <a:schemeClr val="lt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morant Garamond"/>
              <a:buNone/>
              <a:defRPr sz="3000" b="1" i="0" u="none" strike="noStrike" cap="none">
                <a:solidFill>
                  <a:schemeClr val="lt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morant Garamond"/>
              <a:buNone/>
              <a:defRPr sz="3000" b="1" i="0" u="none" strike="noStrike" cap="none">
                <a:solidFill>
                  <a:schemeClr val="lt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morant Garamond"/>
              <a:buNone/>
              <a:defRPr sz="3000" b="1" i="0" u="none" strike="noStrike" cap="none">
                <a:solidFill>
                  <a:schemeClr val="lt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morant Garamond"/>
              <a:buNone/>
              <a:defRPr sz="3000" b="1" i="0" u="none" strike="noStrike" cap="none">
                <a:solidFill>
                  <a:schemeClr val="lt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>
            <a:pPr algn="l"/>
            <a:r>
              <a:rPr lang="ru-RU" sz="1400" dirty="0">
                <a:latin typeface="Netflix Sans " panose="020B0803020202020204" pitchFamily="34" charset="0"/>
                <a:ea typeface="Netflix Sans " panose="020B0803020202020204" pitchFamily="34" charset="0"/>
                <a:cs typeface="Netflix Sans " panose="020B0803020202020204" pitchFamily="34" charset="0"/>
              </a:rPr>
              <a:t>Было</a:t>
            </a:r>
            <a:endParaRPr lang="en-US" sz="1400" dirty="0">
              <a:latin typeface="Netflix Sans " panose="020B0803020202020204" pitchFamily="34" charset="0"/>
              <a:ea typeface="Netflix Sans " panose="020B0803020202020204" pitchFamily="34" charset="0"/>
              <a:cs typeface="Netflix Sans " panose="020B0803020202020204" pitchFamily="34" charset="0"/>
            </a:endParaRPr>
          </a:p>
        </p:txBody>
      </p:sp>
      <p:sp>
        <p:nvSpPr>
          <p:cNvPr id="14" name="Google Shape;289;p30">
            <a:extLst>
              <a:ext uri="{FF2B5EF4-FFF2-40B4-BE49-F238E27FC236}">
                <a16:creationId xmlns:a16="http://schemas.microsoft.com/office/drawing/2014/main" id="{E3BB8E82-0888-0755-7EA3-A12A46E4716F}"/>
              </a:ext>
            </a:extLst>
          </p:cNvPr>
          <p:cNvSpPr txBox="1">
            <a:spLocks/>
          </p:cNvSpPr>
          <p:nvPr/>
        </p:nvSpPr>
        <p:spPr>
          <a:xfrm>
            <a:off x="6643449" y="4433461"/>
            <a:ext cx="746566" cy="348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inzel Decorative"/>
              <a:buNone/>
              <a:defRPr sz="3000" b="0" i="0" u="none" strike="noStrike" cap="none">
                <a:solidFill>
                  <a:schemeClr val="lt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morant Garamond"/>
              <a:buNone/>
              <a:defRPr sz="3000" b="1" i="0" u="none" strike="noStrike" cap="none">
                <a:solidFill>
                  <a:schemeClr val="lt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morant Garamond"/>
              <a:buNone/>
              <a:defRPr sz="3000" b="1" i="0" u="none" strike="noStrike" cap="none">
                <a:solidFill>
                  <a:schemeClr val="lt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morant Garamond"/>
              <a:buNone/>
              <a:defRPr sz="3000" b="1" i="0" u="none" strike="noStrike" cap="none">
                <a:solidFill>
                  <a:schemeClr val="lt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morant Garamond"/>
              <a:buNone/>
              <a:defRPr sz="3000" b="1" i="0" u="none" strike="noStrike" cap="none">
                <a:solidFill>
                  <a:schemeClr val="lt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morant Garamond"/>
              <a:buNone/>
              <a:defRPr sz="3000" b="1" i="0" u="none" strike="noStrike" cap="none">
                <a:solidFill>
                  <a:schemeClr val="lt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morant Garamond"/>
              <a:buNone/>
              <a:defRPr sz="3000" b="1" i="0" u="none" strike="noStrike" cap="none">
                <a:solidFill>
                  <a:schemeClr val="lt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morant Garamond"/>
              <a:buNone/>
              <a:defRPr sz="3000" b="1" i="0" u="none" strike="noStrike" cap="none">
                <a:solidFill>
                  <a:schemeClr val="lt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morant Garamond"/>
              <a:buNone/>
              <a:defRPr sz="3000" b="1" i="0" u="none" strike="noStrike" cap="none">
                <a:solidFill>
                  <a:schemeClr val="lt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>
            <a:pPr algn="l"/>
            <a:r>
              <a:rPr lang="ru-RU" sz="1400" dirty="0">
                <a:latin typeface="Netflix Sans " panose="020B0803020202020204" pitchFamily="34" charset="0"/>
                <a:ea typeface="Netflix Sans " panose="020B0803020202020204" pitchFamily="34" charset="0"/>
                <a:cs typeface="Netflix Sans " panose="020B0803020202020204" pitchFamily="34" charset="0"/>
              </a:rPr>
              <a:t>Стало</a:t>
            </a:r>
            <a:endParaRPr lang="en-US" sz="1400" dirty="0">
              <a:latin typeface="Netflix Sans " panose="020B0803020202020204" pitchFamily="34" charset="0"/>
              <a:ea typeface="Netflix Sans " panose="020B0803020202020204" pitchFamily="34" charset="0"/>
              <a:cs typeface="Netflix Sans " panose="020B08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338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>
          <a:extLst>
            <a:ext uri="{FF2B5EF4-FFF2-40B4-BE49-F238E27FC236}">
              <a16:creationId xmlns:a16="http://schemas.microsoft.com/office/drawing/2014/main" id="{FE560B33-5360-2298-7890-2D572AD66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30">
            <a:extLst>
              <a:ext uri="{FF2B5EF4-FFF2-40B4-BE49-F238E27FC236}">
                <a16:creationId xmlns:a16="http://schemas.microsoft.com/office/drawing/2014/main" id="{DDA4B626-1F2E-F032-3102-922DED568A21}"/>
              </a:ext>
            </a:extLst>
          </p:cNvPr>
          <p:cNvGrpSpPr/>
          <p:nvPr/>
        </p:nvGrpSpPr>
        <p:grpSpPr>
          <a:xfrm>
            <a:off x="2804975" y="221500"/>
            <a:ext cx="3559250" cy="104700"/>
            <a:chOff x="2805000" y="488200"/>
            <a:chExt cx="3559250" cy="104700"/>
          </a:xfrm>
        </p:grpSpPr>
        <p:sp>
          <p:nvSpPr>
            <p:cNvPr id="304" name="Google Shape;304;p30">
              <a:extLst>
                <a:ext uri="{FF2B5EF4-FFF2-40B4-BE49-F238E27FC236}">
                  <a16:creationId xmlns:a16="http://schemas.microsoft.com/office/drawing/2014/main" id="{A443EFA1-7AB6-E079-E720-BA93F2C4D76B}"/>
                </a:ext>
              </a:extLst>
            </p:cNvPr>
            <p:cNvSpPr/>
            <p:nvPr/>
          </p:nvSpPr>
          <p:spPr>
            <a:xfrm>
              <a:off x="4519675" y="488200"/>
              <a:ext cx="104700" cy="1047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5" name="Google Shape;305;p30">
              <a:extLst>
                <a:ext uri="{FF2B5EF4-FFF2-40B4-BE49-F238E27FC236}">
                  <a16:creationId xmlns:a16="http://schemas.microsoft.com/office/drawing/2014/main" id="{F594DD75-3ADF-5E9D-FB2F-8EC3711AD0F0}"/>
                </a:ext>
              </a:extLst>
            </p:cNvPr>
            <p:cNvCxnSpPr/>
            <p:nvPr/>
          </p:nvCxnSpPr>
          <p:spPr>
            <a:xfrm rot="10800000">
              <a:off x="2805000" y="540550"/>
              <a:ext cx="155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6" name="Google Shape;306;p30">
              <a:extLst>
                <a:ext uri="{FF2B5EF4-FFF2-40B4-BE49-F238E27FC236}">
                  <a16:creationId xmlns:a16="http://schemas.microsoft.com/office/drawing/2014/main" id="{F03B8408-C638-C4D3-E8D2-19F71E316C1B}"/>
                </a:ext>
              </a:extLst>
            </p:cNvPr>
            <p:cNvCxnSpPr/>
            <p:nvPr/>
          </p:nvCxnSpPr>
          <p:spPr>
            <a:xfrm rot="10800000">
              <a:off x="4782050" y="540550"/>
              <a:ext cx="15822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5" name="Google Shape;303;p30">
            <a:extLst>
              <a:ext uri="{FF2B5EF4-FFF2-40B4-BE49-F238E27FC236}">
                <a16:creationId xmlns:a16="http://schemas.microsoft.com/office/drawing/2014/main" id="{44770282-BD04-9DD7-AF87-B7AFA9B39EB6}"/>
              </a:ext>
            </a:extLst>
          </p:cNvPr>
          <p:cNvGrpSpPr/>
          <p:nvPr/>
        </p:nvGrpSpPr>
        <p:grpSpPr>
          <a:xfrm>
            <a:off x="2804975" y="4922000"/>
            <a:ext cx="3559250" cy="104700"/>
            <a:chOff x="2805000" y="488200"/>
            <a:chExt cx="3559250" cy="104700"/>
          </a:xfrm>
        </p:grpSpPr>
        <p:sp>
          <p:nvSpPr>
            <p:cNvPr id="26" name="Google Shape;304;p30">
              <a:extLst>
                <a:ext uri="{FF2B5EF4-FFF2-40B4-BE49-F238E27FC236}">
                  <a16:creationId xmlns:a16="http://schemas.microsoft.com/office/drawing/2014/main" id="{35A9ADA2-881C-1B84-CCD5-FE56FE917182}"/>
                </a:ext>
              </a:extLst>
            </p:cNvPr>
            <p:cNvSpPr/>
            <p:nvPr/>
          </p:nvSpPr>
          <p:spPr>
            <a:xfrm>
              <a:off x="4519675" y="488200"/>
              <a:ext cx="104700" cy="1047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" name="Google Shape;305;p30">
              <a:extLst>
                <a:ext uri="{FF2B5EF4-FFF2-40B4-BE49-F238E27FC236}">
                  <a16:creationId xmlns:a16="http://schemas.microsoft.com/office/drawing/2014/main" id="{4235E4E4-1DEF-699D-C743-6E9187515B66}"/>
                </a:ext>
              </a:extLst>
            </p:cNvPr>
            <p:cNvCxnSpPr/>
            <p:nvPr/>
          </p:nvCxnSpPr>
          <p:spPr>
            <a:xfrm rot="10800000">
              <a:off x="2805000" y="540550"/>
              <a:ext cx="155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306;p30">
              <a:extLst>
                <a:ext uri="{FF2B5EF4-FFF2-40B4-BE49-F238E27FC236}">
                  <a16:creationId xmlns:a16="http://schemas.microsoft.com/office/drawing/2014/main" id="{18E13622-1811-4E3E-8C4E-5FDF8D7DD77C}"/>
                </a:ext>
              </a:extLst>
            </p:cNvPr>
            <p:cNvCxnSpPr/>
            <p:nvPr/>
          </p:nvCxnSpPr>
          <p:spPr>
            <a:xfrm rot="10800000">
              <a:off x="4782050" y="540550"/>
              <a:ext cx="15822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340A6C2-E270-937C-49AB-32EAEB66F25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258" b="11476"/>
          <a:stretch/>
        </p:blipFill>
        <p:spPr>
          <a:xfrm>
            <a:off x="0" y="0"/>
            <a:ext cx="9144000" cy="2480136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764E2DB-7285-F20D-8C45-3D9BAC1F892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8280" b="5314"/>
          <a:stretch/>
        </p:blipFill>
        <p:spPr>
          <a:xfrm>
            <a:off x="0" y="2480137"/>
            <a:ext cx="9144000" cy="2663364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7694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>
          <a:extLst>
            <a:ext uri="{FF2B5EF4-FFF2-40B4-BE49-F238E27FC236}">
              <a16:creationId xmlns:a16="http://schemas.microsoft.com/office/drawing/2014/main" id="{19A65DA6-A4D5-493E-A19C-724879EAC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30">
            <a:extLst>
              <a:ext uri="{FF2B5EF4-FFF2-40B4-BE49-F238E27FC236}">
                <a16:creationId xmlns:a16="http://schemas.microsoft.com/office/drawing/2014/main" id="{E74D9274-6708-4772-71AC-A259C4C8A096}"/>
              </a:ext>
            </a:extLst>
          </p:cNvPr>
          <p:cNvGrpSpPr/>
          <p:nvPr/>
        </p:nvGrpSpPr>
        <p:grpSpPr>
          <a:xfrm>
            <a:off x="2804975" y="221500"/>
            <a:ext cx="3559250" cy="104700"/>
            <a:chOff x="2805000" y="488200"/>
            <a:chExt cx="3559250" cy="104700"/>
          </a:xfrm>
        </p:grpSpPr>
        <p:sp>
          <p:nvSpPr>
            <p:cNvPr id="304" name="Google Shape;304;p30">
              <a:extLst>
                <a:ext uri="{FF2B5EF4-FFF2-40B4-BE49-F238E27FC236}">
                  <a16:creationId xmlns:a16="http://schemas.microsoft.com/office/drawing/2014/main" id="{1E41FF43-2247-409A-B3A7-F51012E2427A}"/>
                </a:ext>
              </a:extLst>
            </p:cNvPr>
            <p:cNvSpPr/>
            <p:nvPr/>
          </p:nvSpPr>
          <p:spPr>
            <a:xfrm>
              <a:off x="4519675" y="488200"/>
              <a:ext cx="104700" cy="1047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5" name="Google Shape;305;p30">
              <a:extLst>
                <a:ext uri="{FF2B5EF4-FFF2-40B4-BE49-F238E27FC236}">
                  <a16:creationId xmlns:a16="http://schemas.microsoft.com/office/drawing/2014/main" id="{7E006E6B-D62B-E6C7-618B-84D1A8D2357F}"/>
                </a:ext>
              </a:extLst>
            </p:cNvPr>
            <p:cNvCxnSpPr/>
            <p:nvPr/>
          </p:nvCxnSpPr>
          <p:spPr>
            <a:xfrm rot="10800000">
              <a:off x="2805000" y="540550"/>
              <a:ext cx="155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6" name="Google Shape;306;p30">
              <a:extLst>
                <a:ext uri="{FF2B5EF4-FFF2-40B4-BE49-F238E27FC236}">
                  <a16:creationId xmlns:a16="http://schemas.microsoft.com/office/drawing/2014/main" id="{50F7D31A-10C3-3A2F-68B6-E89D8083EEBB}"/>
                </a:ext>
              </a:extLst>
            </p:cNvPr>
            <p:cNvCxnSpPr/>
            <p:nvPr/>
          </p:nvCxnSpPr>
          <p:spPr>
            <a:xfrm rot="10800000">
              <a:off x="4782050" y="540550"/>
              <a:ext cx="15822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5" name="Google Shape;303;p30">
            <a:extLst>
              <a:ext uri="{FF2B5EF4-FFF2-40B4-BE49-F238E27FC236}">
                <a16:creationId xmlns:a16="http://schemas.microsoft.com/office/drawing/2014/main" id="{E36E0068-16DB-3591-1A48-EECC0958AA57}"/>
              </a:ext>
            </a:extLst>
          </p:cNvPr>
          <p:cNvGrpSpPr/>
          <p:nvPr/>
        </p:nvGrpSpPr>
        <p:grpSpPr>
          <a:xfrm>
            <a:off x="2804975" y="4922000"/>
            <a:ext cx="3559250" cy="104700"/>
            <a:chOff x="2805000" y="488200"/>
            <a:chExt cx="3559250" cy="104700"/>
          </a:xfrm>
        </p:grpSpPr>
        <p:sp>
          <p:nvSpPr>
            <p:cNvPr id="26" name="Google Shape;304;p30">
              <a:extLst>
                <a:ext uri="{FF2B5EF4-FFF2-40B4-BE49-F238E27FC236}">
                  <a16:creationId xmlns:a16="http://schemas.microsoft.com/office/drawing/2014/main" id="{8821DB35-0C85-2243-71E1-F828A3224FC4}"/>
                </a:ext>
              </a:extLst>
            </p:cNvPr>
            <p:cNvSpPr/>
            <p:nvPr/>
          </p:nvSpPr>
          <p:spPr>
            <a:xfrm>
              <a:off x="4519675" y="488200"/>
              <a:ext cx="104700" cy="1047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" name="Google Shape;305;p30">
              <a:extLst>
                <a:ext uri="{FF2B5EF4-FFF2-40B4-BE49-F238E27FC236}">
                  <a16:creationId xmlns:a16="http://schemas.microsoft.com/office/drawing/2014/main" id="{BCE1AC9F-6E84-CB1F-7EB7-26B1D4FF27A6}"/>
                </a:ext>
              </a:extLst>
            </p:cNvPr>
            <p:cNvCxnSpPr/>
            <p:nvPr/>
          </p:nvCxnSpPr>
          <p:spPr>
            <a:xfrm rot="10800000">
              <a:off x="2805000" y="540550"/>
              <a:ext cx="1557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306;p30">
              <a:extLst>
                <a:ext uri="{FF2B5EF4-FFF2-40B4-BE49-F238E27FC236}">
                  <a16:creationId xmlns:a16="http://schemas.microsoft.com/office/drawing/2014/main" id="{FBA990D2-7D0F-3309-D51E-12728D7805AF}"/>
                </a:ext>
              </a:extLst>
            </p:cNvPr>
            <p:cNvCxnSpPr/>
            <p:nvPr/>
          </p:nvCxnSpPr>
          <p:spPr>
            <a:xfrm rot="10800000">
              <a:off x="4782050" y="540550"/>
              <a:ext cx="15822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D04A344-2238-19C1-7A76-5D2AFF1BEE3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1542"/>
          <a:stretch/>
        </p:blipFill>
        <p:spPr>
          <a:xfrm>
            <a:off x="0" y="1495122"/>
            <a:ext cx="9144000" cy="2660495"/>
          </a:xfrm>
          <a:prstGeom prst="roundRect">
            <a:avLst>
              <a:gd name="adj" fmla="val 14456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" name="Google Shape;289;p30">
            <a:extLst>
              <a:ext uri="{FF2B5EF4-FFF2-40B4-BE49-F238E27FC236}">
                <a16:creationId xmlns:a16="http://schemas.microsoft.com/office/drawing/2014/main" id="{424C9461-54D1-A77B-6F68-0130E4D39AB2}"/>
              </a:ext>
            </a:extLst>
          </p:cNvPr>
          <p:cNvSpPr txBox="1">
            <a:spLocks/>
          </p:cNvSpPr>
          <p:nvPr/>
        </p:nvSpPr>
        <p:spPr>
          <a:xfrm>
            <a:off x="636554" y="435516"/>
            <a:ext cx="7975591" cy="709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inzel Decorative"/>
              <a:buNone/>
              <a:defRPr sz="3000" b="0" i="0" u="none" strike="noStrike" cap="none">
                <a:solidFill>
                  <a:schemeClr val="lt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morant Garamond"/>
              <a:buNone/>
              <a:defRPr sz="3000" b="1" i="0" u="none" strike="noStrike" cap="none">
                <a:solidFill>
                  <a:schemeClr val="lt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morant Garamond"/>
              <a:buNone/>
              <a:defRPr sz="3000" b="1" i="0" u="none" strike="noStrike" cap="none">
                <a:solidFill>
                  <a:schemeClr val="lt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morant Garamond"/>
              <a:buNone/>
              <a:defRPr sz="3000" b="1" i="0" u="none" strike="noStrike" cap="none">
                <a:solidFill>
                  <a:schemeClr val="lt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morant Garamond"/>
              <a:buNone/>
              <a:defRPr sz="3000" b="1" i="0" u="none" strike="noStrike" cap="none">
                <a:solidFill>
                  <a:schemeClr val="lt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morant Garamond"/>
              <a:buNone/>
              <a:defRPr sz="3000" b="1" i="0" u="none" strike="noStrike" cap="none">
                <a:solidFill>
                  <a:schemeClr val="lt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morant Garamond"/>
              <a:buNone/>
              <a:defRPr sz="3000" b="1" i="0" u="none" strike="noStrike" cap="none">
                <a:solidFill>
                  <a:schemeClr val="lt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morant Garamond"/>
              <a:buNone/>
              <a:defRPr sz="3000" b="1" i="0" u="none" strike="noStrike" cap="none">
                <a:solidFill>
                  <a:schemeClr val="lt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morant Garamond"/>
              <a:buNone/>
              <a:defRPr sz="3000" b="1" i="0" u="none" strike="noStrike" cap="none">
                <a:solidFill>
                  <a:schemeClr val="lt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>
            <a:r>
              <a:rPr lang="ru-RU" sz="2000" dirty="0">
                <a:latin typeface="Netflix Sans " panose="020B0803020202020204" pitchFamily="34" charset="0"/>
                <a:ea typeface="Netflix Sans " panose="020B0803020202020204" pitchFamily="34" charset="0"/>
                <a:cs typeface="Netflix Sans " panose="020B0803020202020204" pitchFamily="34" charset="0"/>
              </a:rPr>
              <a:t>График зависимости количества услуг от рейтинга, учитывая звезды</a:t>
            </a:r>
            <a:endParaRPr lang="en-US" sz="2000" dirty="0">
              <a:latin typeface="Netflix Sans " panose="020B0803020202020204" pitchFamily="34" charset="0"/>
              <a:ea typeface="Netflix Sans " panose="020B0803020202020204" pitchFamily="34" charset="0"/>
              <a:cs typeface="Netflix Sans " panose="020B08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837462"/>
      </p:ext>
    </p:extLst>
  </p:cSld>
  <p:clrMapOvr>
    <a:masterClrMapping/>
  </p:clrMapOvr>
</p:sld>
</file>

<file path=ppt/theme/theme1.xml><?xml version="1.0" encoding="utf-8"?>
<a:theme xmlns:a="http://schemas.openxmlformats.org/drawingml/2006/main" name="Luxury Hotel Company Profile by Slidesgo">
  <a:themeElements>
    <a:clrScheme name="Simple Light">
      <a:dk1>
        <a:srgbClr val="272727"/>
      </a:dk1>
      <a:lt1>
        <a:srgbClr val="DBD5B5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DBD5B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477</Words>
  <Application>Microsoft Macintosh PowerPoint</Application>
  <PresentationFormat>Экран (16:9)</PresentationFormat>
  <Paragraphs>69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Josefin Sans Light</vt:lpstr>
      <vt:lpstr>Netflix Sans </vt:lpstr>
      <vt:lpstr>Arial</vt:lpstr>
      <vt:lpstr>Cinzel Decorative</vt:lpstr>
      <vt:lpstr>Netflix Sans</vt:lpstr>
      <vt:lpstr>Luxury Hotel Company Profile by Slidesgo</vt:lpstr>
      <vt:lpstr>Анализ туристической индустрии российских отелей</vt:lpstr>
      <vt:lpstr>Бизнес-цель </vt:lpstr>
      <vt:lpstr>Git Hub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Выводы</vt:lpstr>
      <vt:lpstr>Рекомендации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Kira Khintuba</cp:lastModifiedBy>
  <cp:revision>5</cp:revision>
  <dcterms:modified xsi:type="dcterms:W3CDTF">2025-03-05T13:34:10Z</dcterms:modified>
</cp:coreProperties>
</file>