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8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24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5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1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7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4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1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93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A11A-46CC-422C-B139-8458BEF41F53}" type="datetimeFigureOut">
              <a:rPr lang="en-CA" smtClean="0"/>
              <a:t>20/11/2017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8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6"/>
          <a:stretch/>
        </p:blipFill>
        <p:spPr>
          <a:xfrm>
            <a:off x="1907704" y="676537"/>
            <a:ext cx="6905002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572162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YAML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887270" y="1756828"/>
            <a:ext cx="948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18" y="209389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 chunk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104581" y="2278560"/>
            <a:ext cx="7261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783705"/>
            <a:ext cx="116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text chunk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1347973" y="2968371"/>
            <a:ext cx="48772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34543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Knit button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91880" y="403875"/>
            <a:ext cx="792088" cy="880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5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2</cp:revision>
  <dcterms:created xsi:type="dcterms:W3CDTF">2017-11-17T13:42:57Z</dcterms:created>
  <dcterms:modified xsi:type="dcterms:W3CDTF">2017-11-20T14:23:54Z</dcterms:modified>
</cp:coreProperties>
</file>