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07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4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29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58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3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77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89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3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6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60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831E-7708-49DA-AA88-B70C30351C36}" type="datetimeFigureOut">
              <a:rPr lang="en-CA" smtClean="0"/>
              <a:t>01/08/2018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61CF-58DC-4C95-AEB3-17F4558872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256490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EDA</a:t>
            </a:r>
            <a:endParaRPr lang="en-C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465" y="1268760"/>
            <a:ext cx="115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1. Outliers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159016" y="1130259"/>
            <a:ext cx="180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r>
              <a:rPr lang="en-CA" dirty="0" smtClean="0"/>
              <a:t>. Normality &amp; Homogeneity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4605667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3. Relationships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4671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  <a:r>
              <a:rPr lang="en-CA" dirty="0" smtClean="0"/>
              <a:t>. Collinearity &amp; Confounding</a:t>
            </a:r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82973" y="1638092"/>
            <a:ext cx="1368947" cy="1070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60032" y="3164480"/>
            <a:ext cx="1656184" cy="144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627784" y="3164480"/>
            <a:ext cx="1368152" cy="1302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54157" y="1776591"/>
            <a:ext cx="1302019" cy="1057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4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4</cp:revision>
  <dcterms:created xsi:type="dcterms:W3CDTF">2018-07-26T17:49:32Z</dcterms:created>
  <dcterms:modified xsi:type="dcterms:W3CDTF">2018-08-01T17:05:38Z</dcterms:modified>
</cp:coreProperties>
</file>