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3" r:id="rId8"/>
    <p:sldId id="262" r:id="rId9"/>
    <p:sldId id="266" r:id="rId10"/>
    <p:sldId id="264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7" autoAdjust="0"/>
    <p:restoredTop sz="94660"/>
  </p:normalViewPr>
  <p:slideViewPr>
    <p:cSldViewPr>
      <p:cViewPr varScale="1">
        <p:scale>
          <a:sx n="84" d="100"/>
          <a:sy n="84" d="100"/>
        </p:scale>
        <p:origin x="-1421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E461-4A86-469C-B1C9-3ED7E68C9EB2}" type="datetimeFigureOut">
              <a:rPr lang="en-CA" smtClean="0"/>
              <a:t>27/01/2018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672-3550-4DC7-BBE0-D94BFD576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62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E461-4A86-469C-B1C9-3ED7E68C9EB2}" type="datetimeFigureOut">
              <a:rPr lang="en-CA" smtClean="0"/>
              <a:t>27/01/2018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672-3550-4DC7-BBE0-D94BFD576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479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E461-4A86-469C-B1C9-3ED7E68C9EB2}" type="datetimeFigureOut">
              <a:rPr lang="en-CA" smtClean="0"/>
              <a:t>27/01/2018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672-3550-4DC7-BBE0-D94BFD576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940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E461-4A86-469C-B1C9-3ED7E68C9EB2}" type="datetimeFigureOut">
              <a:rPr lang="en-CA" smtClean="0"/>
              <a:t>27/01/2018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672-3550-4DC7-BBE0-D94BFD576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574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E461-4A86-469C-B1C9-3ED7E68C9EB2}" type="datetimeFigureOut">
              <a:rPr lang="en-CA" smtClean="0"/>
              <a:t>27/01/2018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672-3550-4DC7-BBE0-D94BFD576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807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E461-4A86-469C-B1C9-3ED7E68C9EB2}" type="datetimeFigureOut">
              <a:rPr lang="en-CA" smtClean="0"/>
              <a:t>27/01/2018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672-3550-4DC7-BBE0-D94BFD576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00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E461-4A86-469C-B1C9-3ED7E68C9EB2}" type="datetimeFigureOut">
              <a:rPr lang="en-CA" smtClean="0"/>
              <a:t>27/01/2018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672-3550-4DC7-BBE0-D94BFD576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62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E461-4A86-469C-B1C9-3ED7E68C9EB2}" type="datetimeFigureOut">
              <a:rPr lang="en-CA" smtClean="0"/>
              <a:t>27/01/2018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672-3550-4DC7-BBE0-D94BFD576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84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E461-4A86-469C-B1C9-3ED7E68C9EB2}" type="datetimeFigureOut">
              <a:rPr lang="en-CA" smtClean="0"/>
              <a:t>27/01/2018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672-3550-4DC7-BBE0-D94BFD576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715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E461-4A86-469C-B1C9-3ED7E68C9EB2}" type="datetimeFigureOut">
              <a:rPr lang="en-CA" smtClean="0"/>
              <a:t>27/01/2018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672-3550-4DC7-BBE0-D94BFD576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77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E461-4A86-469C-B1C9-3ED7E68C9EB2}" type="datetimeFigureOut">
              <a:rPr lang="en-CA" smtClean="0"/>
              <a:t>27/01/2018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9672-3550-4DC7-BBE0-D94BFD576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365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0E461-4A86-469C-B1C9-3ED7E68C9EB2}" type="datetimeFigureOut">
              <a:rPr lang="en-CA" smtClean="0"/>
              <a:t>27/01/2018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E9672-3550-4DC7-BBE0-D94BFD576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13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" TargetMode="External"/><Relationship Id="rId2" Type="http://schemas.openxmlformats.org/officeDocument/2006/relationships/hyperlink" Target="https://software-carpentry.org/less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ac.dfo-mpo.gc.ca/science/oceans/data-donnees/lightstations-phares/index-eng.html" TargetMode="External"/><Relationship Id="rId5" Type="http://schemas.openxmlformats.org/officeDocument/2006/relationships/hyperlink" Target="https://pandas.pydata.org/pandas-docs/stable/" TargetMode="External"/><Relationship Id="rId4" Type="http://schemas.openxmlformats.org/officeDocument/2006/relationships/hyperlink" Target="https://docs.scipy.org/doc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Introduction to Python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NAFC Computing Workshop</a:t>
            </a:r>
          </a:p>
          <a:p>
            <a:r>
              <a:rPr lang="en-CA" dirty="0" smtClean="0"/>
              <a:t>Jan 31, 2018</a:t>
            </a:r>
          </a:p>
          <a:p>
            <a:r>
              <a:rPr lang="en-CA" dirty="0" smtClean="0"/>
              <a:t>Nancy </a:t>
            </a:r>
            <a:r>
              <a:rPr lang="en-CA" dirty="0" err="1" smtClean="0"/>
              <a:t>Soontiens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3468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/>
              <a:t>Define the following variables.</a:t>
            </a:r>
          </a:p>
          <a:p>
            <a:pPr marL="0" indent="0">
              <a:buNone/>
            </a:pP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my_first_string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my_second_string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 'xyz' 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my_float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 2.5 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 smtClean="0"/>
              <a:t>What </a:t>
            </a:r>
            <a:r>
              <a:rPr lang="en-CA" dirty="0"/>
              <a:t>happens if you try the following?</a:t>
            </a:r>
          </a:p>
          <a:p>
            <a:pPr marL="0" indent="0">
              <a:buNone/>
            </a:pP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result_one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my_float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result_two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my_first_string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my_second_string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result_three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my_first_string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What </a:t>
            </a:r>
            <a:r>
              <a:rPr lang="en-CA" dirty="0"/>
              <a:t>types are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result_one</a:t>
            </a:r>
            <a:r>
              <a:rPr lang="en-CA" dirty="0"/>
              <a:t>,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result_two</a:t>
            </a:r>
            <a:r>
              <a:rPr lang="en-CA" dirty="0"/>
              <a:t> and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result_three</a:t>
            </a:r>
            <a:r>
              <a:rPr lang="en-CA" dirty="0"/>
              <a:t>, if they exist?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932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Using the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kelvin_to_celsius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/>
              <a:t>and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fahr_to_kelvin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/>
              <a:t>functions defined above, write a function to convert a temperature from </a:t>
            </a:r>
            <a:r>
              <a:rPr lang="en-CA" dirty="0" smtClean="0"/>
              <a:t>Fahrenheit </a:t>
            </a:r>
            <a:r>
              <a:rPr lang="en-CA" dirty="0"/>
              <a:t>to Celsius.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7804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Use </a:t>
            </a:r>
            <a:r>
              <a:rPr lang="en-CA" dirty="0" err="1" smtClean="0"/>
              <a:t>Jupyter</a:t>
            </a:r>
            <a:r>
              <a:rPr lang="en-CA" dirty="0" smtClean="0"/>
              <a:t> Notebook for an interactive Python environment</a:t>
            </a:r>
          </a:p>
          <a:p>
            <a:r>
              <a:rPr lang="en-CA" dirty="0" smtClean="0"/>
              <a:t>Python libraries</a:t>
            </a:r>
          </a:p>
          <a:p>
            <a:pPr lvl="1"/>
            <a:r>
              <a:rPr lang="en-CA" dirty="0" err="1"/>
              <a:t>n</a:t>
            </a:r>
            <a:r>
              <a:rPr lang="en-CA" dirty="0" err="1" smtClean="0"/>
              <a:t>umpy</a:t>
            </a:r>
            <a:r>
              <a:rPr lang="en-CA" dirty="0" smtClean="0"/>
              <a:t> – for array-like data</a:t>
            </a:r>
          </a:p>
          <a:p>
            <a:pPr lvl="1"/>
            <a:r>
              <a:rPr lang="en-CA" dirty="0"/>
              <a:t>p</a:t>
            </a:r>
            <a:r>
              <a:rPr lang="en-CA" dirty="0" smtClean="0"/>
              <a:t>andas – for tabular data</a:t>
            </a:r>
          </a:p>
          <a:p>
            <a:r>
              <a:rPr lang="en-CA" dirty="0" smtClean="0"/>
              <a:t>Write code with readability and reusability in mind</a:t>
            </a:r>
          </a:p>
          <a:p>
            <a:pPr lvl="1"/>
            <a:r>
              <a:rPr lang="en-CA" dirty="0" smtClean="0"/>
              <a:t>Functions, documentation, meaningful variables names, </a:t>
            </a:r>
            <a:r>
              <a:rPr lang="en-CA" dirty="0" err="1" smtClean="0"/>
              <a:t>etc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871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Software Carpentry - </a:t>
            </a:r>
            <a:r>
              <a:rPr lang="en-CA" dirty="0" smtClean="0">
                <a:hlinkClick r:id="rId2"/>
              </a:rPr>
              <a:t>https</a:t>
            </a:r>
            <a:r>
              <a:rPr lang="en-CA" dirty="0">
                <a:hlinkClick r:id="rId2"/>
              </a:rPr>
              <a:t>://</a:t>
            </a:r>
            <a:r>
              <a:rPr lang="en-CA" dirty="0" smtClean="0">
                <a:hlinkClick r:id="rId2"/>
              </a:rPr>
              <a:t>software-carpentry.org/lessons/</a:t>
            </a:r>
            <a:endParaRPr lang="en-CA" dirty="0" smtClean="0"/>
          </a:p>
          <a:p>
            <a:pPr lvl="1"/>
            <a:r>
              <a:rPr lang="en-CA" dirty="0" smtClean="0"/>
              <a:t>This </a:t>
            </a:r>
            <a:r>
              <a:rPr lang="en-CA" dirty="0"/>
              <a:t>lesson's materials were inspired by/borrowed from Software Carpentry.</a:t>
            </a:r>
          </a:p>
          <a:p>
            <a:r>
              <a:rPr lang="en-CA" dirty="0" smtClean="0"/>
              <a:t>Python documentation - </a:t>
            </a:r>
            <a:r>
              <a:rPr lang="en-CA" dirty="0" smtClean="0">
                <a:hlinkClick r:id="rId3"/>
              </a:rPr>
              <a:t>https</a:t>
            </a:r>
            <a:r>
              <a:rPr lang="en-CA" dirty="0">
                <a:hlinkClick r:id="rId3"/>
              </a:rPr>
              <a:t>://docs.python.org/3</a:t>
            </a:r>
            <a:r>
              <a:rPr lang="en-CA" dirty="0" smtClean="0">
                <a:hlinkClick r:id="rId3"/>
              </a:rPr>
              <a:t>/</a:t>
            </a:r>
            <a:r>
              <a:rPr lang="en-CA" dirty="0" smtClean="0"/>
              <a:t> </a:t>
            </a:r>
            <a:endParaRPr lang="en-CA" dirty="0"/>
          </a:p>
          <a:p>
            <a:r>
              <a:rPr lang="en-CA" dirty="0" err="1" smtClean="0"/>
              <a:t>Numpy</a:t>
            </a:r>
            <a:r>
              <a:rPr lang="en-CA" dirty="0" smtClean="0"/>
              <a:t> documentation - </a:t>
            </a:r>
            <a:r>
              <a:rPr lang="en-CA" dirty="0" smtClean="0">
                <a:hlinkClick r:id="rId4"/>
              </a:rPr>
              <a:t>https</a:t>
            </a:r>
            <a:r>
              <a:rPr lang="en-CA" dirty="0">
                <a:hlinkClick r:id="rId4"/>
              </a:rPr>
              <a:t>://docs.scipy.org/doc</a:t>
            </a:r>
            <a:r>
              <a:rPr lang="en-CA" dirty="0" smtClean="0">
                <a:hlinkClick r:id="rId4"/>
              </a:rPr>
              <a:t>/</a:t>
            </a:r>
            <a:r>
              <a:rPr lang="en-CA" dirty="0" smtClean="0"/>
              <a:t> </a:t>
            </a:r>
            <a:endParaRPr lang="en-CA" dirty="0"/>
          </a:p>
          <a:p>
            <a:r>
              <a:rPr lang="en-CA" dirty="0" smtClean="0"/>
              <a:t>Pandas documentation - </a:t>
            </a:r>
            <a:r>
              <a:rPr lang="en-CA" dirty="0" smtClean="0">
                <a:hlinkClick r:id="rId5"/>
              </a:rPr>
              <a:t>https</a:t>
            </a:r>
            <a:r>
              <a:rPr lang="en-CA" dirty="0">
                <a:hlinkClick r:id="rId5"/>
              </a:rPr>
              <a:t>://pandas.pydata.org/pandas-docs/stable</a:t>
            </a:r>
            <a:r>
              <a:rPr lang="en-CA" dirty="0" smtClean="0">
                <a:hlinkClick r:id="rId5"/>
              </a:rPr>
              <a:t>/</a:t>
            </a:r>
            <a:r>
              <a:rPr lang="en-CA" dirty="0" smtClean="0"/>
              <a:t> </a:t>
            </a:r>
            <a:endParaRPr lang="en-CA" dirty="0"/>
          </a:p>
          <a:p>
            <a:r>
              <a:rPr lang="en-CA" dirty="0" smtClean="0"/>
              <a:t>Race </a:t>
            </a:r>
            <a:r>
              <a:rPr lang="en-CA" dirty="0"/>
              <a:t>Rocks Temperature and Salinity </a:t>
            </a:r>
            <a:r>
              <a:rPr lang="en-CA" dirty="0" smtClean="0"/>
              <a:t>dataset -</a:t>
            </a:r>
            <a:r>
              <a:rPr lang="en-CA" dirty="0" smtClean="0">
                <a:hlinkClick r:id="rId6"/>
              </a:rPr>
              <a:t>http</a:t>
            </a:r>
            <a:r>
              <a:rPr lang="en-CA" dirty="0">
                <a:hlinkClick r:id="rId6"/>
              </a:rPr>
              <a:t>://</a:t>
            </a:r>
            <a:r>
              <a:rPr lang="en-CA" dirty="0" smtClean="0">
                <a:hlinkClick r:id="rId6"/>
              </a:rPr>
              <a:t>www.pac.dfo-mpo.gc.ca/science/oceans/data-donnees/lightstations-phares/index-eng.html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575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Identify different scientific computing applications of Python</a:t>
            </a:r>
          </a:p>
          <a:p>
            <a:r>
              <a:rPr lang="en-CA" dirty="0" smtClean="0"/>
              <a:t>Use the </a:t>
            </a:r>
            <a:r>
              <a:rPr lang="en-CA" dirty="0" err="1" smtClean="0"/>
              <a:t>Jupyter</a:t>
            </a:r>
            <a:r>
              <a:rPr lang="en-CA" dirty="0" smtClean="0"/>
              <a:t> </a:t>
            </a:r>
            <a:r>
              <a:rPr lang="en-CA" dirty="0" smtClean="0"/>
              <a:t>Notebook </a:t>
            </a:r>
            <a:r>
              <a:rPr lang="en-CA" dirty="0" smtClean="0"/>
              <a:t>to work with Python interactively</a:t>
            </a:r>
          </a:p>
          <a:p>
            <a:r>
              <a:rPr lang="en-CA" dirty="0" smtClean="0"/>
              <a:t>Investigate an oceanographic dataset with Python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217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What is Python?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Python and the </a:t>
            </a:r>
            <a:r>
              <a:rPr lang="en-CA" dirty="0" err="1" smtClean="0"/>
              <a:t>Jupyter</a:t>
            </a:r>
            <a:r>
              <a:rPr lang="en-CA" dirty="0" smtClean="0"/>
              <a:t> </a:t>
            </a:r>
            <a:r>
              <a:rPr lang="en-CA" dirty="0" smtClean="0"/>
              <a:t>Notebook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Analyze a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Python </a:t>
            </a:r>
            <a:r>
              <a:rPr lang="en-CA" dirty="0" smtClean="0"/>
              <a:t>resources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27667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Python?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“Python is </a:t>
            </a:r>
            <a:r>
              <a:rPr lang="en-CA" dirty="0"/>
              <a:t>a popular language for research computing, and great for general-purpose programming as </a:t>
            </a:r>
            <a:r>
              <a:rPr lang="en-CA" dirty="0" smtClean="0"/>
              <a:t>well.”</a:t>
            </a:r>
          </a:p>
          <a:p>
            <a:pPr marL="0" indent="0">
              <a:buNone/>
            </a:pPr>
            <a:r>
              <a:rPr lang="en-CA" dirty="0" smtClean="0"/>
              <a:t>- Software </a:t>
            </a:r>
            <a:r>
              <a:rPr lang="en-CA" dirty="0" smtClean="0"/>
              <a:t>Carpentry.org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558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Python?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Easy to learn and use</a:t>
            </a:r>
          </a:p>
          <a:p>
            <a:r>
              <a:rPr lang="en-CA" dirty="0" smtClean="0"/>
              <a:t>Versatile</a:t>
            </a:r>
          </a:p>
          <a:p>
            <a:r>
              <a:rPr lang="en-CA" dirty="0" smtClean="0"/>
              <a:t>Open source</a:t>
            </a:r>
          </a:p>
          <a:p>
            <a:r>
              <a:rPr lang="en-CA" dirty="0" smtClean="0"/>
              <a:t>Community developed packages and tools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849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Python?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Easy to learn and use</a:t>
            </a:r>
          </a:p>
          <a:p>
            <a:r>
              <a:rPr lang="en-CA" dirty="0" smtClean="0"/>
              <a:t>Versatile</a:t>
            </a:r>
          </a:p>
          <a:p>
            <a:r>
              <a:rPr lang="en-CA" dirty="0" smtClean="0"/>
              <a:t>Open source</a:t>
            </a:r>
          </a:p>
          <a:p>
            <a:r>
              <a:rPr lang="en-CA" dirty="0" smtClean="0"/>
              <a:t>Community developed packages and tools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b="1" dirty="0" smtClean="0"/>
              <a:t>Use the tool that your collaborators use.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836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dirty="0" err="1" smtClean="0"/>
              <a:t>Jupyter</a:t>
            </a:r>
            <a:r>
              <a:rPr lang="en-CA" dirty="0" smtClean="0"/>
              <a:t> </a:t>
            </a:r>
            <a:r>
              <a:rPr lang="en-CA" dirty="0" smtClean="0"/>
              <a:t>Notebook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 interactive programming environment in your web browser</a:t>
            </a:r>
          </a:p>
          <a:p>
            <a:r>
              <a:rPr lang="en-CA" dirty="0" smtClean="0"/>
              <a:t>Can be used with Python, R, </a:t>
            </a:r>
            <a:r>
              <a:rPr lang="en-CA" dirty="0" smtClean="0"/>
              <a:t>Julia, etc.</a:t>
            </a:r>
            <a:endParaRPr lang="en-CA" dirty="0" smtClean="0"/>
          </a:p>
          <a:p>
            <a:r>
              <a:rPr lang="en-CA" dirty="0" smtClean="0"/>
              <a:t>Can be launched remotely but viewed on a local system</a:t>
            </a:r>
          </a:p>
          <a:p>
            <a:r>
              <a:rPr lang="en-CA" dirty="0" smtClean="0"/>
              <a:t>Can be shared with colleagues using tools such as version control and </a:t>
            </a:r>
            <a:r>
              <a:rPr lang="en-CA" dirty="0" err="1" smtClean="0"/>
              <a:t>github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7079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Getting started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For Windows users</a:t>
            </a:r>
          </a:p>
          <a:p>
            <a:pPr lvl="1"/>
            <a:r>
              <a:rPr lang="en-CA" dirty="0" smtClean="0"/>
              <a:t>Launch Anaconda Navigator (from Start Menu)</a:t>
            </a:r>
          </a:p>
          <a:p>
            <a:pPr lvl="1"/>
            <a:r>
              <a:rPr lang="en-CA" dirty="0" smtClean="0"/>
              <a:t>Press Launch in the </a:t>
            </a:r>
            <a:r>
              <a:rPr lang="en-CA" dirty="0" err="1" smtClean="0"/>
              <a:t>jupyter</a:t>
            </a:r>
            <a:r>
              <a:rPr lang="en-CA" dirty="0" smtClean="0"/>
              <a:t> notebook dialogue</a:t>
            </a:r>
          </a:p>
          <a:p>
            <a:pPr lvl="1"/>
            <a:r>
              <a:rPr lang="en-CA" dirty="0" smtClean="0"/>
              <a:t>Navigate to workshop directory (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Desktop/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IntroPython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dirty="0"/>
          </a:p>
          <a:p>
            <a:r>
              <a:rPr lang="en-CA" dirty="0" smtClean="0"/>
              <a:t>For Mac/Linux</a:t>
            </a:r>
          </a:p>
          <a:p>
            <a:pPr lvl="1"/>
            <a:r>
              <a:rPr lang="en-CA" dirty="0" smtClean="0"/>
              <a:t>Launch a terminal window</a:t>
            </a:r>
            <a:endParaRPr lang="en-CA" dirty="0"/>
          </a:p>
          <a:p>
            <a:pPr lvl="1"/>
            <a:r>
              <a:rPr lang="en-CA" dirty="0" smtClean="0"/>
              <a:t>Navigate to workshop directory (e.g.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Desktop/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IntroPython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Type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lvl="1"/>
            <a:r>
              <a:rPr lang="en-CA" dirty="0" smtClean="0">
                <a:cs typeface="Courier New" panose="02070309020205020404" pitchFamily="49" charset="0"/>
              </a:rPr>
              <a:t>Hit Enter</a:t>
            </a:r>
          </a:p>
          <a:p>
            <a:r>
              <a:rPr lang="en-CA" dirty="0" err="1" smtClean="0">
                <a:cs typeface="Courier New" panose="02070309020205020404" pitchFamily="49" charset="0"/>
              </a:rPr>
              <a:t>Jupyter</a:t>
            </a:r>
            <a:r>
              <a:rPr lang="en-CA" dirty="0" smtClean="0">
                <a:cs typeface="Courier New" panose="02070309020205020404" pitchFamily="49" charset="0"/>
              </a:rPr>
              <a:t> </a:t>
            </a:r>
            <a:r>
              <a:rPr lang="en-CA" dirty="0" smtClean="0">
                <a:cs typeface="Courier New" panose="02070309020205020404" pitchFamily="49" charset="0"/>
              </a:rPr>
              <a:t>Notebook </a:t>
            </a:r>
            <a:r>
              <a:rPr lang="en-CA" dirty="0" smtClean="0">
                <a:cs typeface="Courier New" panose="02070309020205020404" pitchFamily="49" charset="0"/>
              </a:rPr>
              <a:t>should launch in your default browser</a:t>
            </a:r>
            <a:r>
              <a:rPr lang="en-CA" dirty="0" smtClean="0">
                <a:cs typeface="Courier New" panose="02070309020205020404" pitchFamily="49" charset="0"/>
              </a:rPr>
              <a:t>.</a:t>
            </a:r>
          </a:p>
          <a:p>
            <a:r>
              <a:rPr lang="en-CA" dirty="0" smtClean="0">
                <a:cs typeface="Courier New" panose="02070309020205020404" pitchFamily="49" charset="0"/>
              </a:rPr>
              <a:t>Select New -&gt; Python 3 (top right)</a:t>
            </a:r>
            <a:endParaRPr lang="en-CA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66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Problem: </a:t>
            </a:r>
            <a:r>
              <a:rPr lang="en-CA" dirty="0"/>
              <a:t>No new tab after selecting New</a:t>
            </a:r>
            <a:r>
              <a:rPr lang="en-CA" dirty="0">
                <a:sym typeface="Wingdings" panose="05000000000000000000" pitchFamily="2" charset="2"/>
              </a:rPr>
              <a:t> Python 3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Launch Anaconda Prompt from Start Menu (or a new terminal window on Mac/Linux)</a:t>
            </a:r>
          </a:p>
          <a:p>
            <a:r>
              <a:rPr lang="en-CA" dirty="0" smtClean="0"/>
              <a:t>Type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 list</a:t>
            </a:r>
          </a:p>
          <a:p>
            <a:r>
              <a:rPr lang="en-CA" dirty="0" smtClean="0"/>
              <a:t>Copy </a:t>
            </a:r>
            <a:r>
              <a:rPr lang="en-CA" dirty="0" smtClean="0"/>
              <a:t>the </a:t>
            </a:r>
            <a:r>
              <a:rPr lang="en-CA" dirty="0" err="1" smtClean="0"/>
              <a:t>url</a:t>
            </a:r>
            <a:r>
              <a:rPr lang="en-CA" dirty="0" smtClean="0"/>
              <a:t>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http://...</a:t>
            </a:r>
            <a:endParaRPr lang="en-CA" dirty="0" smtClean="0"/>
          </a:p>
          <a:p>
            <a:r>
              <a:rPr lang="en-CA" dirty="0" smtClean="0"/>
              <a:t>Paste </a:t>
            </a:r>
            <a:r>
              <a:rPr lang="en-CA" dirty="0" err="1" smtClean="0"/>
              <a:t>url</a:t>
            </a:r>
            <a:r>
              <a:rPr lang="en-CA" dirty="0" smtClean="0"/>
              <a:t> into </a:t>
            </a:r>
            <a:r>
              <a:rPr lang="en-CA" dirty="0" smtClean="0"/>
              <a:t>your web browser.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663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2720</TotalTime>
  <Words>434</Words>
  <Application>Microsoft Office PowerPoint</Application>
  <PresentationFormat>On-screen Show (4:3)</PresentationFormat>
  <Paragraphs>79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Introduction to Python</vt:lpstr>
      <vt:lpstr>Objectives</vt:lpstr>
      <vt:lpstr>Outline</vt:lpstr>
      <vt:lpstr>What is Python?</vt:lpstr>
      <vt:lpstr>Why Python?</vt:lpstr>
      <vt:lpstr>Why Python?</vt:lpstr>
      <vt:lpstr>The Jupyter Notebook</vt:lpstr>
      <vt:lpstr>Getting started</vt:lpstr>
      <vt:lpstr>Problem: No new tab after selecting New Python 3 </vt:lpstr>
      <vt:lpstr>Exercise</vt:lpstr>
      <vt:lpstr>Exercise</vt:lpstr>
      <vt:lpstr>Summary</vt:lpstr>
      <vt:lpstr>Resources</vt:lpstr>
    </vt:vector>
  </TitlesOfParts>
  <Company>DFO-MPO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DFO-MPO</dc:creator>
  <cp:lastModifiedBy>DFO-MPO</cp:lastModifiedBy>
  <cp:revision>30</cp:revision>
  <dcterms:created xsi:type="dcterms:W3CDTF">2018-01-21T12:23:12Z</dcterms:created>
  <dcterms:modified xsi:type="dcterms:W3CDTF">2018-01-29T12:18:33Z</dcterms:modified>
</cp:coreProperties>
</file>