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8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24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5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1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77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43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12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93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A11A-46CC-422C-B139-8458BEF41F53}" type="datetimeFigureOut">
              <a:rPr lang="en-CA" smtClean="0"/>
              <a:t>17/11/2017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CE75-3AD8-4DDB-A289-887DFF781B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80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86"/>
          <a:stretch/>
        </p:blipFill>
        <p:spPr>
          <a:xfrm>
            <a:off x="1907704" y="949199"/>
            <a:ext cx="6905002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844824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YAML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887270" y="2029490"/>
            <a:ext cx="9484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18" y="236655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 chunk</a:t>
            </a:r>
            <a:endParaRPr lang="en-CA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104581" y="2551222"/>
            <a:ext cx="7261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3056367"/>
            <a:ext cx="116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text chunk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1347973" y="3241033"/>
            <a:ext cx="48772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1960" y="307205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Knit button</a:t>
            </a:r>
            <a:endParaRPr lang="en-C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91880" y="676537"/>
            <a:ext cx="792088" cy="8802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5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1</cp:revision>
  <dcterms:created xsi:type="dcterms:W3CDTF">2017-11-17T13:42:57Z</dcterms:created>
  <dcterms:modified xsi:type="dcterms:W3CDTF">2017-11-17T13:46:10Z</dcterms:modified>
</cp:coreProperties>
</file>