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6" r:id="rId10"/>
    <p:sldId id="264" r:id="rId11"/>
    <p:sldId id="265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60"/>
  </p:normalViewPr>
  <p:slideViewPr>
    <p:cSldViewPr>
      <p:cViewPr varScale="1">
        <p:scale>
          <a:sx n="84" d="100"/>
          <a:sy n="84" d="100"/>
        </p:scale>
        <p:origin x="-142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7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7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0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0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4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1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7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E461-4A86-469C-B1C9-3ED7E68C9EB2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c.dfo-mpo.gc.ca/science/oceans/data-donnees/lightstations-phares/index-eng.html" TargetMode="External"/><Relationship Id="rId5" Type="http://schemas.openxmlformats.org/officeDocument/2006/relationships/hyperlink" Target="https://pandas.pydata.org/pandas-docs/stable/" TargetMode="External"/><Relationship Id="rId4" Type="http://schemas.openxmlformats.org/officeDocument/2006/relationships/hyperlink" Target="https://docs.scipy.org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Python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NAFC Computing Workshop</a:t>
            </a:r>
          </a:p>
          <a:p>
            <a:r>
              <a:rPr lang="en-CA" dirty="0" smtClean="0"/>
              <a:t>Jan 31, 2018</a:t>
            </a:r>
          </a:p>
          <a:p>
            <a:r>
              <a:rPr lang="en-CA" dirty="0" smtClean="0"/>
              <a:t>Nancy </a:t>
            </a:r>
            <a:r>
              <a:rPr lang="en-CA" dirty="0" err="1" smtClean="0"/>
              <a:t>Soontiens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46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Define the following variables.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my_second_string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'xyz'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2.5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happens if you try the following?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result_two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my_second_string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result_three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types are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result_one</a:t>
            </a:r>
            <a:r>
              <a:rPr lang="en-CA" dirty="0"/>
              <a:t>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result_two</a:t>
            </a:r>
            <a:r>
              <a:rPr lang="en-CA" dirty="0"/>
              <a:t> and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result_three</a:t>
            </a:r>
            <a:r>
              <a:rPr lang="en-CA" dirty="0"/>
              <a:t>, if they exist?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Using the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kelvin_to_celsius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and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fahr_to_kelvin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functions defined above, write a function to convert a temperature from </a:t>
            </a:r>
            <a:r>
              <a:rPr lang="en-CA" dirty="0" smtClean="0"/>
              <a:t>Fahrenheit </a:t>
            </a:r>
            <a:r>
              <a:rPr lang="en-CA" dirty="0"/>
              <a:t>to Celsius.</a:t>
            </a:r>
          </a:p>
        </p:txBody>
      </p:sp>
    </p:spTree>
    <p:extLst>
      <p:ext uri="{BB962C8B-B14F-4D97-AF65-F5344CB8AC3E}">
        <p14:creationId xmlns:p14="http://schemas.microsoft.com/office/powerpoint/2010/main" val="26978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Plot a monthly climatology of temperature, i.e. plot the average temperature in each month.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9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 </a:t>
            </a:r>
            <a:r>
              <a:rPr lang="en-CA" dirty="0" err="1" smtClean="0"/>
              <a:t>Jupyter</a:t>
            </a:r>
            <a:r>
              <a:rPr lang="en-CA" dirty="0" smtClean="0"/>
              <a:t> Notebook for an interactive Python environment</a:t>
            </a:r>
          </a:p>
          <a:p>
            <a:r>
              <a:rPr lang="en-CA" dirty="0" smtClean="0"/>
              <a:t>Python libraries</a:t>
            </a:r>
          </a:p>
          <a:p>
            <a:pPr lvl="1"/>
            <a:r>
              <a:rPr lang="en-CA" dirty="0" err="1"/>
              <a:t>n</a:t>
            </a:r>
            <a:r>
              <a:rPr lang="en-CA" dirty="0" err="1" smtClean="0"/>
              <a:t>umpy</a:t>
            </a:r>
            <a:r>
              <a:rPr lang="en-CA" dirty="0" smtClean="0"/>
              <a:t> – for array-like data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andas – for tabular data</a:t>
            </a:r>
          </a:p>
          <a:p>
            <a:r>
              <a:rPr lang="en-CA" dirty="0" smtClean="0"/>
              <a:t>Write code with readability and reusability in mind</a:t>
            </a:r>
          </a:p>
          <a:p>
            <a:pPr lvl="1"/>
            <a:r>
              <a:rPr lang="en-CA" dirty="0" smtClean="0"/>
              <a:t>Functions, documentation, meaningful variables names, </a:t>
            </a:r>
            <a:r>
              <a:rPr lang="en-CA" dirty="0" err="1" smtClean="0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71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Software Carpentry -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software-carpentry.org/lessons/</a:t>
            </a:r>
            <a:endParaRPr lang="en-CA" dirty="0" smtClean="0"/>
          </a:p>
          <a:p>
            <a:pPr lvl="1"/>
            <a:r>
              <a:rPr lang="en-CA" dirty="0" smtClean="0"/>
              <a:t>This </a:t>
            </a:r>
            <a:r>
              <a:rPr lang="en-CA" dirty="0"/>
              <a:t>lesson's materials were inspired by/borrowed from Software Carpentry.</a:t>
            </a:r>
          </a:p>
          <a:p>
            <a:r>
              <a:rPr lang="en-CA" dirty="0" smtClean="0"/>
              <a:t>Python documentation -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://docs.python.org/3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err="1" smtClean="0"/>
              <a:t>Numpy</a:t>
            </a:r>
            <a:r>
              <a:rPr lang="en-CA" dirty="0" smtClean="0"/>
              <a:t> documentation - </a:t>
            </a:r>
            <a:r>
              <a:rPr lang="en-CA" dirty="0" smtClean="0">
                <a:hlinkClick r:id="rId4"/>
              </a:rPr>
              <a:t>https</a:t>
            </a:r>
            <a:r>
              <a:rPr lang="en-CA" dirty="0">
                <a:hlinkClick r:id="rId4"/>
              </a:rPr>
              <a:t>://docs.scipy.org/doc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Pandas documentation - </a:t>
            </a:r>
            <a:r>
              <a:rPr lang="en-CA" dirty="0" smtClean="0">
                <a:hlinkClick r:id="rId5"/>
              </a:rPr>
              <a:t>https</a:t>
            </a:r>
            <a:r>
              <a:rPr lang="en-CA" dirty="0">
                <a:hlinkClick r:id="rId5"/>
              </a:rPr>
              <a:t>://pandas.pydata.org/pandas-docs/stable</a:t>
            </a:r>
            <a:r>
              <a:rPr lang="en-CA" dirty="0" smtClean="0">
                <a:hlinkClick r:id="rId5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Race </a:t>
            </a:r>
            <a:r>
              <a:rPr lang="en-CA" dirty="0"/>
              <a:t>Rocks Temperature and Salinity </a:t>
            </a:r>
            <a:r>
              <a:rPr lang="en-CA" dirty="0" smtClean="0"/>
              <a:t>dataset -</a:t>
            </a:r>
            <a:r>
              <a:rPr lang="en-CA" dirty="0" smtClean="0">
                <a:hlinkClick r:id="rId6"/>
              </a:rPr>
              <a:t>http</a:t>
            </a:r>
            <a:r>
              <a:rPr lang="en-CA" dirty="0">
                <a:hlinkClick r:id="rId6"/>
              </a:rPr>
              <a:t>://</a:t>
            </a:r>
            <a:r>
              <a:rPr lang="en-CA" dirty="0" smtClean="0">
                <a:hlinkClick r:id="rId6"/>
              </a:rPr>
              <a:t>www.pac.dfo-mpo.gc.ca/science/oceans/data-donnees/lightstations-phares/index-eng.html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7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different scientific computing applications of Python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Jupyter</a:t>
            </a:r>
            <a:r>
              <a:rPr lang="en-CA" dirty="0" smtClean="0"/>
              <a:t> Notebook to work with Python interactively</a:t>
            </a:r>
          </a:p>
          <a:p>
            <a:r>
              <a:rPr lang="en-CA" dirty="0" smtClean="0"/>
              <a:t>Investigate an oceanographic dataset with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17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and the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Analyze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resources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66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“Python is </a:t>
            </a:r>
            <a:r>
              <a:rPr lang="en-CA" dirty="0"/>
              <a:t>a popular language for research computing, and great for general-purpose programming as </a:t>
            </a:r>
            <a:r>
              <a:rPr lang="en-CA" dirty="0" smtClean="0"/>
              <a:t>well.”</a:t>
            </a:r>
          </a:p>
          <a:p>
            <a:pPr marL="0" indent="0">
              <a:buNone/>
            </a:pPr>
            <a:r>
              <a:rPr lang="en-CA" dirty="0" smtClean="0"/>
              <a:t>- Software Carpentry.org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58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learn and use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Open source</a:t>
            </a:r>
          </a:p>
          <a:p>
            <a:r>
              <a:rPr lang="en-CA" dirty="0" smtClean="0"/>
              <a:t>Community developed packages and tools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849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learn and use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Open source</a:t>
            </a:r>
          </a:p>
          <a:p>
            <a:r>
              <a:rPr lang="en-CA" dirty="0" smtClean="0"/>
              <a:t>Community developed packages and tools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b="1" dirty="0" smtClean="0"/>
              <a:t>Use the tool that your collaborators use.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interactive programming environment in your web browser</a:t>
            </a:r>
          </a:p>
          <a:p>
            <a:r>
              <a:rPr lang="en-CA" dirty="0" smtClean="0"/>
              <a:t>Can be used with Python, R, Julia, etc.</a:t>
            </a:r>
          </a:p>
          <a:p>
            <a:r>
              <a:rPr lang="en-CA" dirty="0" smtClean="0"/>
              <a:t>Can be launched remotely but viewed on a local system</a:t>
            </a:r>
          </a:p>
          <a:p>
            <a:r>
              <a:rPr lang="en-CA" dirty="0" smtClean="0"/>
              <a:t>Can be shared with colleagues using tools such as version control and </a:t>
            </a:r>
            <a:r>
              <a:rPr lang="en-CA" dirty="0" err="1" smtClean="0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07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started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For Windows users</a:t>
            </a:r>
          </a:p>
          <a:p>
            <a:pPr lvl="1"/>
            <a:r>
              <a:rPr lang="en-CA" dirty="0" smtClean="0"/>
              <a:t>Launch Anaconda Navigator (from Start Menu)</a:t>
            </a:r>
          </a:p>
          <a:p>
            <a:pPr lvl="1"/>
            <a:r>
              <a:rPr lang="en-CA" dirty="0" smtClean="0"/>
              <a:t>Press Launch in the </a:t>
            </a:r>
            <a:r>
              <a:rPr lang="en-CA" dirty="0" err="1" smtClean="0"/>
              <a:t>jupyter</a:t>
            </a:r>
            <a:r>
              <a:rPr lang="en-CA" dirty="0" smtClean="0"/>
              <a:t> notebook dialogue</a:t>
            </a:r>
          </a:p>
          <a:p>
            <a:pPr lvl="1"/>
            <a:r>
              <a:rPr lang="en-CA" dirty="0" smtClean="0"/>
              <a:t>Navigate to workshop directory 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IntroPython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 smtClean="0"/>
              <a:t>For Mac/Linux</a:t>
            </a:r>
          </a:p>
          <a:p>
            <a:pPr lvl="1"/>
            <a:r>
              <a:rPr lang="en-CA" dirty="0" smtClean="0"/>
              <a:t>Launch a terminal window</a:t>
            </a:r>
            <a:endParaRPr lang="en-CA" dirty="0"/>
          </a:p>
          <a:p>
            <a:pPr lvl="1"/>
            <a:r>
              <a:rPr lang="en-CA" dirty="0" smtClean="0"/>
              <a:t>Navigate to workshop directory (e.g.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Desktop/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IntroPython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Type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dirty="0" smtClean="0">
                <a:cs typeface="Courier New" panose="02070309020205020404" pitchFamily="49" charset="0"/>
              </a:rPr>
              <a:t>Hit Enter</a:t>
            </a:r>
          </a:p>
          <a:p>
            <a:r>
              <a:rPr lang="en-CA" dirty="0" err="1" smtClean="0">
                <a:cs typeface="Courier New" panose="02070309020205020404" pitchFamily="49" charset="0"/>
              </a:rPr>
              <a:t>Jupyter</a:t>
            </a:r>
            <a:r>
              <a:rPr lang="en-CA" dirty="0" smtClean="0">
                <a:cs typeface="Courier New" panose="02070309020205020404" pitchFamily="49" charset="0"/>
              </a:rPr>
              <a:t> Notebook should launch in your default browser.</a:t>
            </a:r>
          </a:p>
          <a:p>
            <a:r>
              <a:rPr lang="en-CA" dirty="0" smtClean="0">
                <a:cs typeface="Courier New" panose="02070309020205020404" pitchFamily="49" charset="0"/>
              </a:rPr>
              <a:t>Select New -&gt; Python 3 (top right)</a:t>
            </a:r>
          </a:p>
        </p:txBody>
      </p:sp>
    </p:spTree>
    <p:extLst>
      <p:ext uri="{BB962C8B-B14F-4D97-AF65-F5344CB8AC3E}">
        <p14:creationId xmlns:p14="http://schemas.microsoft.com/office/powerpoint/2010/main" val="29457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Problem: </a:t>
            </a:r>
            <a:r>
              <a:rPr lang="en-CA" dirty="0"/>
              <a:t>No new tab after selecting New</a:t>
            </a:r>
            <a:r>
              <a:rPr lang="en-CA" dirty="0">
                <a:sym typeface="Wingdings" panose="05000000000000000000" pitchFamily="2" charset="2"/>
              </a:rPr>
              <a:t> Python 3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Launch Anaconda Prompt from Start Menu (or a new terminal window on Mac/Linux)</a:t>
            </a:r>
          </a:p>
          <a:p>
            <a:r>
              <a:rPr lang="en-CA" dirty="0" smtClean="0"/>
              <a:t>Type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list</a:t>
            </a:r>
          </a:p>
          <a:p>
            <a:r>
              <a:rPr lang="en-CA" dirty="0" smtClean="0"/>
              <a:t>Copy the </a:t>
            </a:r>
            <a:r>
              <a:rPr lang="en-CA" dirty="0" err="1" smtClean="0"/>
              <a:t>url</a:t>
            </a:r>
            <a:r>
              <a:rPr lang="en-CA" dirty="0" smtClean="0"/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  <a:endParaRPr lang="en-CA" dirty="0" smtClean="0"/>
          </a:p>
          <a:p>
            <a:r>
              <a:rPr lang="en-CA" dirty="0" smtClean="0"/>
              <a:t>Paste </a:t>
            </a:r>
            <a:r>
              <a:rPr lang="en-CA" dirty="0" err="1" smtClean="0"/>
              <a:t>url</a:t>
            </a:r>
            <a:r>
              <a:rPr lang="en-CA" dirty="0" smtClean="0"/>
              <a:t> into your web browser.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6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452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Python</vt:lpstr>
      <vt:lpstr>Objectives</vt:lpstr>
      <vt:lpstr>Outline</vt:lpstr>
      <vt:lpstr>What is Python?</vt:lpstr>
      <vt:lpstr>Why Python?</vt:lpstr>
      <vt:lpstr>Why Python?</vt:lpstr>
      <vt:lpstr>The Jupyter Notebook</vt:lpstr>
      <vt:lpstr>Getting started</vt:lpstr>
      <vt:lpstr>Problem: No new tab after selecting New Python 3 </vt:lpstr>
      <vt:lpstr>Exercise</vt:lpstr>
      <vt:lpstr>Exercise</vt:lpstr>
      <vt:lpstr>Exercise</vt:lpstr>
      <vt:lpstr>Summary</vt:lpstr>
      <vt:lpstr>Resources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31</cp:revision>
  <dcterms:created xsi:type="dcterms:W3CDTF">2018-01-21T12:23:12Z</dcterms:created>
  <dcterms:modified xsi:type="dcterms:W3CDTF">2018-01-30T20:14:26Z</dcterms:modified>
</cp:coreProperties>
</file>