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5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636" y="-4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24EED-FE18-427A-8DFD-6285E583EF78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9F6BA-2864-4D99-9915-00CBE2BF35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21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Following</a:t>
            </a:r>
            <a:r>
              <a:rPr lang="en-CA" baseline="0" dirty="0"/>
              <a:t> this: demo how to create a branch in the live repository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9F6BA-2864-4D99-9915-00CBE2BF350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74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84F-5FF8-4E1E-A554-75CD8FF051BF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FA37-264D-4D8F-813F-74B54AEF31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48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84F-5FF8-4E1E-A554-75CD8FF051BF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FA37-264D-4D8F-813F-74B54AEF31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119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84F-5FF8-4E1E-A554-75CD8FF051BF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FA37-264D-4D8F-813F-74B54AEF31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772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84F-5FF8-4E1E-A554-75CD8FF051BF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FA37-264D-4D8F-813F-74B54AEF31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88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84F-5FF8-4E1E-A554-75CD8FF051BF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FA37-264D-4D8F-813F-74B54AEF31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44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84F-5FF8-4E1E-A554-75CD8FF051BF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FA37-264D-4D8F-813F-74B54AEF31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65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84F-5FF8-4E1E-A554-75CD8FF051BF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FA37-264D-4D8F-813F-74B54AEF31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48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84F-5FF8-4E1E-A554-75CD8FF051BF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FA37-264D-4D8F-813F-74B54AEF31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91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84F-5FF8-4E1E-A554-75CD8FF051BF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FA37-264D-4D8F-813F-74B54AEF31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337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84F-5FF8-4E1E-A554-75CD8FF051BF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FA37-264D-4D8F-813F-74B54AEF31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484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84F-5FF8-4E1E-A554-75CD8FF051BF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FA37-264D-4D8F-813F-74B54AEF31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75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2284F-5FF8-4E1E-A554-75CD8FF051BF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FA37-264D-4D8F-813F-74B54AEF31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28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6600" dirty="0"/>
              <a:t>Collaborating with 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Eric Pedersen</a:t>
            </a:r>
          </a:p>
          <a:p>
            <a:r>
              <a:rPr lang="en-CA" dirty="0"/>
              <a:t>DFO R workshop Series</a:t>
            </a:r>
          </a:p>
          <a:p>
            <a:r>
              <a:rPr lang="en-CA" dirty="0"/>
              <a:t>January 18, 2018</a:t>
            </a:r>
          </a:p>
        </p:txBody>
      </p:sp>
    </p:spTree>
    <p:extLst>
      <p:ext uri="{BB962C8B-B14F-4D97-AF65-F5344CB8AC3E}">
        <p14:creationId xmlns:p14="http://schemas.microsoft.com/office/powerpoint/2010/main" val="23847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1DD0DF-3863-419D-9DCF-378DB853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versus bare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2D9038-35D1-48FF-A4FF-CCD671A48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200151"/>
            <a:ext cx="4536504" cy="339447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Bare repository</a:t>
            </a:r>
          </a:p>
          <a:p>
            <a:pPr lvl="1"/>
            <a:r>
              <a:rPr lang="en-CA" dirty="0"/>
              <a:t>Acts as a remote repository to connect users</a:t>
            </a:r>
          </a:p>
          <a:p>
            <a:pPr lvl="1"/>
            <a:r>
              <a:rPr lang="en-CA" dirty="0"/>
              <a:t>Only has the git history in it</a:t>
            </a:r>
          </a:p>
          <a:p>
            <a:pPr marL="457200" lvl="1" indent="0">
              <a:buNone/>
            </a:pPr>
            <a:r>
              <a:rPr lang="en-CA" dirty="0"/>
              <a:t>initialize one with:</a:t>
            </a:r>
          </a:p>
          <a:p>
            <a:pPr marL="457200" lvl="1" indent="0">
              <a:buNone/>
            </a:pPr>
            <a:r>
              <a:rPr lang="en-CA" sz="2600" dirty="0">
                <a:solidFill>
                  <a:schemeClr val="tx2">
                    <a:lumMod val="50000"/>
                  </a:schemeClr>
                </a:solidFill>
              </a:rPr>
              <a:t>git </a:t>
            </a:r>
            <a:r>
              <a:rPr lang="en-CA" sz="2600" dirty="0" err="1">
                <a:solidFill>
                  <a:schemeClr val="tx2">
                    <a:lumMod val="50000"/>
                  </a:schemeClr>
                </a:solidFill>
              </a:rPr>
              <a:t>init</a:t>
            </a:r>
            <a:r>
              <a:rPr lang="en-CA" sz="2600" dirty="0">
                <a:solidFill>
                  <a:schemeClr val="tx2">
                    <a:lumMod val="50000"/>
                  </a:schemeClr>
                </a:solidFill>
              </a:rPr>
              <a:t> --bare “</a:t>
            </a:r>
            <a:r>
              <a:rPr lang="en-CA" sz="2600" dirty="0" err="1">
                <a:solidFill>
                  <a:schemeClr val="tx2">
                    <a:lumMod val="50000"/>
                  </a:schemeClr>
                </a:solidFill>
              </a:rPr>
              <a:t>directory_name</a:t>
            </a:r>
            <a:r>
              <a:rPr lang="en-CA" sz="2600" dirty="0">
                <a:solidFill>
                  <a:schemeClr val="tx2">
                    <a:lumMod val="50000"/>
                  </a:schemeClr>
                </a:solidFill>
              </a:rPr>
              <a:t>”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09A1EDD-78F2-4C2E-B68D-6AB7D7EAB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987574"/>
            <a:ext cx="4400521" cy="394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6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6E4132-B408-4DDC-B14E-C5B93E28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CA" dirty="0"/>
              <a:t>Git workflow to create a collaboration on a shared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DE2AF0-F716-4744-8DB2-EACAACAE2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579296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/>
              <a:t>1. Create folder, and initialize it as a bare repository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537AC9F-8EA2-4005-9554-4BA8D177FA2B}"/>
              </a:ext>
            </a:extLst>
          </p:cNvPr>
          <p:cNvSpPr/>
          <p:nvPr/>
        </p:nvSpPr>
        <p:spPr>
          <a:xfrm>
            <a:off x="288473" y="2051845"/>
            <a:ext cx="1774371" cy="2601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9C70A66-2E79-4385-B1C3-E5C15E848FD7}"/>
              </a:ext>
            </a:extLst>
          </p:cNvPr>
          <p:cNvSpPr/>
          <p:nvPr/>
        </p:nvSpPr>
        <p:spPr>
          <a:xfrm>
            <a:off x="3588569" y="2034698"/>
            <a:ext cx="1774371" cy="2601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D87ED73-93B4-4DA5-9677-4072848EE956}"/>
              </a:ext>
            </a:extLst>
          </p:cNvPr>
          <p:cNvCxnSpPr>
            <a:stCxn id="9" idx="6"/>
            <a:endCxn id="8" idx="2"/>
          </p:cNvCxnSpPr>
          <p:nvPr/>
        </p:nvCxnSpPr>
        <p:spPr>
          <a:xfrm rot="16200000">
            <a:off x="729508" y="3903442"/>
            <a:ext cx="401831" cy="6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23F8E01F-D911-4416-B320-8F3DE71B05C3}"/>
              </a:ext>
            </a:extLst>
          </p:cNvPr>
          <p:cNvSpPr/>
          <p:nvPr/>
        </p:nvSpPr>
        <p:spPr>
          <a:xfrm rot="16200000">
            <a:off x="824932" y="3488456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160B0B0-E565-4EB7-895F-479B3973A490}"/>
              </a:ext>
            </a:extLst>
          </p:cNvPr>
          <p:cNvSpPr/>
          <p:nvPr/>
        </p:nvSpPr>
        <p:spPr>
          <a:xfrm rot="16200000">
            <a:off x="818757" y="4107444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066296C-1EEC-4A6B-A23A-2DB3B9BAD85C}"/>
              </a:ext>
            </a:extLst>
          </p:cNvPr>
          <p:cNvCxnSpPr>
            <a:stCxn id="9" idx="5"/>
            <a:endCxn id="11" idx="2"/>
          </p:cNvCxnSpPr>
          <p:nvPr/>
        </p:nvCxnSpPr>
        <p:spPr>
          <a:xfrm rot="16200000">
            <a:off x="834627" y="3540080"/>
            <a:ext cx="768652" cy="4296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3D4DD40-2119-4F45-A9F0-AAF154B5C9DA}"/>
              </a:ext>
            </a:extLst>
          </p:cNvPr>
          <p:cNvSpPr/>
          <p:nvPr/>
        </p:nvSpPr>
        <p:spPr>
          <a:xfrm rot="16200000">
            <a:off x="1325217" y="3153438"/>
            <a:ext cx="217157" cy="217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4EF0C7C1-A546-404D-9075-430286713E68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rot="16200000">
            <a:off x="1213231" y="2931801"/>
            <a:ext cx="442202" cy="1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C597DAB-6B4E-4ADB-8DC9-2CD9C88BC824}"/>
              </a:ext>
            </a:extLst>
          </p:cNvPr>
          <p:cNvSpPr/>
          <p:nvPr/>
        </p:nvSpPr>
        <p:spPr>
          <a:xfrm rot="16200000">
            <a:off x="1326290" y="2494080"/>
            <a:ext cx="217157" cy="217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CD809231-68AC-485F-B5F7-19468678B17F}"/>
              </a:ext>
            </a:extLst>
          </p:cNvPr>
          <p:cNvSpPr/>
          <p:nvPr/>
        </p:nvSpPr>
        <p:spPr>
          <a:xfrm rot="16200000">
            <a:off x="824933" y="2802399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97004DF9-ACEF-4F04-BCB2-1ECCA3705D77}"/>
              </a:ext>
            </a:extLst>
          </p:cNvPr>
          <p:cNvCxnSpPr/>
          <p:nvPr/>
        </p:nvCxnSpPr>
        <p:spPr>
          <a:xfrm rot="16200000">
            <a:off x="692885" y="3254003"/>
            <a:ext cx="46890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69FB0F8-545E-47EE-AD6F-887BF499579F}"/>
              </a:ext>
            </a:extLst>
          </p:cNvPr>
          <p:cNvSpPr txBox="1"/>
          <p:nvPr/>
        </p:nvSpPr>
        <p:spPr>
          <a:xfrm>
            <a:off x="27737" y="4698883"/>
            <a:ext cx="2382431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CA" sz="2100" dirty="0"/>
              <a:t>Your local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585E526-C46D-46E1-BD69-4B59C94B59A1}"/>
              </a:ext>
            </a:extLst>
          </p:cNvPr>
          <p:cNvSpPr txBox="1"/>
          <p:nvPr/>
        </p:nvSpPr>
        <p:spPr>
          <a:xfrm>
            <a:off x="3387404" y="4688972"/>
            <a:ext cx="2255185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CA" sz="2100" dirty="0"/>
              <a:t>Remote repository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886150F-605B-40FD-BBD3-2D755D39C44D}"/>
              </a:ext>
            </a:extLst>
          </p:cNvPr>
          <p:cNvSpPr txBox="1"/>
          <p:nvPr/>
        </p:nvSpPr>
        <p:spPr>
          <a:xfrm>
            <a:off x="3025902" y="1654026"/>
            <a:ext cx="29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git </a:t>
            </a:r>
            <a:r>
              <a:rPr lang="en-CA" dirty="0" err="1"/>
              <a:t>init</a:t>
            </a:r>
            <a:r>
              <a:rPr lang="en-CA" dirty="0"/>
              <a:t> --bare “</a:t>
            </a:r>
            <a:r>
              <a:rPr lang="en-CA" dirty="0" err="1"/>
              <a:t>remote_name</a:t>
            </a:r>
            <a:r>
              <a:rPr lang="en-CA" dirty="0"/>
              <a:t>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B66B588-4257-41F5-BA21-869DE37082BA}"/>
              </a:ext>
            </a:extLst>
          </p:cNvPr>
          <p:cNvSpPr/>
          <p:nvPr/>
        </p:nvSpPr>
        <p:spPr>
          <a:xfrm>
            <a:off x="6877195" y="2056608"/>
            <a:ext cx="1774371" cy="2601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F55F09E-B40B-4867-B0B1-7E39A489BD74}"/>
              </a:ext>
            </a:extLst>
          </p:cNvPr>
          <p:cNvSpPr txBox="1"/>
          <p:nvPr/>
        </p:nvSpPr>
        <p:spPr>
          <a:xfrm>
            <a:off x="6545767" y="4698884"/>
            <a:ext cx="2448122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CA" sz="2100" dirty="0"/>
              <a:t>Their 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185603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6E4132-B408-4DDC-B14E-C5B93E28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CA" dirty="0"/>
              <a:t>Git workflow to create a collaboration on a shared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DE2AF0-F716-4744-8DB2-EACAACAE2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579296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/>
              <a:t>2. Add that bare repository as a remote on your local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537AC9F-8EA2-4005-9554-4BA8D177FA2B}"/>
              </a:ext>
            </a:extLst>
          </p:cNvPr>
          <p:cNvSpPr/>
          <p:nvPr/>
        </p:nvSpPr>
        <p:spPr>
          <a:xfrm>
            <a:off x="288473" y="2051845"/>
            <a:ext cx="1774371" cy="2601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9C70A66-2E79-4385-B1C3-E5C15E848FD7}"/>
              </a:ext>
            </a:extLst>
          </p:cNvPr>
          <p:cNvSpPr/>
          <p:nvPr/>
        </p:nvSpPr>
        <p:spPr>
          <a:xfrm>
            <a:off x="3588569" y="2034698"/>
            <a:ext cx="1774371" cy="2601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D87ED73-93B4-4DA5-9677-4072848EE956}"/>
              </a:ext>
            </a:extLst>
          </p:cNvPr>
          <p:cNvCxnSpPr>
            <a:stCxn id="9" idx="6"/>
            <a:endCxn id="8" idx="2"/>
          </p:cNvCxnSpPr>
          <p:nvPr/>
        </p:nvCxnSpPr>
        <p:spPr>
          <a:xfrm rot="16200000">
            <a:off x="729508" y="3903442"/>
            <a:ext cx="401831" cy="6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23F8E01F-D911-4416-B320-8F3DE71B05C3}"/>
              </a:ext>
            </a:extLst>
          </p:cNvPr>
          <p:cNvSpPr/>
          <p:nvPr/>
        </p:nvSpPr>
        <p:spPr>
          <a:xfrm rot="16200000">
            <a:off x="824932" y="3488456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160B0B0-E565-4EB7-895F-479B3973A490}"/>
              </a:ext>
            </a:extLst>
          </p:cNvPr>
          <p:cNvSpPr/>
          <p:nvPr/>
        </p:nvSpPr>
        <p:spPr>
          <a:xfrm rot="16200000">
            <a:off x="818757" y="4107444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066296C-1EEC-4A6B-A23A-2DB3B9BAD85C}"/>
              </a:ext>
            </a:extLst>
          </p:cNvPr>
          <p:cNvCxnSpPr>
            <a:stCxn id="9" idx="5"/>
            <a:endCxn id="11" idx="2"/>
          </p:cNvCxnSpPr>
          <p:nvPr/>
        </p:nvCxnSpPr>
        <p:spPr>
          <a:xfrm rot="16200000">
            <a:off x="834627" y="3540080"/>
            <a:ext cx="768652" cy="4296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3D4DD40-2119-4F45-A9F0-AAF154B5C9DA}"/>
              </a:ext>
            </a:extLst>
          </p:cNvPr>
          <p:cNvSpPr/>
          <p:nvPr/>
        </p:nvSpPr>
        <p:spPr>
          <a:xfrm rot="16200000">
            <a:off x="1325217" y="3153438"/>
            <a:ext cx="217157" cy="217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4EF0C7C1-A546-404D-9075-430286713E68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rot="16200000">
            <a:off x="1213231" y="2931801"/>
            <a:ext cx="442202" cy="1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C597DAB-6B4E-4ADB-8DC9-2CD9C88BC824}"/>
              </a:ext>
            </a:extLst>
          </p:cNvPr>
          <p:cNvSpPr/>
          <p:nvPr/>
        </p:nvSpPr>
        <p:spPr>
          <a:xfrm rot="16200000">
            <a:off x="1326290" y="2494080"/>
            <a:ext cx="217157" cy="217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CD809231-68AC-485F-B5F7-19468678B17F}"/>
              </a:ext>
            </a:extLst>
          </p:cNvPr>
          <p:cNvSpPr/>
          <p:nvPr/>
        </p:nvSpPr>
        <p:spPr>
          <a:xfrm rot="16200000">
            <a:off x="824933" y="2802399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97004DF9-ACEF-4F04-BCB2-1ECCA3705D77}"/>
              </a:ext>
            </a:extLst>
          </p:cNvPr>
          <p:cNvCxnSpPr/>
          <p:nvPr/>
        </p:nvCxnSpPr>
        <p:spPr>
          <a:xfrm rot="16200000">
            <a:off x="692885" y="3254003"/>
            <a:ext cx="46890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69FB0F8-545E-47EE-AD6F-887BF499579F}"/>
              </a:ext>
            </a:extLst>
          </p:cNvPr>
          <p:cNvSpPr txBox="1"/>
          <p:nvPr/>
        </p:nvSpPr>
        <p:spPr>
          <a:xfrm>
            <a:off x="27737" y="4698883"/>
            <a:ext cx="2382431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CA" sz="2100" dirty="0"/>
              <a:t>Your local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585E526-C46D-46E1-BD69-4B59C94B59A1}"/>
              </a:ext>
            </a:extLst>
          </p:cNvPr>
          <p:cNvSpPr txBox="1"/>
          <p:nvPr/>
        </p:nvSpPr>
        <p:spPr>
          <a:xfrm>
            <a:off x="3387404" y="4688972"/>
            <a:ext cx="2255185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CA" sz="2100" dirty="0"/>
              <a:t>Remote repository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886150F-605B-40FD-BBD3-2D755D39C44D}"/>
              </a:ext>
            </a:extLst>
          </p:cNvPr>
          <p:cNvSpPr txBox="1"/>
          <p:nvPr/>
        </p:nvSpPr>
        <p:spPr>
          <a:xfrm>
            <a:off x="-46803" y="1606441"/>
            <a:ext cx="374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remote add origin “</a:t>
            </a:r>
            <a:r>
              <a:rPr lang="en-US" dirty="0" err="1"/>
              <a:t>remote_name</a:t>
            </a:r>
            <a:r>
              <a:rPr lang="en-US" dirty="0"/>
              <a:t>”</a:t>
            </a:r>
            <a:endParaRPr lang="en-C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4C84E5F-7FCA-4A48-B08E-4AACA8189BB9}"/>
              </a:ext>
            </a:extLst>
          </p:cNvPr>
          <p:cNvSpPr/>
          <p:nvPr/>
        </p:nvSpPr>
        <p:spPr>
          <a:xfrm>
            <a:off x="6877195" y="2056608"/>
            <a:ext cx="1774371" cy="2601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1B02F69-8245-4E40-B046-38DE0831C051}"/>
              </a:ext>
            </a:extLst>
          </p:cNvPr>
          <p:cNvSpPr txBox="1"/>
          <p:nvPr/>
        </p:nvSpPr>
        <p:spPr>
          <a:xfrm>
            <a:off x="6545767" y="4698884"/>
            <a:ext cx="2448122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CA" sz="2100" dirty="0"/>
              <a:t>Their 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75814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6E4132-B408-4DDC-B14E-C5B93E28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CA" dirty="0"/>
              <a:t>Git workflow to create a collaboration on a shared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DE2AF0-F716-4744-8DB2-EACAACAE2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579296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/>
              <a:t>3</a:t>
            </a:r>
            <a:r>
              <a:rPr lang="en-CA" sz="2800" dirty="0" smtClean="0"/>
              <a:t>. </a:t>
            </a:r>
            <a:r>
              <a:rPr lang="en-CA" sz="2800" dirty="0"/>
              <a:t>Send your work to the remote with push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537AC9F-8EA2-4005-9554-4BA8D177FA2B}"/>
              </a:ext>
            </a:extLst>
          </p:cNvPr>
          <p:cNvSpPr/>
          <p:nvPr/>
        </p:nvSpPr>
        <p:spPr>
          <a:xfrm>
            <a:off x="288473" y="2051845"/>
            <a:ext cx="1774371" cy="2601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9C70A66-2E79-4385-B1C3-E5C15E848FD7}"/>
              </a:ext>
            </a:extLst>
          </p:cNvPr>
          <p:cNvSpPr/>
          <p:nvPr/>
        </p:nvSpPr>
        <p:spPr>
          <a:xfrm>
            <a:off x="3588569" y="2034698"/>
            <a:ext cx="1774371" cy="2601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reeform 33">
            <a:extLst>
              <a:ext uri="{FF2B5EF4-FFF2-40B4-BE49-F238E27FC236}">
                <a16:creationId xmlns:a16="http://schemas.microsoft.com/office/drawing/2014/main" xmlns="" id="{6549C923-0BB0-4A30-8825-C03F11DFE62F}"/>
              </a:ext>
            </a:extLst>
          </p:cNvPr>
          <p:cNvSpPr/>
          <p:nvPr/>
        </p:nvSpPr>
        <p:spPr>
          <a:xfrm>
            <a:off x="2043939" y="2146293"/>
            <a:ext cx="1544629" cy="695569"/>
          </a:xfrm>
          <a:custGeom>
            <a:avLst/>
            <a:gdLst>
              <a:gd name="connsiteX0" fmla="*/ 0 w 4510345"/>
              <a:gd name="connsiteY0" fmla="*/ 640682 h 908975"/>
              <a:gd name="connsiteX1" fmla="*/ 1219200 w 4510345"/>
              <a:gd name="connsiteY1" fmla="*/ 2053 h 908975"/>
              <a:gd name="connsiteX2" fmla="*/ 4238171 w 4510345"/>
              <a:gd name="connsiteY2" fmla="*/ 829367 h 908975"/>
              <a:gd name="connsiteX3" fmla="*/ 4180114 w 4510345"/>
              <a:gd name="connsiteY3" fmla="*/ 829367 h 908975"/>
              <a:gd name="connsiteX0" fmla="*/ 0 w 4445348"/>
              <a:gd name="connsiteY0" fmla="*/ 785241 h 1063834"/>
              <a:gd name="connsiteX1" fmla="*/ 2133600 w 4445348"/>
              <a:gd name="connsiteY1" fmla="*/ 1469 h 1063834"/>
              <a:gd name="connsiteX2" fmla="*/ 4238171 w 4445348"/>
              <a:gd name="connsiteY2" fmla="*/ 973926 h 1063834"/>
              <a:gd name="connsiteX3" fmla="*/ 4180114 w 4445348"/>
              <a:gd name="connsiteY3" fmla="*/ 973926 h 1063834"/>
              <a:gd name="connsiteX0" fmla="*/ 0 w 4238171"/>
              <a:gd name="connsiteY0" fmla="*/ 785241 h 973926"/>
              <a:gd name="connsiteX1" fmla="*/ 2133600 w 4238171"/>
              <a:gd name="connsiteY1" fmla="*/ 1469 h 973926"/>
              <a:gd name="connsiteX2" fmla="*/ 4238171 w 4238171"/>
              <a:gd name="connsiteY2" fmla="*/ 973926 h 973926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57175 h 1003917"/>
              <a:gd name="connsiteX1" fmla="*/ 2206172 w 4180114"/>
              <a:gd name="connsiteY1" fmla="*/ 2432 h 1003917"/>
              <a:gd name="connsiteX2" fmla="*/ 4180114 w 4180114"/>
              <a:gd name="connsiteY2" fmla="*/ 1003917 h 1003917"/>
              <a:gd name="connsiteX0" fmla="*/ 0 w 4194628"/>
              <a:gd name="connsiteY0" fmla="*/ 871447 h 1002075"/>
              <a:gd name="connsiteX1" fmla="*/ 2220686 w 4194628"/>
              <a:gd name="connsiteY1" fmla="*/ 590 h 1002075"/>
              <a:gd name="connsiteX2" fmla="*/ 4194628 w 4194628"/>
              <a:gd name="connsiteY2" fmla="*/ 1002075 h 1002075"/>
              <a:gd name="connsiteX0" fmla="*/ 0 w 4209142"/>
              <a:gd name="connsiteY0" fmla="*/ 1052030 h 1052030"/>
              <a:gd name="connsiteX1" fmla="*/ 2235200 w 4209142"/>
              <a:gd name="connsiteY1" fmla="*/ 65 h 1052030"/>
              <a:gd name="connsiteX2" fmla="*/ 4209142 w 4209142"/>
              <a:gd name="connsiteY2" fmla="*/ 1001550 h 105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9142" h="1052030">
                <a:moveTo>
                  <a:pt x="0" y="1052030"/>
                </a:moveTo>
                <a:cubicBezTo>
                  <a:pt x="416077" y="746019"/>
                  <a:pt x="1533676" y="8478"/>
                  <a:pt x="2235200" y="65"/>
                </a:cubicBezTo>
                <a:cubicBezTo>
                  <a:pt x="2936724" y="-8348"/>
                  <a:pt x="3839028" y="810446"/>
                  <a:pt x="4209142" y="1001550"/>
                </a:cubicBezTo>
              </a:path>
            </a:pathLst>
          </a:custGeom>
          <a:noFill/>
          <a:ln w="762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D87ED73-93B4-4DA5-9677-4072848EE956}"/>
              </a:ext>
            </a:extLst>
          </p:cNvPr>
          <p:cNvCxnSpPr>
            <a:stCxn id="9" idx="6"/>
            <a:endCxn id="8" idx="2"/>
          </p:cNvCxnSpPr>
          <p:nvPr/>
        </p:nvCxnSpPr>
        <p:spPr>
          <a:xfrm rot="16200000">
            <a:off x="729508" y="3903442"/>
            <a:ext cx="401831" cy="6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23F8E01F-D911-4416-B320-8F3DE71B05C3}"/>
              </a:ext>
            </a:extLst>
          </p:cNvPr>
          <p:cNvSpPr/>
          <p:nvPr/>
        </p:nvSpPr>
        <p:spPr>
          <a:xfrm rot="16200000">
            <a:off x="824932" y="3488456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160B0B0-E565-4EB7-895F-479B3973A490}"/>
              </a:ext>
            </a:extLst>
          </p:cNvPr>
          <p:cNvSpPr/>
          <p:nvPr/>
        </p:nvSpPr>
        <p:spPr>
          <a:xfrm rot="16200000">
            <a:off x="818757" y="4107444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066296C-1EEC-4A6B-A23A-2DB3B9BAD85C}"/>
              </a:ext>
            </a:extLst>
          </p:cNvPr>
          <p:cNvCxnSpPr>
            <a:stCxn id="9" idx="5"/>
            <a:endCxn id="11" idx="2"/>
          </p:cNvCxnSpPr>
          <p:nvPr/>
        </p:nvCxnSpPr>
        <p:spPr>
          <a:xfrm rot="16200000">
            <a:off x="834627" y="3540080"/>
            <a:ext cx="768652" cy="4296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3D4DD40-2119-4F45-A9F0-AAF154B5C9DA}"/>
              </a:ext>
            </a:extLst>
          </p:cNvPr>
          <p:cNvSpPr/>
          <p:nvPr/>
        </p:nvSpPr>
        <p:spPr>
          <a:xfrm rot="16200000">
            <a:off x="1325217" y="3153438"/>
            <a:ext cx="217157" cy="217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4EF0C7C1-A546-404D-9075-430286713E68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rot="16200000">
            <a:off x="1213231" y="2931801"/>
            <a:ext cx="442202" cy="1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C597DAB-6B4E-4ADB-8DC9-2CD9C88BC824}"/>
              </a:ext>
            </a:extLst>
          </p:cNvPr>
          <p:cNvSpPr/>
          <p:nvPr/>
        </p:nvSpPr>
        <p:spPr>
          <a:xfrm rot="16200000">
            <a:off x="1326290" y="2494080"/>
            <a:ext cx="217157" cy="217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CD809231-68AC-485F-B5F7-19468678B17F}"/>
              </a:ext>
            </a:extLst>
          </p:cNvPr>
          <p:cNvSpPr/>
          <p:nvPr/>
        </p:nvSpPr>
        <p:spPr>
          <a:xfrm rot="16200000">
            <a:off x="824933" y="2802399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97004DF9-ACEF-4F04-BCB2-1ECCA3705D77}"/>
              </a:ext>
            </a:extLst>
          </p:cNvPr>
          <p:cNvCxnSpPr/>
          <p:nvPr/>
        </p:nvCxnSpPr>
        <p:spPr>
          <a:xfrm rot="16200000">
            <a:off x="692885" y="3254003"/>
            <a:ext cx="46890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69FB0F8-545E-47EE-AD6F-887BF499579F}"/>
              </a:ext>
            </a:extLst>
          </p:cNvPr>
          <p:cNvSpPr txBox="1"/>
          <p:nvPr/>
        </p:nvSpPr>
        <p:spPr>
          <a:xfrm>
            <a:off x="27737" y="4698883"/>
            <a:ext cx="2382431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CA" sz="2100" dirty="0"/>
              <a:t>Your local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585E526-C46D-46E1-BD69-4B59C94B59A1}"/>
              </a:ext>
            </a:extLst>
          </p:cNvPr>
          <p:cNvSpPr txBox="1"/>
          <p:nvPr/>
        </p:nvSpPr>
        <p:spPr>
          <a:xfrm>
            <a:off x="3387404" y="4688972"/>
            <a:ext cx="2255185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CA" sz="2100" dirty="0"/>
              <a:t>Remote repository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886150F-605B-40FD-BBD3-2D755D39C44D}"/>
              </a:ext>
            </a:extLst>
          </p:cNvPr>
          <p:cNvSpPr txBox="1"/>
          <p:nvPr/>
        </p:nvSpPr>
        <p:spPr>
          <a:xfrm>
            <a:off x="1702133" y="1612778"/>
            <a:ext cx="263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git push --all origin master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5836C22-2ACE-41C4-90C9-10F81CE3C480}"/>
              </a:ext>
            </a:extLst>
          </p:cNvPr>
          <p:cNvSpPr/>
          <p:nvPr/>
        </p:nvSpPr>
        <p:spPr>
          <a:xfrm>
            <a:off x="6877195" y="2056608"/>
            <a:ext cx="1774371" cy="2601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79AF08F-BCFA-4616-855D-00FC70040C59}"/>
              </a:ext>
            </a:extLst>
          </p:cNvPr>
          <p:cNvSpPr txBox="1"/>
          <p:nvPr/>
        </p:nvSpPr>
        <p:spPr>
          <a:xfrm>
            <a:off x="6545767" y="4698884"/>
            <a:ext cx="2448122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CA" sz="2100" dirty="0"/>
              <a:t>Their local repository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DFF1C493-DA6B-479D-BE42-34D79DC42EC6}"/>
              </a:ext>
            </a:extLst>
          </p:cNvPr>
          <p:cNvCxnSpPr>
            <a:stCxn id="24" idx="6"/>
            <a:endCxn id="23" idx="2"/>
          </p:cNvCxnSpPr>
          <p:nvPr/>
        </p:nvCxnSpPr>
        <p:spPr>
          <a:xfrm rot="16200000">
            <a:off x="4003069" y="3748583"/>
            <a:ext cx="401831" cy="6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57337375-DD73-44B0-9F9C-2D91261CB071}"/>
              </a:ext>
            </a:extLst>
          </p:cNvPr>
          <p:cNvSpPr/>
          <p:nvPr/>
        </p:nvSpPr>
        <p:spPr>
          <a:xfrm rot="16200000">
            <a:off x="4098493" y="3333597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DF4A8C3-20C0-430F-9C02-EB2CF3BFB5D2}"/>
              </a:ext>
            </a:extLst>
          </p:cNvPr>
          <p:cNvSpPr/>
          <p:nvPr/>
        </p:nvSpPr>
        <p:spPr>
          <a:xfrm rot="16200000">
            <a:off x="4092318" y="3952585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097A0CA-6594-4F7E-93FD-21CAD58154B9}"/>
              </a:ext>
            </a:extLst>
          </p:cNvPr>
          <p:cNvCxnSpPr>
            <a:stCxn id="24" idx="5"/>
            <a:endCxn id="26" idx="2"/>
          </p:cNvCxnSpPr>
          <p:nvPr/>
        </p:nvCxnSpPr>
        <p:spPr>
          <a:xfrm rot="16200000">
            <a:off x="4108188" y="3385221"/>
            <a:ext cx="768652" cy="4296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3BAC6758-18B5-46F0-A314-3B276FADEFC0}"/>
              </a:ext>
            </a:extLst>
          </p:cNvPr>
          <p:cNvSpPr/>
          <p:nvPr/>
        </p:nvSpPr>
        <p:spPr>
          <a:xfrm rot="16200000">
            <a:off x="4598778" y="2998579"/>
            <a:ext cx="217157" cy="217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80F377B0-F829-44F6-9C33-1F4C5BCF2C6E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 rot="16200000">
            <a:off x="4486792" y="2776942"/>
            <a:ext cx="442202" cy="1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FA864874-1FCC-45D8-8996-FBBF054784BD}"/>
              </a:ext>
            </a:extLst>
          </p:cNvPr>
          <p:cNvSpPr/>
          <p:nvPr/>
        </p:nvSpPr>
        <p:spPr>
          <a:xfrm rot="16200000">
            <a:off x="4599851" y="2339221"/>
            <a:ext cx="217157" cy="217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9D1483C7-AF87-42A7-86D2-B7316C8ECAD0}"/>
              </a:ext>
            </a:extLst>
          </p:cNvPr>
          <p:cNvSpPr/>
          <p:nvPr/>
        </p:nvSpPr>
        <p:spPr>
          <a:xfrm rot="16200000">
            <a:off x="4098494" y="2647540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778FA340-9E75-497F-B1CD-951E1DFA41F9}"/>
              </a:ext>
            </a:extLst>
          </p:cNvPr>
          <p:cNvCxnSpPr/>
          <p:nvPr/>
        </p:nvCxnSpPr>
        <p:spPr>
          <a:xfrm rot="16200000">
            <a:off x="3966446" y="3099144"/>
            <a:ext cx="46890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7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6E4132-B408-4DDC-B14E-C5B93E28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CA" dirty="0"/>
              <a:t>Git workflow to create a collaboration on a shared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DE2AF0-F716-4744-8DB2-EACAACAE2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579296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/>
              <a:t>4</a:t>
            </a:r>
            <a:r>
              <a:rPr lang="en-CA" sz="2800" dirty="0" smtClean="0"/>
              <a:t>. </a:t>
            </a:r>
            <a:r>
              <a:rPr lang="en-CA" sz="2800" dirty="0"/>
              <a:t>Have your collaborator clone the remote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537AC9F-8EA2-4005-9554-4BA8D177FA2B}"/>
              </a:ext>
            </a:extLst>
          </p:cNvPr>
          <p:cNvSpPr/>
          <p:nvPr/>
        </p:nvSpPr>
        <p:spPr>
          <a:xfrm>
            <a:off x="288473" y="2051845"/>
            <a:ext cx="1774371" cy="2601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9C70A66-2E79-4385-B1C3-E5C15E848FD7}"/>
              </a:ext>
            </a:extLst>
          </p:cNvPr>
          <p:cNvSpPr/>
          <p:nvPr/>
        </p:nvSpPr>
        <p:spPr>
          <a:xfrm>
            <a:off x="3588569" y="2034698"/>
            <a:ext cx="1774371" cy="2601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reeform 33">
            <a:extLst>
              <a:ext uri="{FF2B5EF4-FFF2-40B4-BE49-F238E27FC236}">
                <a16:creationId xmlns:a16="http://schemas.microsoft.com/office/drawing/2014/main" xmlns="" id="{6549C923-0BB0-4A30-8825-C03F11DFE62F}"/>
              </a:ext>
            </a:extLst>
          </p:cNvPr>
          <p:cNvSpPr/>
          <p:nvPr/>
        </p:nvSpPr>
        <p:spPr>
          <a:xfrm>
            <a:off x="5380543" y="2339221"/>
            <a:ext cx="1423705" cy="680332"/>
          </a:xfrm>
          <a:custGeom>
            <a:avLst/>
            <a:gdLst>
              <a:gd name="connsiteX0" fmla="*/ 0 w 4510345"/>
              <a:gd name="connsiteY0" fmla="*/ 640682 h 908975"/>
              <a:gd name="connsiteX1" fmla="*/ 1219200 w 4510345"/>
              <a:gd name="connsiteY1" fmla="*/ 2053 h 908975"/>
              <a:gd name="connsiteX2" fmla="*/ 4238171 w 4510345"/>
              <a:gd name="connsiteY2" fmla="*/ 829367 h 908975"/>
              <a:gd name="connsiteX3" fmla="*/ 4180114 w 4510345"/>
              <a:gd name="connsiteY3" fmla="*/ 829367 h 908975"/>
              <a:gd name="connsiteX0" fmla="*/ 0 w 4445348"/>
              <a:gd name="connsiteY0" fmla="*/ 785241 h 1063834"/>
              <a:gd name="connsiteX1" fmla="*/ 2133600 w 4445348"/>
              <a:gd name="connsiteY1" fmla="*/ 1469 h 1063834"/>
              <a:gd name="connsiteX2" fmla="*/ 4238171 w 4445348"/>
              <a:gd name="connsiteY2" fmla="*/ 973926 h 1063834"/>
              <a:gd name="connsiteX3" fmla="*/ 4180114 w 4445348"/>
              <a:gd name="connsiteY3" fmla="*/ 973926 h 1063834"/>
              <a:gd name="connsiteX0" fmla="*/ 0 w 4238171"/>
              <a:gd name="connsiteY0" fmla="*/ 785241 h 973926"/>
              <a:gd name="connsiteX1" fmla="*/ 2133600 w 4238171"/>
              <a:gd name="connsiteY1" fmla="*/ 1469 h 973926"/>
              <a:gd name="connsiteX2" fmla="*/ 4238171 w 4238171"/>
              <a:gd name="connsiteY2" fmla="*/ 973926 h 973926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57175 h 1003917"/>
              <a:gd name="connsiteX1" fmla="*/ 2206172 w 4180114"/>
              <a:gd name="connsiteY1" fmla="*/ 2432 h 1003917"/>
              <a:gd name="connsiteX2" fmla="*/ 4180114 w 4180114"/>
              <a:gd name="connsiteY2" fmla="*/ 1003917 h 1003917"/>
              <a:gd name="connsiteX0" fmla="*/ 0 w 4194628"/>
              <a:gd name="connsiteY0" fmla="*/ 871447 h 1002075"/>
              <a:gd name="connsiteX1" fmla="*/ 2220686 w 4194628"/>
              <a:gd name="connsiteY1" fmla="*/ 590 h 1002075"/>
              <a:gd name="connsiteX2" fmla="*/ 4194628 w 4194628"/>
              <a:gd name="connsiteY2" fmla="*/ 1002075 h 1002075"/>
              <a:gd name="connsiteX0" fmla="*/ 0 w 4209142"/>
              <a:gd name="connsiteY0" fmla="*/ 1052030 h 1052030"/>
              <a:gd name="connsiteX1" fmla="*/ 2235200 w 4209142"/>
              <a:gd name="connsiteY1" fmla="*/ 65 h 1052030"/>
              <a:gd name="connsiteX2" fmla="*/ 4209142 w 4209142"/>
              <a:gd name="connsiteY2" fmla="*/ 1001550 h 105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9142" h="1052030">
                <a:moveTo>
                  <a:pt x="0" y="1052030"/>
                </a:moveTo>
                <a:cubicBezTo>
                  <a:pt x="416077" y="746019"/>
                  <a:pt x="1533676" y="8478"/>
                  <a:pt x="2235200" y="65"/>
                </a:cubicBezTo>
                <a:cubicBezTo>
                  <a:pt x="2936724" y="-8348"/>
                  <a:pt x="3839028" y="810446"/>
                  <a:pt x="4209142" y="1001550"/>
                </a:cubicBezTo>
              </a:path>
            </a:pathLst>
          </a:custGeom>
          <a:noFill/>
          <a:ln w="762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D87ED73-93B4-4DA5-9677-4072848EE956}"/>
              </a:ext>
            </a:extLst>
          </p:cNvPr>
          <p:cNvCxnSpPr>
            <a:stCxn id="9" idx="6"/>
            <a:endCxn id="8" idx="2"/>
          </p:cNvCxnSpPr>
          <p:nvPr/>
        </p:nvCxnSpPr>
        <p:spPr>
          <a:xfrm rot="16200000">
            <a:off x="729508" y="3903442"/>
            <a:ext cx="401831" cy="6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23F8E01F-D911-4416-B320-8F3DE71B05C3}"/>
              </a:ext>
            </a:extLst>
          </p:cNvPr>
          <p:cNvSpPr/>
          <p:nvPr/>
        </p:nvSpPr>
        <p:spPr>
          <a:xfrm rot="16200000">
            <a:off x="824932" y="3488456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160B0B0-E565-4EB7-895F-479B3973A490}"/>
              </a:ext>
            </a:extLst>
          </p:cNvPr>
          <p:cNvSpPr/>
          <p:nvPr/>
        </p:nvSpPr>
        <p:spPr>
          <a:xfrm rot="16200000">
            <a:off x="818757" y="4107444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066296C-1EEC-4A6B-A23A-2DB3B9BAD85C}"/>
              </a:ext>
            </a:extLst>
          </p:cNvPr>
          <p:cNvCxnSpPr>
            <a:stCxn id="9" idx="5"/>
            <a:endCxn id="11" idx="2"/>
          </p:cNvCxnSpPr>
          <p:nvPr/>
        </p:nvCxnSpPr>
        <p:spPr>
          <a:xfrm rot="16200000">
            <a:off x="834627" y="3540080"/>
            <a:ext cx="768652" cy="4296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3D4DD40-2119-4F45-A9F0-AAF154B5C9DA}"/>
              </a:ext>
            </a:extLst>
          </p:cNvPr>
          <p:cNvSpPr/>
          <p:nvPr/>
        </p:nvSpPr>
        <p:spPr>
          <a:xfrm rot="16200000">
            <a:off x="1325217" y="3153438"/>
            <a:ext cx="217157" cy="217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4EF0C7C1-A546-404D-9075-430286713E68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rot="16200000">
            <a:off x="1213231" y="2931801"/>
            <a:ext cx="442202" cy="1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C597DAB-6B4E-4ADB-8DC9-2CD9C88BC824}"/>
              </a:ext>
            </a:extLst>
          </p:cNvPr>
          <p:cNvSpPr/>
          <p:nvPr/>
        </p:nvSpPr>
        <p:spPr>
          <a:xfrm rot="16200000">
            <a:off x="1326290" y="2494080"/>
            <a:ext cx="217157" cy="217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CD809231-68AC-485F-B5F7-19468678B17F}"/>
              </a:ext>
            </a:extLst>
          </p:cNvPr>
          <p:cNvSpPr/>
          <p:nvPr/>
        </p:nvSpPr>
        <p:spPr>
          <a:xfrm rot="16200000">
            <a:off x="824933" y="2802399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97004DF9-ACEF-4F04-BCB2-1ECCA3705D77}"/>
              </a:ext>
            </a:extLst>
          </p:cNvPr>
          <p:cNvCxnSpPr/>
          <p:nvPr/>
        </p:nvCxnSpPr>
        <p:spPr>
          <a:xfrm rot="16200000">
            <a:off x="692885" y="3254003"/>
            <a:ext cx="46890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69FB0F8-545E-47EE-AD6F-887BF499579F}"/>
              </a:ext>
            </a:extLst>
          </p:cNvPr>
          <p:cNvSpPr txBox="1"/>
          <p:nvPr/>
        </p:nvSpPr>
        <p:spPr>
          <a:xfrm>
            <a:off x="27737" y="4698883"/>
            <a:ext cx="2382431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CA" sz="2100" dirty="0"/>
              <a:t>Your local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585E526-C46D-46E1-BD69-4B59C94B59A1}"/>
              </a:ext>
            </a:extLst>
          </p:cNvPr>
          <p:cNvSpPr txBox="1"/>
          <p:nvPr/>
        </p:nvSpPr>
        <p:spPr>
          <a:xfrm>
            <a:off x="3387404" y="4688972"/>
            <a:ext cx="2255185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CA" sz="2100" dirty="0"/>
              <a:t>Remote repository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886150F-605B-40FD-BBD3-2D755D39C44D}"/>
              </a:ext>
            </a:extLst>
          </p:cNvPr>
          <p:cNvSpPr txBox="1"/>
          <p:nvPr/>
        </p:nvSpPr>
        <p:spPr>
          <a:xfrm>
            <a:off x="4932040" y="1645515"/>
            <a:ext cx="231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git clone “</a:t>
            </a:r>
            <a:r>
              <a:rPr lang="en-CA" dirty="0" err="1"/>
              <a:t>repo_name</a:t>
            </a:r>
            <a:r>
              <a:rPr lang="en-CA" dirty="0"/>
              <a:t>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5836C22-2ACE-41C4-90C9-10F81CE3C480}"/>
              </a:ext>
            </a:extLst>
          </p:cNvPr>
          <p:cNvSpPr/>
          <p:nvPr/>
        </p:nvSpPr>
        <p:spPr>
          <a:xfrm>
            <a:off x="6877195" y="2056608"/>
            <a:ext cx="1774371" cy="2601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79AF08F-BCFA-4616-855D-00FC70040C59}"/>
              </a:ext>
            </a:extLst>
          </p:cNvPr>
          <p:cNvSpPr txBox="1"/>
          <p:nvPr/>
        </p:nvSpPr>
        <p:spPr>
          <a:xfrm>
            <a:off x="6545767" y="4698884"/>
            <a:ext cx="2448122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CA" sz="2100" dirty="0"/>
              <a:t>Their local repository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DFF1C493-DA6B-479D-BE42-34D79DC42EC6}"/>
              </a:ext>
            </a:extLst>
          </p:cNvPr>
          <p:cNvCxnSpPr>
            <a:stCxn id="24" idx="6"/>
            <a:endCxn id="23" idx="2"/>
          </p:cNvCxnSpPr>
          <p:nvPr/>
        </p:nvCxnSpPr>
        <p:spPr>
          <a:xfrm rot="16200000">
            <a:off x="4003069" y="3748583"/>
            <a:ext cx="401831" cy="6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57337375-DD73-44B0-9F9C-2D91261CB071}"/>
              </a:ext>
            </a:extLst>
          </p:cNvPr>
          <p:cNvSpPr/>
          <p:nvPr/>
        </p:nvSpPr>
        <p:spPr>
          <a:xfrm rot="16200000">
            <a:off x="4098493" y="3333597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DF4A8C3-20C0-430F-9C02-EB2CF3BFB5D2}"/>
              </a:ext>
            </a:extLst>
          </p:cNvPr>
          <p:cNvSpPr/>
          <p:nvPr/>
        </p:nvSpPr>
        <p:spPr>
          <a:xfrm rot="16200000">
            <a:off x="4092318" y="3952585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097A0CA-6594-4F7E-93FD-21CAD58154B9}"/>
              </a:ext>
            </a:extLst>
          </p:cNvPr>
          <p:cNvCxnSpPr>
            <a:stCxn id="24" idx="5"/>
            <a:endCxn id="26" idx="2"/>
          </p:cNvCxnSpPr>
          <p:nvPr/>
        </p:nvCxnSpPr>
        <p:spPr>
          <a:xfrm rot="16200000">
            <a:off x="4108188" y="3385221"/>
            <a:ext cx="768652" cy="4296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3BAC6758-18B5-46F0-A314-3B276FADEFC0}"/>
              </a:ext>
            </a:extLst>
          </p:cNvPr>
          <p:cNvSpPr/>
          <p:nvPr/>
        </p:nvSpPr>
        <p:spPr>
          <a:xfrm rot="16200000">
            <a:off x="4598778" y="2998579"/>
            <a:ext cx="217157" cy="217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80F377B0-F829-44F6-9C33-1F4C5BCF2C6E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 rot="16200000">
            <a:off x="4486792" y="2776942"/>
            <a:ext cx="442202" cy="1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FA864874-1FCC-45D8-8996-FBBF054784BD}"/>
              </a:ext>
            </a:extLst>
          </p:cNvPr>
          <p:cNvSpPr/>
          <p:nvPr/>
        </p:nvSpPr>
        <p:spPr>
          <a:xfrm rot="16200000">
            <a:off x="4599851" y="2339221"/>
            <a:ext cx="217157" cy="217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9D1483C7-AF87-42A7-86D2-B7316C8ECAD0}"/>
              </a:ext>
            </a:extLst>
          </p:cNvPr>
          <p:cNvSpPr/>
          <p:nvPr/>
        </p:nvSpPr>
        <p:spPr>
          <a:xfrm rot="16200000">
            <a:off x="4098494" y="2647540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778FA340-9E75-497F-B1CD-951E1DFA41F9}"/>
              </a:ext>
            </a:extLst>
          </p:cNvPr>
          <p:cNvCxnSpPr/>
          <p:nvPr/>
        </p:nvCxnSpPr>
        <p:spPr>
          <a:xfrm rot="16200000">
            <a:off x="3966446" y="3099144"/>
            <a:ext cx="46890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4537A1B-E411-4055-AE56-6E0BCBFC2085}"/>
              </a:ext>
            </a:extLst>
          </p:cNvPr>
          <p:cNvCxnSpPr>
            <a:stCxn id="33" idx="6"/>
            <a:endCxn id="32" idx="2"/>
          </p:cNvCxnSpPr>
          <p:nvPr/>
        </p:nvCxnSpPr>
        <p:spPr>
          <a:xfrm rot="16200000">
            <a:off x="7287586" y="3765534"/>
            <a:ext cx="401831" cy="6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96882085-EB32-4171-A10A-2207889D5B45}"/>
              </a:ext>
            </a:extLst>
          </p:cNvPr>
          <p:cNvSpPr/>
          <p:nvPr/>
        </p:nvSpPr>
        <p:spPr>
          <a:xfrm rot="16200000">
            <a:off x="7383010" y="3350548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1F0FDFCC-712F-4B26-8317-32213F1C1654}"/>
              </a:ext>
            </a:extLst>
          </p:cNvPr>
          <p:cNvSpPr/>
          <p:nvPr/>
        </p:nvSpPr>
        <p:spPr>
          <a:xfrm rot="16200000">
            <a:off x="7376835" y="3969536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B37010C3-AE85-485F-80CB-1BA6480868A5}"/>
              </a:ext>
            </a:extLst>
          </p:cNvPr>
          <p:cNvCxnSpPr>
            <a:stCxn id="33" idx="5"/>
            <a:endCxn id="35" idx="2"/>
          </p:cNvCxnSpPr>
          <p:nvPr/>
        </p:nvCxnSpPr>
        <p:spPr>
          <a:xfrm rot="16200000">
            <a:off x="7392705" y="3402172"/>
            <a:ext cx="768652" cy="4296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DFCD6F27-D040-441D-A62B-AEB628294757}"/>
              </a:ext>
            </a:extLst>
          </p:cNvPr>
          <p:cNvSpPr/>
          <p:nvPr/>
        </p:nvSpPr>
        <p:spPr>
          <a:xfrm rot="16200000">
            <a:off x="7883295" y="3015530"/>
            <a:ext cx="217157" cy="217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85F7CC54-0388-4E30-81A0-32D41E9EFE14}"/>
              </a:ext>
            </a:extLst>
          </p:cNvPr>
          <p:cNvCxnSpPr>
            <a:stCxn id="35" idx="6"/>
            <a:endCxn id="37" idx="2"/>
          </p:cNvCxnSpPr>
          <p:nvPr/>
        </p:nvCxnSpPr>
        <p:spPr>
          <a:xfrm rot="16200000">
            <a:off x="7771309" y="2793893"/>
            <a:ext cx="442202" cy="1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88D66741-B1CB-475E-979E-4462F4E97EBF}"/>
              </a:ext>
            </a:extLst>
          </p:cNvPr>
          <p:cNvSpPr/>
          <p:nvPr/>
        </p:nvSpPr>
        <p:spPr>
          <a:xfrm rot="16200000">
            <a:off x="7884368" y="2356172"/>
            <a:ext cx="217157" cy="217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F781BB80-4285-4970-A8FC-9D7364513893}"/>
              </a:ext>
            </a:extLst>
          </p:cNvPr>
          <p:cNvSpPr/>
          <p:nvPr/>
        </p:nvSpPr>
        <p:spPr>
          <a:xfrm rot="16200000">
            <a:off x="7383011" y="2664491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4FF2880B-4598-425C-A9E0-A70B6BC7CF4D}"/>
              </a:ext>
            </a:extLst>
          </p:cNvPr>
          <p:cNvCxnSpPr/>
          <p:nvPr/>
        </p:nvCxnSpPr>
        <p:spPr>
          <a:xfrm rot="16200000">
            <a:off x="7250963" y="3116095"/>
            <a:ext cx="46890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1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9E47027-171A-4350-89BD-76F120CE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699542"/>
            <a:ext cx="8229600" cy="3805932"/>
          </a:xfrm>
        </p:spPr>
        <p:txBody>
          <a:bodyPr>
            <a:normAutofit/>
          </a:bodyPr>
          <a:lstStyle/>
          <a:p>
            <a:r>
              <a:rPr lang="en-CA" sz="6600" dirty="0"/>
              <a:t>Let’s see how this works using </a:t>
            </a:r>
            <a:r>
              <a:rPr lang="en-CA" sz="6600" dirty="0" err="1"/>
              <a:t>Sourcetree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val="84305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Git workflow when collaborating with an existing project</a:t>
            </a:r>
          </a:p>
        </p:txBody>
      </p:sp>
      <p:sp>
        <p:nvSpPr>
          <p:cNvPr id="4" name="Oval 3"/>
          <p:cNvSpPr/>
          <p:nvPr/>
        </p:nvSpPr>
        <p:spPr>
          <a:xfrm>
            <a:off x="64963" y="2281191"/>
            <a:ext cx="2133600" cy="1371599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CA" dirty="0"/>
              <a:t>Create a local copy of the repository by cloning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47" y="3669383"/>
            <a:ext cx="2613408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CA" sz="2100" dirty="0"/>
              <a:t>git clone &lt;folder path&gt;</a:t>
            </a: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 flipV="1">
            <a:off x="2198563" y="2966990"/>
            <a:ext cx="816605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064260" y="2218802"/>
            <a:ext cx="2133600" cy="1371599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CA" dirty="0"/>
              <a:t>Check for changes on the remote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9112" y="3700832"/>
            <a:ext cx="883896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CA" sz="2100" dirty="0"/>
              <a:t>git pull</a:t>
            </a:r>
          </a:p>
        </p:txBody>
      </p:sp>
      <p:cxnSp>
        <p:nvCxnSpPr>
          <p:cNvPr id="12" name="Straight Arrow Connector 11"/>
          <p:cNvCxnSpPr>
            <a:stCxn id="9" idx="0"/>
            <a:endCxn id="14" idx="3"/>
          </p:cNvCxnSpPr>
          <p:nvPr/>
        </p:nvCxnSpPr>
        <p:spPr>
          <a:xfrm flipV="1">
            <a:off x="4131060" y="2071061"/>
            <a:ext cx="1113438" cy="147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32040" y="1209965"/>
            <a:ext cx="2133600" cy="1008837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CA" dirty="0"/>
              <a:t>Make your changes to the code</a:t>
            </a:r>
          </a:p>
        </p:txBody>
      </p:sp>
      <p:sp>
        <p:nvSpPr>
          <p:cNvPr id="16" name="Oval 15"/>
          <p:cNvSpPr/>
          <p:nvPr/>
        </p:nvSpPr>
        <p:spPr>
          <a:xfrm>
            <a:off x="6647488" y="2305366"/>
            <a:ext cx="2133600" cy="968828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CA" dirty="0"/>
              <a:t>Commit them to your local repository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39133" y="1568982"/>
            <a:ext cx="1313293" cy="71558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CA" sz="2100" dirty="0"/>
              <a:t>git add</a:t>
            </a:r>
          </a:p>
          <a:p>
            <a:pPr algn="ctr"/>
            <a:r>
              <a:rPr lang="en-CA" sz="2100" dirty="0"/>
              <a:t>git commit</a:t>
            </a:r>
          </a:p>
        </p:txBody>
      </p:sp>
      <p:cxnSp>
        <p:nvCxnSpPr>
          <p:cNvPr id="21" name="Straight Arrow Connector 20"/>
          <p:cNvCxnSpPr>
            <a:stCxn id="14" idx="5"/>
            <a:endCxn id="16" idx="0"/>
          </p:cNvCxnSpPr>
          <p:nvPr/>
        </p:nvCxnSpPr>
        <p:spPr>
          <a:xfrm>
            <a:off x="6753182" y="2071061"/>
            <a:ext cx="961106" cy="2343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005532" y="3669383"/>
            <a:ext cx="2133600" cy="968828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CA" dirty="0"/>
              <a:t>Push the changes to the remote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8557" y="4657634"/>
            <a:ext cx="1008931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CA" sz="2100" dirty="0"/>
              <a:t>git push</a:t>
            </a:r>
          </a:p>
        </p:txBody>
      </p:sp>
      <p:cxnSp>
        <p:nvCxnSpPr>
          <p:cNvPr id="26" name="Straight Arrow Connector 25"/>
          <p:cNvCxnSpPr>
            <a:stCxn id="16" idx="4"/>
            <a:endCxn id="24" idx="7"/>
          </p:cNvCxnSpPr>
          <p:nvPr/>
        </p:nvCxnSpPr>
        <p:spPr>
          <a:xfrm flipH="1">
            <a:off x="6826674" y="3274194"/>
            <a:ext cx="887614" cy="5370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1"/>
            <a:endCxn id="9" idx="4"/>
          </p:cNvCxnSpPr>
          <p:nvPr/>
        </p:nvCxnSpPr>
        <p:spPr>
          <a:xfrm flipH="1" flipV="1">
            <a:off x="4131060" y="3590401"/>
            <a:ext cx="1186931" cy="2208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1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9795C3-2C11-4E56-AD3B-9D1C5620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39502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CA" dirty="0"/>
              <a:t>So what is </a:t>
            </a:r>
            <a:r>
              <a:rPr lang="en-CA" dirty="0" err="1"/>
              <a:t>Github</a:t>
            </a:r>
            <a:r>
              <a:rPr lang="en-CA" dirty="0"/>
              <a:t>, and how do we use it to collaborate?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7A42A54-5EAF-4666-ADF6-E53445CE2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01" y="1923678"/>
            <a:ext cx="4682197" cy="1737419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1970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9795C3-2C11-4E56-AD3B-9D1C5620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So what is </a:t>
            </a:r>
            <a:r>
              <a:rPr lang="en-CA" dirty="0" err="1"/>
              <a:t>Github</a:t>
            </a:r>
            <a:r>
              <a:rPr lang="en-CA" dirty="0"/>
              <a:t>, and how do we use it to collaborate?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661D1FD-92F1-49EA-B7AA-FD5FE48E256C}"/>
              </a:ext>
            </a:extLst>
          </p:cNvPr>
          <p:cNvSpPr/>
          <p:nvPr/>
        </p:nvSpPr>
        <p:spPr>
          <a:xfrm>
            <a:off x="6877195" y="2056608"/>
            <a:ext cx="1774371" cy="2601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214F1FC-EB81-404E-ACF5-BB9401AD96EA}"/>
              </a:ext>
            </a:extLst>
          </p:cNvPr>
          <p:cNvSpPr/>
          <p:nvPr/>
        </p:nvSpPr>
        <p:spPr>
          <a:xfrm>
            <a:off x="288473" y="2051845"/>
            <a:ext cx="1774371" cy="2601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D04C4E5-AD1C-4F58-96DE-E033D9AB4162}"/>
              </a:ext>
            </a:extLst>
          </p:cNvPr>
          <p:cNvSpPr txBox="1"/>
          <p:nvPr/>
        </p:nvSpPr>
        <p:spPr>
          <a:xfrm>
            <a:off x="27737" y="4698883"/>
            <a:ext cx="2382431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CA" sz="2100" dirty="0"/>
              <a:t>Your local repository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0E0F7C-0DED-40A5-BC60-4177E93FFC43}"/>
              </a:ext>
            </a:extLst>
          </p:cNvPr>
          <p:cNvSpPr txBox="1"/>
          <p:nvPr/>
        </p:nvSpPr>
        <p:spPr>
          <a:xfrm>
            <a:off x="6590522" y="4683334"/>
            <a:ext cx="2448122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CA" sz="2100" dirty="0"/>
              <a:t>Their local repository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B4F8805-41A4-4B48-ACDA-C7FB738BB3A5}"/>
              </a:ext>
            </a:extLst>
          </p:cNvPr>
          <p:cNvSpPr/>
          <p:nvPr/>
        </p:nvSpPr>
        <p:spPr>
          <a:xfrm>
            <a:off x="3588569" y="2034698"/>
            <a:ext cx="1774371" cy="2601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718F827-F28E-4378-97C1-878F89D71DE4}"/>
              </a:ext>
            </a:extLst>
          </p:cNvPr>
          <p:cNvSpPr txBox="1"/>
          <p:nvPr/>
        </p:nvSpPr>
        <p:spPr>
          <a:xfrm>
            <a:off x="3387404" y="4688972"/>
            <a:ext cx="2255185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CA" sz="2100" dirty="0"/>
              <a:t>Remote repository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xmlns="" id="{12A61698-3F45-4498-8A1F-66A2DB334A38}"/>
              </a:ext>
            </a:extLst>
          </p:cNvPr>
          <p:cNvSpPr/>
          <p:nvPr/>
        </p:nvSpPr>
        <p:spPr>
          <a:xfrm rot="10800000">
            <a:off x="2062843" y="3551595"/>
            <a:ext cx="1525725" cy="673991"/>
          </a:xfrm>
          <a:custGeom>
            <a:avLst/>
            <a:gdLst>
              <a:gd name="connsiteX0" fmla="*/ 0 w 4510345"/>
              <a:gd name="connsiteY0" fmla="*/ 640682 h 908975"/>
              <a:gd name="connsiteX1" fmla="*/ 1219200 w 4510345"/>
              <a:gd name="connsiteY1" fmla="*/ 2053 h 908975"/>
              <a:gd name="connsiteX2" fmla="*/ 4238171 w 4510345"/>
              <a:gd name="connsiteY2" fmla="*/ 829367 h 908975"/>
              <a:gd name="connsiteX3" fmla="*/ 4180114 w 4510345"/>
              <a:gd name="connsiteY3" fmla="*/ 829367 h 908975"/>
              <a:gd name="connsiteX0" fmla="*/ 0 w 4445348"/>
              <a:gd name="connsiteY0" fmla="*/ 785241 h 1063834"/>
              <a:gd name="connsiteX1" fmla="*/ 2133600 w 4445348"/>
              <a:gd name="connsiteY1" fmla="*/ 1469 h 1063834"/>
              <a:gd name="connsiteX2" fmla="*/ 4238171 w 4445348"/>
              <a:gd name="connsiteY2" fmla="*/ 973926 h 1063834"/>
              <a:gd name="connsiteX3" fmla="*/ 4180114 w 4445348"/>
              <a:gd name="connsiteY3" fmla="*/ 973926 h 1063834"/>
              <a:gd name="connsiteX0" fmla="*/ 0 w 4238171"/>
              <a:gd name="connsiteY0" fmla="*/ 785241 h 973926"/>
              <a:gd name="connsiteX1" fmla="*/ 2133600 w 4238171"/>
              <a:gd name="connsiteY1" fmla="*/ 1469 h 973926"/>
              <a:gd name="connsiteX2" fmla="*/ 4238171 w 4238171"/>
              <a:gd name="connsiteY2" fmla="*/ 973926 h 973926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57175 h 1003917"/>
              <a:gd name="connsiteX1" fmla="*/ 2206172 w 4180114"/>
              <a:gd name="connsiteY1" fmla="*/ 2432 h 1003917"/>
              <a:gd name="connsiteX2" fmla="*/ 4180114 w 4180114"/>
              <a:gd name="connsiteY2" fmla="*/ 1003917 h 1003917"/>
              <a:gd name="connsiteX0" fmla="*/ 0 w 4194628"/>
              <a:gd name="connsiteY0" fmla="*/ 871447 h 1002075"/>
              <a:gd name="connsiteX1" fmla="*/ 2220686 w 4194628"/>
              <a:gd name="connsiteY1" fmla="*/ 590 h 1002075"/>
              <a:gd name="connsiteX2" fmla="*/ 4194628 w 4194628"/>
              <a:gd name="connsiteY2" fmla="*/ 1002075 h 1002075"/>
              <a:gd name="connsiteX0" fmla="*/ 0 w 4209142"/>
              <a:gd name="connsiteY0" fmla="*/ 1052030 h 1052030"/>
              <a:gd name="connsiteX1" fmla="*/ 2235200 w 4209142"/>
              <a:gd name="connsiteY1" fmla="*/ 65 h 1052030"/>
              <a:gd name="connsiteX2" fmla="*/ 4209142 w 4209142"/>
              <a:gd name="connsiteY2" fmla="*/ 1001550 h 105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9142" h="1052030">
                <a:moveTo>
                  <a:pt x="0" y="1052030"/>
                </a:moveTo>
                <a:cubicBezTo>
                  <a:pt x="416077" y="746019"/>
                  <a:pt x="1533676" y="8478"/>
                  <a:pt x="2235200" y="65"/>
                </a:cubicBezTo>
                <a:cubicBezTo>
                  <a:pt x="2936724" y="-8348"/>
                  <a:pt x="3839028" y="810446"/>
                  <a:pt x="4209142" y="1001550"/>
                </a:cubicBezTo>
              </a:path>
            </a:pathLst>
          </a:custGeom>
          <a:noFill/>
          <a:ln w="762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xmlns="" id="{33F3D70E-2423-4119-B5F6-9DDE4E8A8AD0}"/>
              </a:ext>
            </a:extLst>
          </p:cNvPr>
          <p:cNvSpPr/>
          <p:nvPr/>
        </p:nvSpPr>
        <p:spPr>
          <a:xfrm>
            <a:off x="2043939" y="2146293"/>
            <a:ext cx="1544629" cy="695569"/>
          </a:xfrm>
          <a:custGeom>
            <a:avLst/>
            <a:gdLst>
              <a:gd name="connsiteX0" fmla="*/ 0 w 4510345"/>
              <a:gd name="connsiteY0" fmla="*/ 640682 h 908975"/>
              <a:gd name="connsiteX1" fmla="*/ 1219200 w 4510345"/>
              <a:gd name="connsiteY1" fmla="*/ 2053 h 908975"/>
              <a:gd name="connsiteX2" fmla="*/ 4238171 w 4510345"/>
              <a:gd name="connsiteY2" fmla="*/ 829367 h 908975"/>
              <a:gd name="connsiteX3" fmla="*/ 4180114 w 4510345"/>
              <a:gd name="connsiteY3" fmla="*/ 829367 h 908975"/>
              <a:gd name="connsiteX0" fmla="*/ 0 w 4445348"/>
              <a:gd name="connsiteY0" fmla="*/ 785241 h 1063834"/>
              <a:gd name="connsiteX1" fmla="*/ 2133600 w 4445348"/>
              <a:gd name="connsiteY1" fmla="*/ 1469 h 1063834"/>
              <a:gd name="connsiteX2" fmla="*/ 4238171 w 4445348"/>
              <a:gd name="connsiteY2" fmla="*/ 973926 h 1063834"/>
              <a:gd name="connsiteX3" fmla="*/ 4180114 w 4445348"/>
              <a:gd name="connsiteY3" fmla="*/ 973926 h 1063834"/>
              <a:gd name="connsiteX0" fmla="*/ 0 w 4238171"/>
              <a:gd name="connsiteY0" fmla="*/ 785241 h 973926"/>
              <a:gd name="connsiteX1" fmla="*/ 2133600 w 4238171"/>
              <a:gd name="connsiteY1" fmla="*/ 1469 h 973926"/>
              <a:gd name="connsiteX2" fmla="*/ 4238171 w 4238171"/>
              <a:gd name="connsiteY2" fmla="*/ 973926 h 973926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57175 h 1003917"/>
              <a:gd name="connsiteX1" fmla="*/ 2206172 w 4180114"/>
              <a:gd name="connsiteY1" fmla="*/ 2432 h 1003917"/>
              <a:gd name="connsiteX2" fmla="*/ 4180114 w 4180114"/>
              <a:gd name="connsiteY2" fmla="*/ 1003917 h 1003917"/>
              <a:gd name="connsiteX0" fmla="*/ 0 w 4194628"/>
              <a:gd name="connsiteY0" fmla="*/ 871447 h 1002075"/>
              <a:gd name="connsiteX1" fmla="*/ 2220686 w 4194628"/>
              <a:gd name="connsiteY1" fmla="*/ 590 h 1002075"/>
              <a:gd name="connsiteX2" fmla="*/ 4194628 w 4194628"/>
              <a:gd name="connsiteY2" fmla="*/ 1002075 h 1002075"/>
              <a:gd name="connsiteX0" fmla="*/ 0 w 4209142"/>
              <a:gd name="connsiteY0" fmla="*/ 1052030 h 1052030"/>
              <a:gd name="connsiteX1" fmla="*/ 2235200 w 4209142"/>
              <a:gd name="connsiteY1" fmla="*/ 65 h 1052030"/>
              <a:gd name="connsiteX2" fmla="*/ 4209142 w 4209142"/>
              <a:gd name="connsiteY2" fmla="*/ 1001550 h 105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9142" h="1052030">
                <a:moveTo>
                  <a:pt x="0" y="1052030"/>
                </a:moveTo>
                <a:cubicBezTo>
                  <a:pt x="416077" y="746019"/>
                  <a:pt x="1533676" y="8478"/>
                  <a:pt x="2235200" y="65"/>
                </a:cubicBezTo>
                <a:cubicBezTo>
                  <a:pt x="2936724" y="-8348"/>
                  <a:pt x="3839028" y="810446"/>
                  <a:pt x="4209142" y="1001550"/>
                </a:cubicBezTo>
              </a:path>
            </a:pathLst>
          </a:custGeom>
          <a:noFill/>
          <a:ln w="762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1393BDE-C9F4-450A-ADE0-46FB1855E1B6}"/>
              </a:ext>
            </a:extLst>
          </p:cNvPr>
          <p:cNvSpPr txBox="1"/>
          <p:nvPr/>
        </p:nvSpPr>
        <p:spPr>
          <a:xfrm>
            <a:off x="2494264" y="1618027"/>
            <a:ext cx="794657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CA" sz="2400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80B7F5A-4A84-4A32-9C5D-0CFD29D3B536}"/>
              </a:ext>
            </a:extLst>
          </p:cNvPr>
          <p:cNvSpPr txBox="1"/>
          <p:nvPr/>
        </p:nvSpPr>
        <p:spPr>
          <a:xfrm>
            <a:off x="2328285" y="4250968"/>
            <a:ext cx="994839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CA" sz="2400" dirty="0"/>
              <a:t>Fetch/pull</a:t>
            </a: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xmlns="" id="{AA0168D5-2B56-45FD-88D7-BF985237EE6C}"/>
              </a:ext>
            </a:extLst>
          </p:cNvPr>
          <p:cNvSpPr/>
          <p:nvPr/>
        </p:nvSpPr>
        <p:spPr>
          <a:xfrm rot="10800000" flipH="1">
            <a:off x="5395307" y="3551596"/>
            <a:ext cx="1481888" cy="620825"/>
          </a:xfrm>
          <a:custGeom>
            <a:avLst/>
            <a:gdLst>
              <a:gd name="connsiteX0" fmla="*/ 0 w 4510345"/>
              <a:gd name="connsiteY0" fmla="*/ 640682 h 908975"/>
              <a:gd name="connsiteX1" fmla="*/ 1219200 w 4510345"/>
              <a:gd name="connsiteY1" fmla="*/ 2053 h 908975"/>
              <a:gd name="connsiteX2" fmla="*/ 4238171 w 4510345"/>
              <a:gd name="connsiteY2" fmla="*/ 829367 h 908975"/>
              <a:gd name="connsiteX3" fmla="*/ 4180114 w 4510345"/>
              <a:gd name="connsiteY3" fmla="*/ 829367 h 908975"/>
              <a:gd name="connsiteX0" fmla="*/ 0 w 4445348"/>
              <a:gd name="connsiteY0" fmla="*/ 785241 h 1063834"/>
              <a:gd name="connsiteX1" fmla="*/ 2133600 w 4445348"/>
              <a:gd name="connsiteY1" fmla="*/ 1469 h 1063834"/>
              <a:gd name="connsiteX2" fmla="*/ 4238171 w 4445348"/>
              <a:gd name="connsiteY2" fmla="*/ 973926 h 1063834"/>
              <a:gd name="connsiteX3" fmla="*/ 4180114 w 4445348"/>
              <a:gd name="connsiteY3" fmla="*/ 973926 h 1063834"/>
              <a:gd name="connsiteX0" fmla="*/ 0 w 4238171"/>
              <a:gd name="connsiteY0" fmla="*/ 785241 h 973926"/>
              <a:gd name="connsiteX1" fmla="*/ 2133600 w 4238171"/>
              <a:gd name="connsiteY1" fmla="*/ 1469 h 973926"/>
              <a:gd name="connsiteX2" fmla="*/ 4238171 w 4238171"/>
              <a:gd name="connsiteY2" fmla="*/ 973926 h 973926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57175 h 1003917"/>
              <a:gd name="connsiteX1" fmla="*/ 2206172 w 4180114"/>
              <a:gd name="connsiteY1" fmla="*/ 2432 h 1003917"/>
              <a:gd name="connsiteX2" fmla="*/ 4180114 w 4180114"/>
              <a:gd name="connsiteY2" fmla="*/ 1003917 h 1003917"/>
              <a:gd name="connsiteX0" fmla="*/ 0 w 4194628"/>
              <a:gd name="connsiteY0" fmla="*/ 871447 h 1002075"/>
              <a:gd name="connsiteX1" fmla="*/ 2220686 w 4194628"/>
              <a:gd name="connsiteY1" fmla="*/ 590 h 1002075"/>
              <a:gd name="connsiteX2" fmla="*/ 4194628 w 4194628"/>
              <a:gd name="connsiteY2" fmla="*/ 1002075 h 1002075"/>
              <a:gd name="connsiteX0" fmla="*/ 0 w 4209142"/>
              <a:gd name="connsiteY0" fmla="*/ 1052030 h 1052030"/>
              <a:gd name="connsiteX1" fmla="*/ 2235200 w 4209142"/>
              <a:gd name="connsiteY1" fmla="*/ 65 h 1052030"/>
              <a:gd name="connsiteX2" fmla="*/ 4209142 w 4209142"/>
              <a:gd name="connsiteY2" fmla="*/ 1001550 h 105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9142" h="1052030">
                <a:moveTo>
                  <a:pt x="0" y="1052030"/>
                </a:moveTo>
                <a:cubicBezTo>
                  <a:pt x="416077" y="746019"/>
                  <a:pt x="1533676" y="8478"/>
                  <a:pt x="2235200" y="65"/>
                </a:cubicBezTo>
                <a:cubicBezTo>
                  <a:pt x="2936724" y="-8348"/>
                  <a:pt x="3839028" y="810446"/>
                  <a:pt x="4209142" y="1001550"/>
                </a:cubicBezTo>
              </a:path>
            </a:pathLst>
          </a:custGeom>
          <a:noFill/>
          <a:ln w="762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17" name="Freeform 37">
            <a:extLst>
              <a:ext uri="{FF2B5EF4-FFF2-40B4-BE49-F238E27FC236}">
                <a16:creationId xmlns:a16="http://schemas.microsoft.com/office/drawing/2014/main" xmlns="" id="{E1B1994A-3610-44F6-B659-E41EBA6823FD}"/>
              </a:ext>
            </a:extLst>
          </p:cNvPr>
          <p:cNvSpPr/>
          <p:nvPr/>
        </p:nvSpPr>
        <p:spPr>
          <a:xfrm flipH="1">
            <a:off x="5376402" y="2093129"/>
            <a:ext cx="1500794" cy="695569"/>
          </a:xfrm>
          <a:custGeom>
            <a:avLst/>
            <a:gdLst>
              <a:gd name="connsiteX0" fmla="*/ 0 w 4510345"/>
              <a:gd name="connsiteY0" fmla="*/ 640682 h 908975"/>
              <a:gd name="connsiteX1" fmla="*/ 1219200 w 4510345"/>
              <a:gd name="connsiteY1" fmla="*/ 2053 h 908975"/>
              <a:gd name="connsiteX2" fmla="*/ 4238171 w 4510345"/>
              <a:gd name="connsiteY2" fmla="*/ 829367 h 908975"/>
              <a:gd name="connsiteX3" fmla="*/ 4180114 w 4510345"/>
              <a:gd name="connsiteY3" fmla="*/ 829367 h 908975"/>
              <a:gd name="connsiteX0" fmla="*/ 0 w 4445348"/>
              <a:gd name="connsiteY0" fmla="*/ 785241 h 1063834"/>
              <a:gd name="connsiteX1" fmla="*/ 2133600 w 4445348"/>
              <a:gd name="connsiteY1" fmla="*/ 1469 h 1063834"/>
              <a:gd name="connsiteX2" fmla="*/ 4238171 w 4445348"/>
              <a:gd name="connsiteY2" fmla="*/ 973926 h 1063834"/>
              <a:gd name="connsiteX3" fmla="*/ 4180114 w 4445348"/>
              <a:gd name="connsiteY3" fmla="*/ 973926 h 1063834"/>
              <a:gd name="connsiteX0" fmla="*/ 0 w 4238171"/>
              <a:gd name="connsiteY0" fmla="*/ 785241 h 973926"/>
              <a:gd name="connsiteX1" fmla="*/ 2133600 w 4238171"/>
              <a:gd name="connsiteY1" fmla="*/ 1469 h 973926"/>
              <a:gd name="connsiteX2" fmla="*/ 4238171 w 4238171"/>
              <a:gd name="connsiteY2" fmla="*/ 973926 h 973926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57175 h 1003917"/>
              <a:gd name="connsiteX1" fmla="*/ 2206172 w 4180114"/>
              <a:gd name="connsiteY1" fmla="*/ 2432 h 1003917"/>
              <a:gd name="connsiteX2" fmla="*/ 4180114 w 4180114"/>
              <a:gd name="connsiteY2" fmla="*/ 1003917 h 1003917"/>
              <a:gd name="connsiteX0" fmla="*/ 0 w 4194628"/>
              <a:gd name="connsiteY0" fmla="*/ 871447 h 1002075"/>
              <a:gd name="connsiteX1" fmla="*/ 2220686 w 4194628"/>
              <a:gd name="connsiteY1" fmla="*/ 590 h 1002075"/>
              <a:gd name="connsiteX2" fmla="*/ 4194628 w 4194628"/>
              <a:gd name="connsiteY2" fmla="*/ 1002075 h 1002075"/>
              <a:gd name="connsiteX0" fmla="*/ 0 w 4209142"/>
              <a:gd name="connsiteY0" fmla="*/ 1052030 h 1052030"/>
              <a:gd name="connsiteX1" fmla="*/ 2235200 w 4209142"/>
              <a:gd name="connsiteY1" fmla="*/ 65 h 1052030"/>
              <a:gd name="connsiteX2" fmla="*/ 4209142 w 4209142"/>
              <a:gd name="connsiteY2" fmla="*/ 1001550 h 105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9142" h="1052030">
                <a:moveTo>
                  <a:pt x="0" y="1052030"/>
                </a:moveTo>
                <a:cubicBezTo>
                  <a:pt x="416077" y="746019"/>
                  <a:pt x="1533676" y="8478"/>
                  <a:pt x="2235200" y="65"/>
                </a:cubicBezTo>
                <a:cubicBezTo>
                  <a:pt x="2936724" y="-8348"/>
                  <a:pt x="3839028" y="810446"/>
                  <a:pt x="4209142" y="1001550"/>
                </a:cubicBezTo>
              </a:path>
            </a:pathLst>
          </a:custGeom>
          <a:noFill/>
          <a:ln w="762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918C3BAC-82A1-4C60-8209-9224371622F5}"/>
              </a:ext>
            </a:extLst>
          </p:cNvPr>
          <p:cNvGrpSpPr/>
          <p:nvPr/>
        </p:nvGrpSpPr>
        <p:grpSpPr>
          <a:xfrm rot="16200000">
            <a:off x="265839" y="3046994"/>
            <a:ext cx="1830524" cy="724689"/>
            <a:chOff x="2609851" y="2811067"/>
            <a:chExt cx="5597411" cy="2215968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A4F0468F-E77D-4526-9ADA-CA5DCC94B33B}"/>
                </a:ext>
              </a:extLst>
            </p:cNvPr>
            <p:cNvCxnSpPr>
              <a:stCxn id="21" idx="6"/>
              <a:endCxn id="20" idx="2"/>
            </p:cNvCxnSpPr>
            <p:nvPr/>
          </p:nvCxnSpPr>
          <p:spPr>
            <a:xfrm>
              <a:off x="3273879" y="3143081"/>
              <a:ext cx="1228725" cy="18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8F74AACE-86F5-4E65-89B8-C66116B8BE96}"/>
                </a:ext>
              </a:extLst>
            </p:cNvPr>
            <p:cNvSpPr/>
            <p:nvPr/>
          </p:nvSpPr>
          <p:spPr>
            <a:xfrm>
              <a:off x="4502605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F56711D-B6AA-4A5A-A521-6F13122F91D4}"/>
                </a:ext>
              </a:extLst>
            </p:cNvPr>
            <p:cNvSpPr/>
            <p:nvPr/>
          </p:nvSpPr>
          <p:spPr>
            <a:xfrm>
              <a:off x="2609851" y="2811067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xmlns="" id="{C572AB0B-04B8-4547-9895-738D410CB948}"/>
                </a:ext>
              </a:extLst>
            </p:cNvPr>
            <p:cNvCxnSpPr>
              <a:stCxn id="21" idx="5"/>
              <a:endCxn id="23" idx="2"/>
            </p:cNvCxnSpPr>
            <p:nvPr/>
          </p:nvCxnSpPr>
          <p:spPr>
            <a:xfrm>
              <a:off x="3176634" y="3377850"/>
              <a:ext cx="2350399" cy="13138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183A7A29-B397-4FB8-8261-F5EB5BD412D3}"/>
                </a:ext>
              </a:extLst>
            </p:cNvPr>
            <p:cNvSpPr/>
            <p:nvPr/>
          </p:nvSpPr>
          <p:spPr>
            <a:xfrm>
              <a:off x="5527033" y="4359729"/>
              <a:ext cx="664028" cy="66402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1C81CC08-B033-4827-9693-646E673E9384}"/>
                </a:ext>
              </a:extLst>
            </p:cNvPr>
            <p:cNvCxnSpPr>
              <a:stCxn id="23" idx="6"/>
              <a:endCxn id="25" idx="2"/>
            </p:cNvCxnSpPr>
            <p:nvPr/>
          </p:nvCxnSpPr>
          <p:spPr>
            <a:xfrm>
              <a:off x="6191061" y="4691743"/>
              <a:ext cx="1352173" cy="32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E2A4039A-CD4C-4C71-B2EB-8E32C75BFC5A}"/>
                </a:ext>
              </a:extLst>
            </p:cNvPr>
            <p:cNvSpPr/>
            <p:nvPr/>
          </p:nvSpPr>
          <p:spPr>
            <a:xfrm>
              <a:off x="7543234" y="4363007"/>
              <a:ext cx="664028" cy="66402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92708988-0792-4932-8BB8-F59041D00CC1}"/>
                </a:ext>
              </a:extLst>
            </p:cNvPr>
            <p:cNvSpPr/>
            <p:nvPr/>
          </p:nvSpPr>
          <p:spPr>
            <a:xfrm>
              <a:off x="6600448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0AE7B605-956D-4728-AD61-983B1D1B5C9C}"/>
                </a:ext>
              </a:extLst>
            </p:cNvPr>
            <p:cNvCxnSpPr>
              <a:stCxn id="20" idx="6"/>
              <a:endCxn id="26" idx="2"/>
            </p:cNvCxnSpPr>
            <p:nvPr/>
          </p:nvCxnSpPr>
          <p:spPr>
            <a:xfrm>
              <a:off x="5166632" y="3161962"/>
              <a:ext cx="14338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6BA1585-D2C4-4C50-A295-300E2387844B}"/>
              </a:ext>
            </a:extLst>
          </p:cNvPr>
          <p:cNvGrpSpPr/>
          <p:nvPr/>
        </p:nvGrpSpPr>
        <p:grpSpPr>
          <a:xfrm rot="16200000">
            <a:off x="3605911" y="3071002"/>
            <a:ext cx="1830524" cy="724689"/>
            <a:chOff x="2609851" y="2811067"/>
            <a:chExt cx="5597411" cy="221596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A123D131-924C-4283-B43A-0EB136709B2C}"/>
                </a:ext>
              </a:extLst>
            </p:cNvPr>
            <p:cNvCxnSpPr>
              <a:stCxn id="31" idx="6"/>
              <a:endCxn id="30" idx="2"/>
            </p:cNvCxnSpPr>
            <p:nvPr/>
          </p:nvCxnSpPr>
          <p:spPr>
            <a:xfrm>
              <a:off x="3273879" y="3143081"/>
              <a:ext cx="1228725" cy="18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C5093B63-0509-499C-8FA4-69F781855184}"/>
                </a:ext>
              </a:extLst>
            </p:cNvPr>
            <p:cNvSpPr/>
            <p:nvPr/>
          </p:nvSpPr>
          <p:spPr>
            <a:xfrm>
              <a:off x="4502605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9808CBBE-C06F-4061-9E78-8C1580C1283F}"/>
                </a:ext>
              </a:extLst>
            </p:cNvPr>
            <p:cNvSpPr/>
            <p:nvPr/>
          </p:nvSpPr>
          <p:spPr>
            <a:xfrm>
              <a:off x="2609851" y="2811067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xmlns="" id="{7551CF30-BBA8-4439-BBFF-EE281C07D199}"/>
                </a:ext>
              </a:extLst>
            </p:cNvPr>
            <p:cNvCxnSpPr>
              <a:stCxn id="31" idx="5"/>
              <a:endCxn id="33" idx="2"/>
            </p:cNvCxnSpPr>
            <p:nvPr/>
          </p:nvCxnSpPr>
          <p:spPr>
            <a:xfrm>
              <a:off x="3176634" y="3377850"/>
              <a:ext cx="2350399" cy="13138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3081793A-AAF5-451D-AEC8-ADC17FB626A4}"/>
                </a:ext>
              </a:extLst>
            </p:cNvPr>
            <p:cNvSpPr/>
            <p:nvPr/>
          </p:nvSpPr>
          <p:spPr>
            <a:xfrm>
              <a:off x="5527033" y="4359729"/>
              <a:ext cx="664028" cy="66402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B207BAB2-0435-4859-A1AF-9E46DFC11AE1}"/>
                </a:ext>
              </a:extLst>
            </p:cNvPr>
            <p:cNvCxnSpPr>
              <a:stCxn id="33" idx="6"/>
              <a:endCxn id="35" idx="2"/>
            </p:cNvCxnSpPr>
            <p:nvPr/>
          </p:nvCxnSpPr>
          <p:spPr>
            <a:xfrm>
              <a:off x="6191061" y="4691743"/>
              <a:ext cx="1352173" cy="32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9525868F-A10A-427D-9171-D7D9A441A869}"/>
                </a:ext>
              </a:extLst>
            </p:cNvPr>
            <p:cNvSpPr/>
            <p:nvPr/>
          </p:nvSpPr>
          <p:spPr>
            <a:xfrm>
              <a:off x="7543234" y="4363007"/>
              <a:ext cx="664028" cy="66402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1ADE1E7E-6DD1-4B1C-8FFA-350141623A57}"/>
                </a:ext>
              </a:extLst>
            </p:cNvPr>
            <p:cNvSpPr/>
            <p:nvPr/>
          </p:nvSpPr>
          <p:spPr>
            <a:xfrm>
              <a:off x="6600448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xmlns="" id="{E7BF8626-7844-4C62-8320-02077B7D8A59}"/>
                </a:ext>
              </a:extLst>
            </p:cNvPr>
            <p:cNvCxnSpPr>
              <a:stCxn id="30" idx="6"/>
              <a:endCxn id="36" idx="2"/>
            </p:cNvCxnSpPr>
            <p:nvPr/>
          </p:nvCxnSpPr>
          <p:spPr>
            <a:xfrm>
              <a:off x="5166632" y="3161962"/>
              <a:ext cx="14338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41A2DB08-6565-408A-A961-7A09EBBFD23C}"/>
              </a:ext>
            </a:extLst>
          </p:cNvPr>
          <p:cNvGrpSpPr/>
          <p:nvPr/>
        </p:nvGrpSpPr>
        <p:grpSpPr>
          <a:xfrm rot="16200000">
            <a:off x="6861469" y="3046994"/>
            <a:ext cx="1830523" cy="724689"/>
            <a:chOff x="2609851" y="2811067"/>
            <a:chExt cx="5597411" cy="221596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xmlns="" id="{917DFCB6-DBDC-4DBA-A95C-D0264657E2F0}"/>
                </a:ext>
              </a:extLst>
            </p:cNvPr>
            <p:cNvCxnSpPr>
              <a:stCxn id="41" idx="6"/>
              <a:endCxn id="40" idx="2"/>
            </p:cNvCxnSpPr>
            <p:nvPr/>
          </p:nvCxnSpPr>
          <p:spPr>
            <a:xfrm>
              <a:off x="3273879" y="3143081"/>
              <a:ext cx="1228725" cy="18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56B60B9C-E3D8-4588-B070-063335240CD6}"/>
                </a:ext>
              </a:extLst>
            </p:cNvPr>
            <p:cNvSpPr/>
            <p:nvPr/>
          </p:nvSpPr>
          <p:spPr>
            <a:xfrm>
              <a:off x="4502605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1C4AB30A-D70F-489B-9DA3-01FBA38F6385}"/>
                </a:ext>
              </a:extLst>
            </p:cNvPr>
            <p:cNvSpPr/>
            <p:nvPr/>
          </p:nvSpPr>
          <p:spPr>
            <a:xfrm>
              <a:off x="2609851" y="2811067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2A5355A4-4D52-4667-9728-D072FAFD8A7D}"/>
                </a:ext>
              </a:extLst>
            </p:cNvPr>
            <p:cNvCxnSpPr>
              <a:stCxn id="41" idx="5"/>
              <a:endCxn id="43" idx="2"/>
            </p:cNvCxnSpPr>
            <p:nvPr/>
          </p:nvCxnSpPr>
          <p:spPr>
            <a:xfrm>
              <a:off x="3176634" y="3377850"/>
              <a:ext cx="2350399" cy="13138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BF978975-6FB1-4E89-984A-27A66736760B}"/>
                </a:ext>
              </a:extLst>
            </p:cNvPr>
            <p:cNvSpPr/>
            <p:nvPr/>
          </p:nvSpPr>
          <p:spPr>
            <a:xfrm>
              <a:off x="5527033" y="4359729"/>
              <a:ext cx="664028" cy="66402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xmlns="" id="{54932D49-584F-4B25-BF47-1A7592F377A3}"/>
                </a:ext>
              </a:extLst>
            </p:cNvPr>
            <p:cNvCxnSpPr>
              <a:stCxn id="43" idx="6"/>
              <a:endCxn id="45" idx="2"/>
            </p:cNvCxnSpPr>
            <p:nvPr/>
          </p:nvCxnSpPr>
          <p:spPr>
            <a:xfrm>
              <a:off x="6191061" y="4691743"/>
              <a:ext cx="1352173" cy="32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27A08F5E-6A5B-4E32-B9DD-1D5E80228133}"/>
                </a:ext>
              </a:extLst>
            </p:cNvPr>
            <p:cNvSpPr/>
            <p:nvPr/>
          </p:nvSpPr>
          <p:spPr>
            <a:xfrm>
              <a:off x="7543234" y="4363007"/>
              <a:ext cx="664028" cy="66402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15AADA9E-E308-46A1-A0E5-B5CCB963D96B}"/>
                </a:ext>
              </a:extLst>
            </p:cNvPr>
            <p:cNvSpPr/>
            <p:nvPr/>
          </p:nvSpPr>
          <p:spPr>
            <a:xfrm>
              <a:off x="6600448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A642393C-F56E-4C0B-8DCA-5F8A769D659C}"/>
                </a:ext>
              </a:extLst>
            </p:cNvPr>
            <p:cNvCxnSpPr>
              <a:stCxn id="40" idx="6"/>
              <a:endCxn id="46" idx="2"/>
            </p:cNvCxnSpPr>
            <p:nvPr/>
          </p:nvCxnSpPr>
          <p:spPr>
            <a:xfrm>
              <a:off x="5166632" y="3161962"/>
              <a:ext cx="14338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Content Placeholder 4">
            <a:extLst>
              <a:ext uri="{FF2B5EF4-FFF2-40B4-BE49-F238E27FC236}">
                <a16:creationId xmlns:a16="http://schemas.microsoft.com/office/drawing/2014/main" xmlns="" id="{C5602952-2121-46D6-AA13-0FCCE330C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04" y="1211283"/>
            <a:ext cx="2107779" cy="782132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12094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F470A-6775-4805-B1BF-0DBCD20E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95D9BB-2EF9-47EC-AE96-71E8DBF9C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3538736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Your collaborator and you both made a commit to the same branch without updating the remote repository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739982F-307C-463A-AAD3-7C03CF4E5A50}"/>
              </a:ext>
            </a:extLst>
          </p:cNvPr>
          <p:cNvGrpSpPr/>
          <p:nvPr/>
        </p:nvGrpSpPr>
        <p:grpSpPr>
          <a:xfrm rot="16200000">
            <a:off x="3634532" y="3058754"/>
            <a:ext cx="1522204" cy="223332"/>
            <a:chOff x="2609851" y="2811067"/>
            <a:chExt cx="4654625" cy="68290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xmlns="" id="{1F8F4C95-A69D-43E6-A5B9-F2DF064F5B69}"/>
                </a:ext>
              </a:extLst>
            </p:cNvPr>
            <p:cNvCxnSpPr>
              <a:stCxn id="7" idx="6"/>
              <a:endCxn id="6" idx="2"/>
            </p:cNvCxnSpPr>
            <p:nvPr/>
          </p:nvCxnSpPr>
          <p:spPr>
            <a:xfrm>
              <a:off x="3273879" y="3143081"/>
              <a:ext cx="1228725" cy="18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0EF5E880-93A6-478E-A183-E4FD67A226D6}"/>
                </a:ext>
              </a:extLst>
            </p:cNvPr>
            <p:cNvSpPr/>
            <p:nvPr/>
          </p:nvSpPr>
          <p:spPr>
            <a:xfrm>
              <a:off x="4502605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1B40D7E2-827A-47E6-971E-BDE065D0EE07}"/>
                </a:ext>
              </a:extLst>
            </p:cNvPr>
            <p:cNvSpPr/>
            <p:nvPr/>
          </p:nvSpPr>
          <p:spPr>
            <a:xfrm>
              <a:off x="2609851" y="2811067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30C9E6C5-3A97-49B3-84A3-21B25E7F4E43}"/>
                </a:ext>
              </a:extLst>
            </p:cNvPr>
            <p:cNvSpPr/>
            <p:nvPr/>
          </p:nvSpPr>
          <p:spPr>
            <a:xfrm>
              <a:off x="6600448" y="2829948"/>
              <a:ext cx="664028" cy="66402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C50425DC-3CFD-4E1A-BBA3-213F21A37BD3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5166632" y="3161962"/>
              <a:ext cx="14338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B0D25D1B-0AAA-4B74-BB31-FCF5AC7C69D8}"/>
              </a:ext>
            </a:extLst>
          </p:cNvPr>
          <p:cNvGrpSpPr/>
          <p:nvPr/>
        </p:nvGrpSpPr>
        <p:grpSpPr>
          <a:xfrm rot="16200000">
            <a:off x="7306940" y="3088729"/>
            <a:ext cx="1522205" cy="223332"/>
            <a:chOff x="2609851" y="2811067"/>
            <a:chExt cx="4654625" cy="68290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E96FCD4C-B903-4DE0-87C2-EF59EF2185D4}"/>
                </a:ext>
              </a:extLst>
            </p:cNvPr>
            <p:cNvCxnSpPr>
              <a:stCxn id="17" idx="6"/>
              <a:endCxn id="16" idx="2"/>
            </p:cNvCxnSpPr>
            <p:nvPr/>
          </p:nvCxnSpPr>
          <p:spPr>
            <a:xfrm>
              <a:off x="3273879" y="3143081"/>
              <a:ext cx="1228725" cy="18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7F638135-87BD-4456-A64D-8F2E3AD92BAF}"/>
                </a:ext>
              </a:extLst>
            </p:cNvPr>
            <p:cNvSpPr/>
            <p:nvPr/>
          </p:nvSpPr>
          <p:spPr>
            <a:xfrm>
              <a:off x="4502605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CE83E27D-637F-4346-8A9C-51FD3393131F}"/>
                </a:ext>
              </a:extLst>
            </p:cNvPr>
            <p:cNvSpPr/>
            <p:nvPr/>
          </p:nvSpPr>
          <p:spPr>
            <a:xfrm>
              <a:off x="2609851" y="2811067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7B71B83F-F988-4265-A74F-877862071BBD}"/>
                </a:ext>
              </a:extLst>
            </p:cNvPr>
            <p:cNvSpPr/>
            <p:nvPr/>
          </p:nvSpPr>
          <p:spPr>
            <a:xfrm>
              <a:off x="6600448" y="2829948"/>
              <a:ext cx="664028" cy="664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064803DC-1CD4-4E7C-9DCC-758A5E863181}"/>
                </a:ext>
              </a:extLst>
            </p:cNvPr>
            <p:cNvCxnSpPr>
              <a:stCxn id="16" idx="6"/>
              <a:endCxn id="22" idx="2"/>
            </p:cNvCxnSpPr>
            <p:nvPr/>
          </p:nvCxnSpPr>
          <p:spPr>
            <a:xfrm>
              <a:off x="5166632" y="3161962"/>
              <a:ext cx="14338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E0436053-AE18-4514-BD10-7CCA88D284A8}"/>
              </a:ext>
            </a:extLst>
          </p:cNvPr>
          <p:cNvGrpSpPr/>
          <p:nvPr/>
        </p:nvGrpSpPr>
        <p:grpSpPr>
          <a:xfrm rot="16200000">
            <a:off x="5756389" y="3422344"/>
            <a:ext cx="836146" cy="223332"/>
            <a:chOff x="2609851" y="2811067"/>
            <a:chExt cx="2556782" cy="68290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BB8015C6-FB8A-42F7-9A21-C5E40B5BAB94}"/>
                </a:ext>
              </a:extLst>
            </p:cNvPr>
            <p:cNvCxnSpPr>
              <a:stCxn id="27" idx="6"/>
              <a:endCxn id="26" idx="2"/>
            </p:cNvCxnSpPr>
            <p:nvPr/>
          </p:nvCxnSpPr>
          <p:spPr>
            <a:xfrm>
              <a:off x="3273879" y="3143081"/>
              <a:ext cx="1228725" cy="18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17B6177E-F765-423F-8E8D-B9B09A9FB08E}"/>
                </a:ext>
              </a:extLst>
            </p:cNvPr>
            <p:cNvSpPr/>
            <p:nvPr/>
          </p:nvSpPr>
          <p:spPr>
            <a:xfrm>
              <a:off x="4502605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12540A09-0132-4EBF-B738-20FC0DA22992}"/>
                </a:ext>
              </a:extLst>
            </p:cNvPr>
            <p:cNvSpPr/>
            <p:nvPr/>
          </p:nvSpPr>
          <p:spPr>
            <a:xfrm>
              <a:off x="2609851" y="2811067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42B17BA-956F-47F3-B108-0DC651E32FA8}"/>
              </a:ext>
            </a:extLst>
          </p:cNvPr>
          <p:cNvSpPr txBox="1"/>
          <p:nvPr/>
        </p:nvSpPr>
        <p:spPr>
          <a:xfrm>
            <a:off x="5712817" y="1984460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Remote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7B71B83F-F988-4265-A74F-877862071BBD}"/>
              </a:ext>
            </a:extLst>
          </p:cNvPr>
          <p:cNvSpPr/>
          <p:nvPr/>
        </p:nvSpPr>
        <p:spPr>
          <a:xfrm rot="16200000">
            <a:off x="6068971" y="2432696"/>
            <a:ext cx="217158" cy="2171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064803DC-1CD4-4E7C-9DCC-758A5E863181}"/>
              </a:ext>
            </a:extLst>
          </p:cNvPr>
          <p:cNvCxnSpPr>
            <a:endCxn id="21" idx="2"/>
          </p:cNvCxnSpPr>
          <p:nvPr/>
        </p:nvCxnSpPr>
        <p:spPr>
          <a:xfrm rot="16200000">
            <a:off x="5943099" y="2884304"/>
            <a:ext cx="46890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42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we’ve previously covered: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600" dirty="0"/>
              <a:t>Using git as a lab book for your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600" dirty="0"/>
              <a:t>Creating git repositories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600" dirty="0"/>
              <a:t>Staging and committing files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600" dirty="0"/>
              <a:t>Viewing and understanding git history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600" dirty="0"/>
              <a:t>Using git from the command line and </a:t>
            </a:r>
            <a:r>
              <a:rPr lang="en-CA" sz="3600" dirty="0" err="1"/>
              <a:t>Sourcetree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55000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F470A-6775-4805-B1BF-0DBCD20E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95D9BB-2EF9-47EC-AE96-71E8DBF9C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3538736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Solution: </a:t>
            </a:r>
          </a:p>
          <a:p>
            <a:pPr marL="0" indent="0">
              <a:buNone/>
            </a:pPr>
            <a:r>
              <a:rPr lang="en-CA" dirty="0" smtClean="0"/>
              <a:t>Pull the changes from the remote, before you push your changes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739982F-307C-463A-AAD3-7C03CF4E5A50}"/>
              </a:ext>
            </a:extLst>
          </p:cNvPr>
          <p:cNvGrpSpPr/>
          <p:nvPr/>
        </p:nvGrpSpPr>
        <p:grpSpPr>
          <a:xfrm rot="16200000">
            <a:off x="3631293" y="2713220"/>
            <a:ext cx="1870974" cy="565629"/>
            <a:chOff x="2609851" y="2811071"/>
            <a:chExt cx="5721098" cy="172959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xmlns="" id="{1F8F4C95-A69D-43E6-A5B9-F2DF064F5B69}"/>
                </a:ext>
              </a:extLst>
            </p:cNvPr>
            <p:cNvCxnSpPr>
              <a:stCxn id="7" idx="6"/>
              <a:endCxn id="6" idx="2"/>
            </p:cNvCxnSpPr>
            <p:nvPr/>
          </p:nvCxnSpPr>
          <p:spPr>
            <a:xfrm>
              <a:off x="3273881" y="3143083"/>
              <a:ext cx="1228723" cy="188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0EF5E880-93A6-478E-A183-E4FD67A226D6}"/>
                </a:ext>
              </a:extLst>
            </p:cNvPr>
            <p:cNvSpPr/>
            <p:nvPr/>
          </p:nvSpPr>
          <p:spPr>
            <a:xfrm>
              <a:off x="4502609" y="2829952"/>
              <a:ext cx="664027" cy="6640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1B40D7E2-827A-47E6-971E-BDE065D0EE07}"/>
                </a:ext>
              </a:extLst>
            </p:cNvPr>
            <p:cNvSpPr/>
            <p:nvPr/>
          </p:nvSpPr>
          <p:spPr>
            <a:xfrm>
              <a:off x="2609851" y="2811071"/>
              <a:ext cx="664027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30C9E6C5-3A97-49B3-84A3-21B25E7F4E43}"/>
                </a:ext>
              </a:extLst>
            </p:cNvPr>
            <p:cNvSpPr/>
            <p:nvPr/>
          </p:nvSpPr>
          <p:spPr>
            <a:xfrm>
              <a:off x="7666923" y="3876643"/>
              <a:ext cx="664026" cy="66402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C50425DC-3CFD-4E1A-BBA3-213F21A37BD3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 rot="5400000" flipV="1">
              <a:off x="5893433" y="2435169"/>
              <a:ext cx="1046689" cy="25002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B0D25D1B-0AAA-4B74-BB31-FCF5AC7C69D8}"/>
              </a:ext>
            </a:extLst>
          </p:cNvPr>
          <p:cNvGrpSpPr/>
          <p:nvPr/>
        </p:nvGrpSpPr>
        <p:grpSpPr>
          <a:xfrm rot="16200000">
            <a:off x="7306940" y="3088729"/>
            <a:ext cx="1522205" cy="223332"/>
            <a:chOff x="2609851" y="2811067"/>
            <a:chExt cx="4654625" cy="68290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E96FCD4C-B903-4DE0-87C2-EF59EF2185D4}"/>
                </a:ext>
              </a:extLst>
            </p:cNvPr>
            <p:cNvCxnSpPr>
              <a:stCxn id="17" idx="6"/>
              <a:endCxn id="16" idx="2"/>
            </p:cNvCxnSpPr>
            <p:nvPr/>
          </p:nvCxnSpPr>
          <p:spPr>
            <a:xfrm>
              <a:off x="3273879" y="3143081"/>
              <a:ext cx="1228725" cy="18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7F638135-87BD-4456-A64D-8F2E3AD92BAF}"/>
                </a:ext>
              </a:extLst>
            </p:cNvPr>
            <p:cNvSpPr/>
            <p:nvPr/>
          </p:nvSpPr>
          <p:spPr>
            <a:xfrm>
              <a:off x="4502605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CE83E27D-637F-4346-8A9C-51FD3393131F}"/>
                </a:ext>
              </a:extLst>
            </p:cNvPr>
            <p:cNvSpPr/>
            <p:nvPr/>
          </p:nvSpPr>
          <p:spPr>
            <a:xfrm>
              <a:off x="2609851" y="2811067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7B71B83F-F988-4265-A74F-877862071BBD}"/>
                </a:ext>
              </a:extLst>
            </p:cNvPr>
            <p:cNvSpPr/>
            <p:nvPr/>
          </p:nvSpPr>
          <p:spPr>
            <a:xfrm>
              <a:off x="6600448" y="2829948"/>
              <a:ext cx="664028" cy="664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064803DC-1CD4-4E7C-9DCC-758A5E863181}"/>
                </a:ext>
              </a:extLst>
            </p:cNvPr>
            <p:cNvCxnSpPr>
              <a:stCxn id="16" idx="6"/>
              <a:endCxn id="22" idx="2"/>
            </p:cNvCxnSpPr>
            <p:nvPr/>
          </p:nvCxnSpPr>
          <p:spPr>
            <a:xfrm>
              <a:off x="5166632" y="3161962"/>
              <a:ext cx="14338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E0436053-AE18-4514-BD10-7CCA88D284A8}"/>
              </a:ext>
            </a:extLst>
          </p:cNvPr>
          <p:cNvGrpSpPr/>
          <p:nvPr/>
        </p:nvGrpSpPr>
        <p:grpSpPr>
          <a:xfrm rot="16200000">
            <a:off x="5756389" y="3422344"/>
            <a:ext cx="836146" cy="223332"/>
            <a:chOff x="2609851" y="2811067"/>
            <a:chExt cx="2556782" cy="68290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BB8015C6-FB8A-42F7-9A21-C5E40B5BAB94}"/>
                </a:ext>
              </a:extLst>
            </p:cNvPr>
            <p:cNvCxnSpPr>
              <a:stCxn id="27" idx="6"/>
              <a:endCxn id="26" idx="2"/>
            </p:cNvCxnSpPr>
            <p:nvPr/>
          </p:nvCxnSpPr>
          <p:spPr>
            <a:xfrm>
              <a:off x="3273879" y="3143081"/>
              <a:ext cx="1228725" cy="18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17B6177E-F765-423F-8E8D-B9B09A9FB08E}"/>
                </a:ext>
              </a:extLst>
            </p:cNvPr>
            <p:cNvSpPr/>
            <p:nvPr/>
          </p:nvSpPr>
          <p:spPr>
            <a:xfrm>
              <a:off x="4502605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12540A09-0132-4EBF-B738-20FC0DA22992}"/>
                </a:ext>
              </a:extLst>
            </p:cNvPr>
            <p:cNvSpPr/>
            <p:nvPr/>
          </p:nvSpPr>
          <p:spPr>
            <a:xfrm>
              <a:off x="2609851" y="2811067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42B17BA-956F-47F3-B108-0DC651E32FA8}"/>
              </a:ext>
            </a:extLst>
          </p:cNvPr>
          <p:cNvSpPr txBox="1"/>
          <p:nvPr/>
        </p:nvSpPr>
        <p:spPr>
          <a:xfrm>
            <a:off x="5712817" y="1984460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Remote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7B71B83F-F988-4265-A74F-877862071BBD}"/>
              </a:ext>
            </a:extLst>
          </p:cNvPr>
          <p:cNvSpPr/>
          <p:nvPr/>
        </p:nvSpPr>
        <p:spPr>
          <a:xfrm rot="16200000">
            <a:off x="6068970" y="2426944"/>
            <a:ext cx="217158" cy="2171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064803DC-1CD4-4E7C-9DCC-758A5E863181}"/>
              </a:ext>
            </a:extLst>
          </p:cNvPr>
          <p:cNvCxnSpPr>
            <a:endCxn id="21" idx="2"/>
          </p:cNvCxnSpPr>
          <p:nvPr/>
        </p:nvCxnSpPr>
        <p:spPr>
          <a:xfrm rot="16200000">
            <a:off x="5943098" y="2878552"/>
            <a:ext cx="46890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37">
            <a:extLst>
              <a:ext uri="{FF2B5EF4-FFF2-40B4-BE49-F238E27FC236}">
                <a16:creationId xmlns:a16="http://schemas.microsoft.com/office/drawing/2014/main" xmlns="" id="{E1B1994A-3610-44F6-B659-E41EBA6823FD}"/>
              </a:ext>
            </a:extLst>
          </p:cNvPr>
          <p:cNvSpPr/>
          <p:nvPr/>
        </p:nvSpPr>
        <p:spPr>
          <a:xfrm flipH="1">
            <a:off x="4932040" y="2710268"/>
            <a:ext cx="895605" cy="415084"/>
          </a:xfrm>
          <a:custGeom>
            <a:avLst/>
            <a:gdLst>
              <a:gd name="connsiteX0" fmla="*/ 0 w 4510345"/>
              <a:gd name="connsiteY0" fmla="*/ 640682 h 908975"/>
              <a:gd name="connsiteX1" fmla="*/ 1219200 w 4510345"/>
              <a:gd name="connsiteY1" fmla="*/ 2053 h 908975"/>
              <a:gd name="connsiteX2" fmla="*/ 4238171 w 4510345"/>
              <a:gd name="connsiteY2" fmla="*/ 829367 h 908975"/>
              <a:gd name="connsiteX3" fmla="*/ 4180114 w 4510345"/>
              <a:gd name="connsiteY3" fmla="*/ 829367 h 908975"/>
              <a:gd name="connsiteX0" fmla="*/ 0 w 4445348"/>
              <a:gd name="connsiteY0" fmla="*/ 785241 h 1063834"/>
              <a:gd name="connsiteX1" fmla="*/ 2133600 w 4445348"/>
              <a:gd name="connsiteY1" fmla="*/ 1469 h 1063834"/>
              <a:gd name="connsiteX2" fmla="*/ 4238171 w 4445348"/>
              <a:gd name="connsiteY2" fmla="*/ 973926 h 1063834"/>
              <a:gd name="connsiteX3" fmla="*/ 4180114 w 4445348"/>
              <a:gd name="connsiteY3" fmla="*/ 973926 h 1063834"/>
              <a:gd name="connsiteX0" fmla="*/ 0 w 4238171"/>
              <a:gd name="connsiteY0" fmla="*/ 785241 h 973926"/>
              <a:gd name="connsiteX1" fmla="*/ 2133600 w 4238171"/>
              <a:gd name="connsiteY1" fmla="*/ 1469 h 973926"/>
              <a:gd name="connsiteX2" fmla="*/ 4238171 w 4238171"/>
              <a:gd name="connsiteY2" fmla="*/ 973926 h 973926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57175 h 1003917"/>
              <a:gd name="connsiteX1" fmla="*/ 2206172 w 4180114"/>
              <a:gd name="connsiteY1" fmla="*/ 2432 h 1003917"/>
              <a:gd name="connsiteX2" fmla="*/ 4180114 w 4180114"/>
              <a:gd name="connsiteY2" fmla="*/ 1003917 h 1003917"/>
              <a:gd name="connsiteX0" fmla="*/ 0 w 4194628"/>
              <a:gd name="connsiteY0" fmla="*/ 871447 h 1002075"/>
              <a:gd name="connsiteX1" fmla="*/ 2220686 w 4194628"/>
              <a:gd name="connsiteY1" fmla="*/ 590 h 1002075"/>
              <a:gd name="connsiteX2" fmla="*/ 4194628 w 4194628"/>
              <a:gd name="connsiteY2" fmla="*/ 1002075 h 1002075"/>
              <a:gd name="connsiteX0" fmla="*/ 0 w 4209142"/>
              <a:gd name="connsiteY0" fmla="*/ 1052030 h 1052030"/>
              <a:gd name="connsiteX1" fmla="*/ 2235200 w 4209142"/>
              <a:gd name="connsiteY1" fmla="*/ 65 h 1052030"/>
              <a:gd name="connsiteX2" fmla="*/ 4209142 w 4209142"/>
              <a:gd name="connsiteY2" fmla="*/ 1001550 h 105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9142" h="1052030">
                <a:moveTo>
                  <a:pt x="0" y="1052030"/>
                </a:moveTo>
                <a:cubicBezTo>
                  <a:pt x="416077" y="746019"/>
                  <a:pt x="1533676" y="8478"/>
                  <a:pt x="2235200" y="65"/>
                </a:cubicBezTo>
                <a:cubicBezTo>
                  <a:pt x="2936724" y="-8348"/>
                  <a:pt x="3839028" y="810446"/>
                  <a:pt x="4209142" y="1001550"/>
                </a:cubicBezTo>
              </a:path>
            </a:pathLst>
          </a:custGeom>
          <a:noFill/>
          <a:ln w="762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7B71B83F-F988-4265-A74F-877862071BBD}"/>
              </a:ext>
            </a:extLst>
          </p:cNvPr>
          <p:cNvSpPr/>
          <p:nvPr/>
        </p:nvSpPr>
        <p:spPr>
          <a:xfrm rot="16200000">
            <a:off x="4278294" y="2409316"/>
            <a:ext cx="217158" cy="2171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064803DC-1CD4-4E7C-9DCC-758A5E863181}"/>
              </a:ext>
            </a:extLst>
          </p:cNvPr>
          <p:cNvCxnSpPr>
            <a:endCxn id="32" idx="2"/>
          </p:cNvCxnSpPr>
          <p:nvPr/>
        </p:nvCxnSpPr>
        <p:spPr>
          <a:xfrm rot="16200000">
            <a:off x="4152422" y="2860924"/>
            <a:ext cx="46890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C50425DC-3CFD-4E1A-BBA3-213F21A37BD3}"/>
              </a:ext>
            </a:extLst>
          </p:cNvPr>
          <p:cNvCxnSpPr>
            <a:stCxn id="12" idx="7"/>
          </p:cNvCxnSpPr>
          <p:nvPr/>
        </p:nvCxnSpPr>
        <p:spPr>
          <a:xfrm flipH="1" flipV="1">
            <a:off x="4495451" y="1816232"/>
            <a:ext cx="168790" cy="2761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064803DC-1CD4-4E7C-9DCC-758A5E863181}"/>
              </a:ext>
            </a:extLst>
          </p:cNvPr>
          <p:cNvCxnSpPr>
            <a:endCxn id="42" idx="2"/>
          </p:cNvCxnSpPr>
          <p:nvPr/>
        </p:nvCxnSpPr>
        <p:spPr>
          <a:xfrm flipV="1">
            <a:off x="4386873" y="1816232"/>
            <a:ext cx="0" cy="61071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EF5E880-93A6-478E-A183-E4FD67A226D6}"/>
              </a:ext>
            </a:extLst>
          </p:cNvPr>
          <p:cNvSpPr/>
          <p:nvPr/>
        </p:nvSpPr>
        <p:spPr>
          <a:xfrm rot="16200000">
            <a:off x="4278294" y="1599075"/>
            <a:ext cx="217157" cy="217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1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F470A-6775-4805-B1BF-0DBCD20E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95D9BB-2EF9-47EC-AE96-71E8DBF9C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3538736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Solution: </a:t>
            </a:r>
          </a:p>
          <a:p>
            <a:pPr marL="0" indent="0">
              <a:buNone/>
            </a:pPr>
            <a:r>
              <a:rPr lang="en-CA" dirty="0" smtClean="0"/>
              <a:t>Pull the changes from the remote, before you push your changes</a:t>
            </a:r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42B17BA-956F-47F3-B108-0DC651E32FA8}"/>
              </a:ext>
            </a:extLst>
          </p:cNvPr>
          <p:cNvSpPr txBox="1"/>
          <p:nvPr/>
        </p:nvSpPr>
        <p:spPr>
          <a:xfrm>
            <a:off x="5712816" y="1059582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Remote</a:t>
            </a:r>
          </a:p>
        </p:txBody>
      </p:sp>
      <p:sp>
        <p:nvSpPr>
          <p:cNvPr id="29" name="Freeform 37">
            <a:extLst>
              <a:ext uri="{FF2B5EF4-FFF2-40B4-BE49-F238E27FC236}">
                <a16:creationId xmlns:a16="http://schemas.microsoft.com/office/drawing/2014/main" xmlns="" id="{E1B1994A-3610-44F6-B659-E41EBA6823FD}"/>
              </a:ext>
            </a:extLst>
          </p:cNvPr>
          <p:cNvSpPr/>
          <p:nvPr/>
        </p:nvSpPr>
        <p:spPr>
          <a:xfrm>
            <a:off x="4932040" y="2710268"/>
            <a:ext cx="895605" cy="415084"/>
          </a:xfrm>
          <a:custGeom>
            <a:avLst/>
            <a:gdLst>
              <a:gd name="connsiteX0" fmla="*/ 0 w 4510345"/>
              <a:gd name="connsiteY0" fmla="*/ 640682 h 908975"/>
              <a:gd name="connsiteX1" fmla="*/ 1219200 w 4510345"/>
              <a:gd name="connsiteY1" fmla="*/ 2053 h 908975"/>
              <a:gd name="connsiteX2" fmla="*/ 4238171 w 4510345"/>
              <a:gd name="connsiteY2" fmla="*/ 829367 h 908975"/>
              <a:gd name="connsiteX3" fmla="*/ 4180114 w 4510345"/>
              <a:gd name="connsiteY3" fmla="*/ 829367 h 908975"/>
              <a:gd name="connsiteX0" fmla="*/ 0 w 4445348"/>
              <a:gd name="connsiteY0" fmla="*/ 785241 h 1063834"/>
              <a:gd name="connsiteX1" fmla="*/ 2133600 w 4445348"/>
              <a:gd name="connsiteY1" fmla="*/ 1469 h 1063834"/>
              <a:gd name="connsiteX2" fmla="*/ 4238171 w 4445348"/>
              <a:gd name="connsiteY2" fmla="*/ 973926 h 1063834"/>
              <a:gd name="connsiteX3" fmla="*/ 4180114 w 4445348"/>
              <a:gd name="connsiteY3" fmla="*/ 973926 h 1063834"/>
              <a:gd name="connsiteX0" fmla="*/ 0 w 4238171"/>
              <a:gd name="connsiteY0" fmla="*/ 785241 h 973926"/>
              <a:gd name="connsiteX1" fmla="*/ 2133600 w 4238171"/>
              <a:gd name="connsiteY1" fmla="*/ 1469 h 973926"/>
              <a:gd name="connsiteX2" fmla="*/ 4238171 w 4238171"/>
              <a:gd name="connsiteY2" fmla="*/ 973926 h 973926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57175 h 1003917"/>
              <a:gd name="connsiteX1" fmla="*/ 2206172 w 4180114"/>
              <a:gd name="connsiteY1" fmla="*/ 2432 h 1003917"/>
              <a:gd name="connsiteX2" fmla="*/ 4180114 w 4180114"/>
              <a:gd name="connsiteY2" fmla="*/ 1003917 h 1003917"/>
              <a:gd name="connsiteX0" fmla="*/ 0 w 4194628"/>
              <a:gd name="connsiteY0" fmla="*/ 871447 h 1002075"/>
              <a:gd name="connsiteX1" fmla="*/ 2220686 w 4194628"/>
              <a:gd name="connsiteY1" fmla="*/ 590 h 1002075"/>
              <a:gd name="connsiteX2" fmla="*/ 4194628 w 4194628"/>
              <a:gd name="connsiteY2" fmla="*/ 1002075 h 1002075"/>
              <a:gd name="connsiteX0" fmla="*/ 0 w 4209142"/>
              <a:gd name="connsiteY0" fmla="*/ 1052030 h 1052030"/>
              <a:gd name="connsiteX1" fmla="*/ 2235200 w 4209142"/>
              <a:gd name="connsiteY1" fmla="*/ 65 h 1052030"/>
              <a:gd name="connsiteX2" fmla="*/ 4209142 w 4209142"/>
              <a:gd name="connsiteY2" fmla="*/ 1001550 h 105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9142" h="1052030">
                <a:moveTo>
                  <a:pt x="0" y="1052030"/>
                </a:moveTo>
                <a:cubicBezTo>
                  <a:pt x="416077" y="746019"/>
                  <a:pt x="1533676" y="8478"/>
                  <a:pt x="2235200" y="65"/>
                </a:cubicBezTo>
                <a:cubicBezTo>
                  <a:pt x="2936724" y="-8348"/>
                  <a:pt x="3839028" y="810446"/>
                  <a:pt x="4209142" y="1001550"/>
                </a:cubicBezTo>
              </a:path>
            </a:pathLst>
          </a:custGeom>
          <a:noFill/>
          <a:ln w="762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grpSp>
        <p:nvGrpSpPr>
          <p:cNvPr id="10" name="Group 9"/>
          <p:cNvGrpSpPr/>
          <p:nvPr/>
        </p:nvGrpSpPr>
        <p:grpSpPr>
          <a:xfrm>
            <a:off x="4278294" y="1599074"/>
            <a:ext cx="571300" cy="2332448"/>
            <a:chOff x="4278294" y="1599074"/>
            <a:chExt cx="571300" cy="233244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B739982F-307C-463A-AAD3-7C03CF4E5A50}"/>
                </a:ext>
              </a:extLst>
            </p:cNvPr>
            <p:cNvGrpSpPr/>
            <p:nvPr/>
          </p:nvGrpSpPr>
          <p:grpSpPr>
            <a:xfrm rot="16200000">
              <a:off x="3631293" y="2713220"/>
              <a:ext cx="1870974" cy="565629"/>
              <a:chOff x="2609851" y="2811071"/>
              <a:chExt cx="5721098" cy="1729597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xmlns="" id="{1F8F4C95-A69D-43E6-A5B9-F2DF064F5B69}"/>
                  </a:ext>
                </a:extLst>
              </p:cNvPr>
              <p:cNvCxnSpPr>
                <a:stCxn id="7" idx="6"/>
                <a:endCxn id="6" idx="2"/>
              </p:cNvCxnSpPr>
              <p:nvPr/>
            </p:nvCxnSpPr>
            <p:spPr>
              <a:xfrm>
                <a:off x="3273881" y="3143083"/>
                <a:ext cx="1228723" cy="188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xmlns="" id="{0EF5E880-93A6-478E-A183-E4FD67A226D6}"/>
                  </a:ext>
                </a:extLst>
              </p:cNvPr>
              <p:cNvSpPr/>
              <p:nvPr/>
            </p:nvSpPr>
            <p:spPr>
              <a:xfrm>
                <a:off x="4502609" y="2829952"/>
                <a:ext cx="664027" cy="664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xmlns="" id="{1B40D7E2-827A-47E6-971E-BDE065D0EE07}"/>
                  </a:ext>
                </a:extLst>
              </p:cNvPr>
              <p:cNvSpPr/>
              <p:nvPr/>
            </p:nvSpPr>
            <p:spPr>
              <a:xfrm>
                <a:off x="2609851" y="2811071"/>
                <a:ext cx="664027" cy="6640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xmlns="" id="{30C9E6C5-3A97-49B3-84A3-21B25E7F4E43}"/>
                  </a:ext>
                </a:extLst>
              </p:cNvPr>
              <p:cNvSpPr/>
              <p:nvPr/>
            </p:nvSpPr>
            <p:spPr>
              <a:xfrm>
                <a:off x="7666923" y="3876643"/>
                <a:ext cx="664026" cy="66402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xmlns="" id="{C50425DC-3CFD-4E1A-BBA3-213F21A37BD3}"/>
                  </a:ext>
                </a:extLst>
              </p:cNvPr>
              <p:cNvCxnSpPr>
                <a:stCxn id="6" idx="6"/>
                <a:endCxn id="12" idx="2"/>
              </p:cNvCxnSpPr>
              <p:nvPr/>
            </p:nvCxnSpPr>
            <p:spPr>
              <a:xfrm rot="5400000" flipV="1">
                <a:off x="5893433" y="2435169"/>
                <a:ext cx="1046689" cy="25002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7B71B83F-F988-4265-A74F-877862071BBD}"/>
                </a:ext>
              </a:extLst>
            </p:cNvPr>
            <p:cNvSpPr/>
            <p:nvPr/>
          </p:nvSpPr>
          <p:spPr>
            <a:xfrm rot="16200000">
              <a:off x="4278294" y="2409316"/>
              <a:ext cx="217158" cy="21715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064803DC-1CD4-4E7C-9DCC-758A5E863181}"/>
                </a:ext>
              </a:extLst>
            </p:cNvPr>
            <p:cNvCxnSpPr>
              <a:endCxn id="32" idx="2"/>
            </p:cNvCxnSpPr>
            <p:nvPr/>
          </p:nvCxnSpPr>
          <p:spPr>
            <a:xfrm rot="16200000">
              <a:off x="4152422" y="2860924"/>
              <a:ext cx="4689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C50425DC-3CFD-4E1A-BBA3-213F21A37BD3}"/>
                </a:ext>
              </a:extLst>
            </p:cNvPr>
            <p:cNvCxnSpPr>
              <a:stCxn id="12" idx="7"/>
            </p:cNvCxnSpPr>
            <p:nvPr/>
          </p:nvCxnSpPr>
          <p:spPr>
            <a:xfrm flipH="1" flipV="1">
              <a:off x="4495451" y="1816232"/>
              <a:ext cx="168790" cy="276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064803DC-1CD4-4E7C-9DCC-758A5E863181}"/>
                </a:ext>
              </a:extLst>
            </p:cNvPr>
            <p:cNvCxnSpPr>
              <a:endCxn id="42" idx="2"/>
            </p:cNvCxnSpPr>
            <p:nvPr/>
          </p:nvCxnSpPr>
          <p:spPr>
            <a:xfrm flipV="1">
              <a:off x="4386873" y="1816232"/>
              <a:ext cx="0" cy="6107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0EF5E880-93A6-478E-A183-E4FD67A226D6}"/>
                </a:ext>
              </a:extLst>
            </p:cNvPr>
            <p:cNvSpPr/>
            <p:nvPr/>
          </p:nvSpPr>
          <p:spPr>
            <a:xfrm rot="16200000">
              <a:off x="4278294" y="1599075"/>
              <a:ext cx="217157" cy="2171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</p:grpSp>
      <p:sp>
        <p:nvSpPr>
          <p:cNvPr id="31" name="Freeform 37">
            <a:extLst>
              <a:ext uri="{FF2B5EF4-FFF2-40B4-BE49-F238E27FC236}">
                <a16:creationId xmlns:a16="http://schemas.microsoft.com/office/drawing/2014/main" xmlns="" id="{E1B1994A-3610-44F6-B659-E41EBA6823FD}"/>
              </a:ext>
            </a:extLst>
          </p:cNvPr>
          <p:cNvSpPr/>
          <p:nvPr/>
        </p:nvSpPr>
        <p:spPr>
          <a:xfrm>
            <a:off x="6629928" y="2860924"/>
            <a:ext cx="895605" cy="415084"/>
          </a:xfrm>
          <a:custGeom>
            <a:avLst/>
            <a:gdLst>
              <a:gd name="connsiteX0" fmla="*/ 0 w 4510345"/>
              <a:gd name="connsiteY0" fmla="*/ 640682 h 908975"/>
              <a:gd name="connsiteX1" fmla="*/ 1219200 w 4510345"/>
              <a:gd name="connsiteY1" fmla="*/ 2053 h 908975"/>
              <a:gd name="connsiteX2" fmla="*/ 4238171 w 4510345"/>
              <a:gd name="connsiteY2" fmla="*/ 829367 h 908975"/>
              <a:gd name="connsiteX3" fmla="*/ 4180114 w 4510345"/>
              <a:gd name="connsiteY3" fmla="*/ 829367 h 908975"/>
              <a:gd name="connsiteX0" fmla="*/ 0 w 4445348"/>
              <a:gd name="connsiteY0" fmla="*/ 785241 h 1063834"/>
              <a:gd name="connsiteX1" fmla="*/ 2133600 w 4445348"/>
              <a:gd name="connsiteY1" fmla="*/ 1469 h 1063834"/>
              <a:gd name="connsiteX2" fmla="*/ 4238171 w 4445348"/>
              <a:gd name="connsiteY2" fmla="*/ 973926 h 1063834"/>
              <a:gd name="connsiteX3" fmla="*/ 4180114 w 4445348"/>
              <a:gd name="connsiteY3" fmla="*/ 973926 h 1063834"/>
              <a:gd name="connsiteX0" fmla="*/ 0 w 4238171"/>
              <a:gd name="connsiteY0" fmla="*/ 785241 h 973926"/>
              <a:gd name="connsiteX1" fmla="*/ 2133600 w 4238171"/>
              <a:gd name="connsiteY1" fmla="*/ 1469 h 973926"/>
              <a:gd name="connsiteX2" fmla="*/ 4238171 w 4238171"/>
              <a:gd name="connsiteY2" fmla="*/ 973926 h 973926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57175 h 1003917"/>
              <a:gd name="connsiteX1" fmla="*/ 2206172 w 4180114"/>
              <a:gd name="connsiteY1" fmla="*/ 2432 h 1003917"/>
              <a:gd name="connsiteX2" fmla="*/ 4180114 w 4180114"/>
              <a:gd name="connsiteY2" fmla="*/ 1003917 h 1003917"/>
              <a:gd name="connsiteX0" fmla="*/ 0 w 4194628"/>
              <a:gd name="connsiteY0" fmla="*/ 871447 h 1002075"/>
              <a:gd name="connsiteX1" fmla="*/ 2220686 w 4194628"/>
              <a:gd name="connsiteY1" fmla="*/ 590 h 1002075"/>
              <a:gd name="connsiteX2" fmla="*/ 4194628 w 4194628"/>
              <a:gd name="connsiteY2" fmla="*/ 1002075 h 1002075"/>
              <a:gd name="connsiteX0" fmla="*/ 0 w 4209142"/>
              <a:gd name="connsiteY0" fmla="*/ 1052030 h 1052030"/>
              <a:gd name="connsiteX1" fmla="*/ 2235200 w 4209142"/>
              <a:gd name="connsiteY1" fmla="*/ 65 h 1052030"/>
              <a:gd name="connsiteX2" fmla="*/ 4209142 w 4209142"/>
              <a:gd name="connsiteY2" fmla="*/ 1001550 h 105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9142" h="1052030">
                <a:moveTo>
                  <a:pt x="0" y="1052030"/>
                </a:moveTo>
                <a:cubicBezTo>
                  <a:pt x="416077" y="746019"/>
                  <a:pt x="1533676" y="8478"/>
                  <a:pt x="2235200" y="65"/>
                </a:cubicBezTo>
                <a:cubicBezTo>
                  <a:pt x="2936724" y="-8348"/>
                  <a:pt x="3839028" y="810446"/>
                  <a:pt x="4209142" y="1001550"/>
                </a:cubicBezTo>
              </a:path>
            </a:pathLst>
          </a:custGeom>
          <a:noFill/>
          <a:ln w="762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grpSp>
        <p:nvGrpSpPr>
          <p:cNvPr id="9" name="Group 8"/>
          <p:cNvGrpSpPr/>
          <p:nvPr/>
        </p:nvGrpSpPr>
        <p:grpSpPr>
          <a:xfrm>
            <a:off x="6055569" y="1598617"/>
            <a:ext cx="571300" cy="2332448"/>
            <a:chOff x="6060417" y="1707652"/>
            <a:chExt cx="571300" cy="233244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B739982F-307C-463A-AAD3-7C03CF4E5A50}"/>
                </a:ext>
              </a:extLst>
            </p:cNvPr>
            <p:cNvGrpSpPr/>
            <p:nvPr/>
          </p:nvGrpSpPr>
          <p:grpSpPr>
            <a:xfrm rot="16200000">
              <a:off x="5413416" y="2821798"/>
              <a:ext cx="1870974" cy="565629"/>
              <a:chOff x="2609851" y="2811071"/>
              <a:chExt cx="5721098" cy="1729597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xmlns="" id="{1F8F4C95-A69D-43E6-A5B9-F2DF064F5B69}"/>
                  </a:ext>
                </a:extLst>
              </p:cNvPr>
              <p:cNvCxnSpPr>
                <a:stCxn id="39" idx="6"/>
                <a:endCxn id="37" idx="2"/>
              </p:cNvCxnSpPr>
              <p:nvPr/>
            </p:nvCxnSpPr>
            <p:spPr>
              <a:xfrm>
                <a:off x="3273881" y="3143083"/>
                <a:ext cx="1228723" cy="188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0EF5E880-93A6-478E-A183-E4FD67A226D6}"/>
                  </a:ext>
                </a:extLst>
              </p:cNvPr>
              <p:cNvSpPr/>
              <p:nvPr/>
            </p:nvSpPr>
            <p:spPr>
              <a:xfrm>
                <a:off x="4502609" y="2829952"/>
                <a:ext cx="664027" cy="664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1B40D7E2-827A-47E6-971E-BDE065D0EE07}"/>
                  </a:ext>
                </a:extLst>
              </p:cNvPr>
              <p:cNvSpPr/>
              <p:nvPr/>
            </p:nvSpPr>
            <p:spPr>
              <a:xfrm>
                <a:off x="2609851" y="2811071"/>
                <a:ext cx="664027" cy="6640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xmlns="" id="{30C9E6C5-3A97-49B3-84A3-21B25E7F4E43}"/>
                  </a:ext>
                </a:extLst>
              </p:cNvPr>
              <p:cNvSpPr/>
              <p:nvPr/>
            </p:nvSpPr>
            <p:spPr>
              <a:xfrm>
                <a:off x="7666923" y="3876643"/>
                <a:ext cx="664026" cy="66402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xmlns="" id="{C50425DC-3CFD-4E1A-BBA3-213F21A37BD3}"/>
                  </a:ext>
                </a:extLst>
              </p:cNvPr>
              <p:cNvCxnSpPr>
                <a:stCxn id="37" idx="6"/>
                <a:endCxn id="40" idx="2"/>
              </p:cNvCxnSpPr>
              <p:nvPr/>
            </p:nvCxnSpPr>
            <p:spPr>
              <a:xfrm rot="5400000" flipV="1">
                <a:off x="5893433" y="2435169"/>
                <a:ext cx="1046689" cy="25002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7B71B83F-F988-4265-A74F-877862071BBD}"/>
                </a:ext>
              </a:extLst>
            </p:cNvPr>
            <p:cNvSpPr/>
            <p:nvPr/>
          </p:nvSpPr>
          <p:spPr>
            <a:xfrm rot="16200000">
              <a:off x="6060417" y="2517894"/>
              <a:ext cx="217158" cy="21715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xmlns="" id="{064803DC-1CD4-4E7C-9DCC-758A5E863181}"/>
                </a:ext>
              </a:extLst>
            </p:cNvPr>
            <p:cNvCxnSpPr>
              <a:endCxn id="43" idx="2"/>
            </p:cNvCxnSpPr>
            <p:nvPr/>
          </p:nvCxnSpPr>
          <p:spPr>
            <a:xfrm rot="16200000">
              <a:off x="5934545" y="2969502"/>
              <a:ext cx="4689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C50425DC-3CFD-4E1A-BBA3-213F21A37BD3}"/>
                </a:ext>
              </a:extLst>
            </p:cNvPr>
            <p:cNvCxnSpPr>
              <a:stCxn id="40" idx="7"/>
            </p:cNvCxnSpPr>
            <p:nvPr/>
          </p:nvCxnSpPr>
          <p:spPr>
            <a:xfrm flipH="1" flipV="1">
              <a:off x="6277574" y="1924810"/>
              <a:ext cx="168790" cy="276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xmlns="" id="{064803DC-1CD4-4E7C-9DCC-758A5E863181}"/>
                </a:ext>
              </a:extLst>
            </p:cNvPr>
            <p:cNvCxnSpPr>
              <a:endCxn id="47" idx="2"/>
            </p:cNvCxnSpPr>
            <p:nvPr/>
          </p:nvCxnSpPr>
          <p:spPr>
            <a:xfrm flipV="1">
              <a:off x="6168996" y="1924810"/>
              <a:ext cx="0" cy="6107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0EF5E880-93A6-478E-A183-E4FD67A226D6}"/>
                </a:ext>
              </a:extLst>
            </p:cNvPr>
            <p:cNvSpPr/>
            <p:nvPr/>
          </p:nvSpPr>
          <p:spPr>
            <a:xfrm rot="16200000">
              <a:off x="6060417" y="1707653"/>
              <a:ext cx="217157" cy="2171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836492" y="1694242"/>
            <a:ext cx="571300" cy="2332448"/>
            <a:chOff x="6060417" y="1707652"/>
            <a:chExt cx="571300" cy="233244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B739982F-307C-463A-AAD3-7C03CF4E5A50}"/>
                </a:ext>
              </a:extLst>
            </p:cNvPr>
            <p:cNvGrpSpPr/>
            <p:nvPr/>
          </p:nvGrpSpPr>
          <p:grpSpPr>
            <a:xfrm rot="16200000">
              <a:off x="5413416" y="2821798"/>
              <a:ext cx="1870974" cy="565629"/>
              <a:chOff x="2609851" y="2811071"/>
              <a:chExt cx="5721098" cy="1729597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xmlns="" id="{1F8F4C95-A69D-43E6-A5B9-F2DF064F5B69}"/>
                  </a:ext>
                </a:extLst>
              </p:cNvPr>
              <p:cNvCxnSpPr>
                <a:stCxn id="58" idx="6"/>
                <a:endCxn id="57" idx="2"/>
              </p:cNvCxnSpPr>
              <p:nvPr/>
            </p:nvCxnSpPr>
            <p:spPr>
              <a:xfrm>
                <a:off x="3273881" y="3143083"/>
                <a:ext cx="1228723" cy="188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0EF5E880-93A6-478E-A183-E4FD67A226D6}"/>
                  </a:ext>
                </a:extLst>
              </p:cNvPr>
              <p:cNvSpPr/>
              <p:nvPr/>
            </p:nvSpPr>
            <p:spPr>
              <a:xfrm>
                <a:off x="4502609" y="2829952"/>
                <a:ext cx="664027" cy="664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xmlns="" id="{1B40D7E2-827A-47E6-971E-BDE065D0EE07}"/>
                  </a:ext>
                </a:extLst>
              </p:cNvPr>
              <p:cNvSpPr/>
              <p:nvPr/>
            </p:nvSpPr>
            <p:spPr>
              <a:xfrm>
                <a:off x="2609851" y="2811071"/>
                <a:ext cx="664027" cy="6640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xmlns="" id="{30C9E6C5-3A97-49B3-84A3-21B25E7F4E43}"/>
                  </a:ext>
                </a:extLst>
              </p:cNvPr>
              <p:cNvSpPr/>
              <p:nvPr/>
            </p:nvSpPr>
            <p:spPr>
              <a:xfrm>
                <a:off x="7666923" y="3876643"/>
                <a:ext cx="664026" cy="66402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xmlns="" id="{C50425DC-3CFD-4E1A-BBA3-213F21A37BD3}"/>
                  </a:ext>
                </a:extLst>
              </p:cNvPr>
              <p:cNvCxnSpPr>
                <a:stCxn id="57" idx="6"/>
                <a:endCxn id="59" idx="2"/>
              </p:cNvCxnSpPr>
              <p:nvPr/>
            </p:nvCxnSpPr>
            <p:spPr>
              <a:xfrm rot="5400000" flipV="1">
                <a:off x="5893433" y="2435169"/>
                <a:ext cx="1046689" cy="25002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7B71B83F-F988-4265-A74F-877862071BBD}"/>
                </a:ext>
              </a:extLst>
            </p:cNvPr>
            <p:cNvSpPr/>
            <p:nvPr/>
          </p:nvSpPr>
          <p:spPr>
            <a:xfrm rot="16200000">
              <a:off x="6060417" y="2517894"/>
              <a:ext cx="217158" cy="21715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xmlns="" id="{064803DC-1CD4-4E7C-9DCC-758A5E863181}"/>
                </a:ext>
              </a:extLst>
            </p:cNvPr>
            <p:cNvCxnSpPr>
              <a:endCxn id="51" idx="2"/>
            </p:cNvCxnSpPr>
            <p:nvPr/>
          </p:nvCxnSpPr>
          <p:spPr>
            <a:xfrm rot="16200000">
              <a:off x="5934545" y="2969502"/>
              <a:ext cx="4689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C50425DC-3CFD-4E1A-BBA3-213F21A37BD3}"/>
                </a:ext>
              </a:extLst>
            </p:cNvPr>
            <p:cNvCxnSpPr>
              <a:stCxn id="59" idx="7"/>
            </p:cNvCxnSpPr>
            <p:nvPr/>
          </p:nvCxnSpPr>
          <p:spPr>
            <a:xfrm flipH="1" flipV="1">
              <a:off x="6277574" y="1924810"/>
              <a:ext cx="168790" cy="276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064803DC-1CD4-4E7C-9DCC-758A5E863181}"/>
                </a:ext>
              </a:extLst>
            </p:cNvPr>
            <p:cNvCxnSpPr>
              <a:endCxn id="55" idx="2"/>
            </p:cNvCxnSpPr>
            <p:nvPr/>
          </p:nvCxnSpPr>
          <p:spPr>
            <a:xfrm flipV="1">
              <a:off x="6168996" y="1924810"/>
              <a:ext cx="0" cy="6107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0EF5E880-93A6-478E-A183-E4FD67A226D6}"/>
                </a:ext>
              </a:extLst>
            </p:cNvPr>
            <p:cNvSpPr/>
            <p:nvPr/>
          </p:nvSpPr>
          <p:spPr>
            <a:xfrm rot="16200000">
              <a:off x="6060417" y="1707653"/>
              <a:ext cx="217157" cy="2171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3083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F470A-6775-4805-B1BF-0DBCD20E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95D9BB-2EF9-47EC-AE96-71E8DBF9C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3538736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Your </a:t>
            </a:r>
            <a:r>
              <a:rPr lang="en-CA" dirty="0" smtClean="0"/>
              <a:t>collaborator made a commit that affects some files you’re working on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739982F-307C-463A-AAD3-7C03CF4E5A50}"/>
              </a:ext>
            </a:extLst>
          </p:cNvPr>
          <p:cNvGrpSpPr/>
          <p:nvPr/>
        </p:nvGrpSpPr>
        <p:grpSpPr>
          <a:xfrm rot="16200000">
            <a:off x="3977562" y="3401782"/>
            <a:ext cx="836146" cy="223332"/>
            <a:chOff x="2609851" y="2811067"/>
            <a:chExt cx="2556782" cy="68290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xmlns="" id="{1F8F4C95-A69D-43E6-A5B9-F2DF064F5B69}"/>
                </a:ext>
              </a:extLst>
            </p:cNvPr>
            <p:cNvCxnSpPr>
              <a:stCxn id="7" idx="6"/>
              <a:endCxn id="6" idx="2"/>
            </p:cNvCxnSpPr>
            <p:nvPr/>
          </p:nvCxnSpPr>
          <p:spPr>
            <a:xfrm>
              <a:off x="3273879" y="3143081"/>
              <a:ext cx="1228725" cy="18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0EF5E880-93A6-478E-A183-E4FD67A226D6}"/>
                </a:ext>
              </a:extLst>
            </p:cNvPr>
            <p:cNvSpPr/>
            <p:nvPr/>
          </p:nvSpPr>
          <p:spPr>
            <a:xfrm>
              <a:off x="4502605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1B40D7E2-827A-47E6-971E-BDE065D0EE07}"/>
                </a:ext>
              </a:extLst>
            </p:cNvPr>
            <p:cNvSpPr/>
            <p:nvPr/>
          </p:nvSpPr>
          <p:spPr>
            <a:xfrm>
              <a:off x="2609851" y="2811067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B0D25D1B-0AAA-4B74-BB31-FCF5AC7C69D8}"/>
              </a:ext>
            </a:extLst>
          </p:cNvPr>
          <p:cNvGrpSpPr/>
          <p:nvPr/>
        </p:nvGrpSpPr>
        <p:grpSpPr>
          <a:xfrm rot="16200000">
            <a:off x="7306940" y="3088729"/>
            <a:ext cx="1522205" cy="223332"/>
            <a:chOff x="2609851" y="2811067"/>
            <a:chExt cx="4654625" cy="68290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E96FCD4C-B903-4DE0-87C2-EF59EF2185D4}"/>
                </a:ext>
              </a:extLst>
            </p:cNvPr>
            <p:cNvCxnSpPr>
              <a:stCxn id="17" idx="6"/>
              <a:endCxn id="16" idx="2"/>
            </p:cNvCxnSpPr>
            <p:nvPr/>
          </p:nvCxnSpPr>
          <p:spPr>
            <a:xfrm>
              <a:off x="3273879" y="3143081"/>
              <a:ext cx="1228725" cy="18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7F638135-87BD-4456-A64D-8F2E3AD92BAF}"/>
                </a:ext>
              </a:extLst>
            </p:cNvPr>
            <p:cNvSpPr/>
            <p:nvPr/>
          </p:nvSpPr>
          <p:spPr>
            <a:xfrm>
              <a:off x="4502605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CE83E27D-637F-4346-8A9C-51FD3393131F}"/>
                </a:ext>
              </a:extLst>
            </p:cNvPr>
            <p:cNvSpPr/>
            <p:nvPr/>
          </p:nvSpPr>
          <p:spPr>
            <a:xfrm>
              <a:off x="2609851" y="2811067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7B71B83F-F988-4265-A74F-877862071BBD}"/>
                </a:ext>
              </a:extLst>
            </p:cNvPr>
            <p:cNvSpPr/>
            <p:nvPr/>
          </p:nvSpPr>
          <p:spPr>
            <a:xfrm>
              <a:off x="6600448" y="2829948"/>
              <a:ext cx="664028" cy="664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064803DC-1CD4-4E7C-9DCC-758A5E863181}"/>
                </a:ext>
              </a:extLst>
            </p:cNvPr>
            <p:cNvCxnSpPr>
              <a:stCxn id="16" idx="6"/>
              <a:endCxn id="22" idx="2"/>
            </p:cNvCxnSpPr>
            <p:nvPr/>
          </p:nvCxnSpPr>
          <p:spPr>
            <a:xfrm>
              <a:off x="5166632" y="3161962"/>
              <a:ext cx="14338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E0436053-AE18-4514-BD10-7CCA88D284A8}"/>
              </a:ext>
            </a:extLst>
          </p:cNvPr>
          <p:cNvGrpSpPr/>
          <p:nvPr/>
        </p:nvGrpSpPr>
        <p:grpSpPr>
          <a:xfrm rot="16200000">
            <a:off x="5756389" y="3422344"/>
            <a:ext cx="836146" cy="223332"/>
            <a:chOff x="2609851" y="2811067"/>
            <a:chExt cx="2556782" cy="68290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BB8015C6-FB8A-42F7-9A21-C5E40B5BAB94}"/>
                </a:ext>
              </a:extLst>
            </p:cNvPr>
            <p:cNvCxnSpPr>
              <a:stCxn id="27" idx="6"/>
              <a:endCxn id="26" idx="2"/>
            </p:cNvCxnSpPr>
            <p:nvPr/>
          </p:nvCxnSpPr>
          <p:spPr>
            <a:xfrm>
              <a:off x="3273879" y="3143081"/>
              <a:ext cx="1228725" cy="18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17B6177E-F765-423F-8E8D-B9B09A9FB08E}"/>
                </a:ext>
              </a:extLst>
            </p:cNvPr>
            <p:cNvSpPr/>
            <p:nvPr/>
          </p:nvSpPr>
          <p:spPr>
            <a:xfrm>
              <a:off x="4502605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12540A09-0132-4EBF-B738-20FC0DA22992}"/>
                </a:ext>
              </a:extLst>
            </p:cNvPr>
            <p:cNvSpPr/>
            <p:nvPr/>
          </p:nvSpPr>
          <p:spPr>
            <a:xfrm>
              <a:off x="2609851" y="2811067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42B17BA-956F-47F3-B108-0DC651E32FA8}"/>
              </a:ext>
            </a:extLst>
          </p:cNvPr>
          <p:cNvSpPr txBox="1"/>
          <p:nvPr/>
        </p:nvSpPr>
        <p:spPr>
          <a:xfrm>
            <a:off x="5712817" y="1984460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Remote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7B71B83F-F988-4265-A74F-877862071BBD}"/>
              </a:ext>
            </a:extLst>
          </p:cNvPr>
          <p:cNvSpPr/>
          <p:nvPr/>
        </p:nvSpPr>
        <p:spPr>
          <a:xfrm rot="16200000">
            <a:off x="6068971" y="2432696"/>
            <a:ext cx="217158" cy="2171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064803DC-1CD4-4E7C-9DCC-758A5E863181}"/>
              </a:ext>
            </a:extLst>
          </p:cNvPr>
          <p:cNvCxnSpPr>
            <a:endCxn id="21" idx="2"/>
          </p:cNvCxnSpPr>
          <p:nvPr/>
        </p:nvCxnSpPr>
        <p:spPr>
          <a:xfrm rot="16200000">
            <a:off x="5943099" y="2884304"/>
            <a:ext cx="46890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lus 7"/>
          <p:cNvSpPr/>
          <p:nvPr/>
        </p:nvSpPr>
        <p:spPr>
          <a:xfrm>
            <a:off x="4255010" y="4035497"/>
            <a:ext cx="266328" cy="266328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3616597" y="4301825"/>
            <a:ext cx="1564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 smtClean="0"/>
              <a:t>Uncommited</a:t>
            </a:r>
            <a:r>
              <a:rPr lang="en-CA" dirty="0" smtClean="0"/>
              <a:t> changes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29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F470A-6775-4805-B1BF-0DBCD20E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95D9BB-2EF9-47EC-AE96-71E8DBF9C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3538736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Solution 1: </a:t>
            </a:r>
          </a:p>
          <a:p>
            <a:pPr marL="0" indent="0">
              <a:buNone/>
            </a:pPr>
            <a:r>
              <a:rPr lang="en-CA" dirty="0" smtClean="0"/>
              <a:t>Commit your changes, pull, fix any inconsistencies, then follow the first procedure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739982F-307C-463A-AAD3-7C03CF4E5A50}"/>
              </a:ext>
            </a:extLst>
          </p:cNvPr>
          <p:cNvGrpSpPr/>
          <p:nvPr/>
        </p:nvGrpSpPr>
        <p:grpSpPr>
          <a:xfrm rot="16200000">
            <a:off x="3977562" y="3401782"/>
            <a:ext cx="836146" cy="223332"/>
            <a:chOff x="2609851" y="2811067"/>
            <a:chExt cx="2556782" cy="68290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xmlns="" id="{1F8F4C95-A69D-43E6-A5B9-F2DF064F5B69}"/>
                </a:ext>
              </a:extLst>
            </p:cNvPr>
            <p:cNvCxnSpPr>
              <a:stCxn id="7" idx="6"/>
              <a:endCxn id="6" idx="2"/>
            </p:cNvCxnSpPr>
            <p:nvPr/>
          </p:nvCxnSpPr>
          <p:spPr>
            <a:xfrm>
              <a:off x="3273879" y="3143081"/>
              <a:ext cx="1228725" cy="18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0EF5E880-93A6-478E-A183-E4FD67A226D6}"/>
                </a:ext>
              </a:extLst>
            </p:cNvPr>
            <p:cNvSpPr/>
            <p:nvPr/>
          </p:nvSpPr>
          <p:spPr>
            <a:xfrm>
              <a:off x="4502605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1B40D7E2-827A-47E6-971E-BDE065D0EE07}"/>
                </a:ext>
              </a:extLst>
            </p:cNvPr>
            <p:cNvSpPr/>
            <p:nvPr/>
          </p:nvSpPr>
          <p:spPr>
            <a:xfrm>
              <a:off x="2609851" y="2811067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B0D25D1B-0AAA-4B74-BB31-FCF5AC7C69D8}"/>
              </a:ext>
            </a:extLst>
          </p:cNvPr>
          <p:cNvGrpSpPr/>
          <p:nvPr/>
        </p:nvGrpSpPr>
        <p:grpSpPr>
          <a:xfrm rot="16200000">
            <a:off x="7306940" y="3088729"/>
            <a:ext cx="1522205" cy="223332"/>
            <a:chOff x="2609851" y="2811067"/>
            <a:chExt cx="4654625" cy="68290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E96FCD4C-B903-4DE0-87C2-EF59EF2185D4}"/>
                </a:ext>
              </a:extLst>
            </p:cNvPr>
            <p:cNvCxnSpPr>
              <a:stCxn id="17" idx="6"/>
              <a:endCxn id="16" idx="2"/>
            </p:cNvCxnSpPr>
            <p:nvPr/>
          </p:nvCxnSpPr>
          <p:spPr>
            <a:xfrm>
              <a:off x="3273879" y="3143081"/>
              <a:ext cx="1228725" cy="18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7F638135-87BD-4456-A64D-8F2E3AD92BAF}"/>
                </a:ext>
              </a:extLst>
            </p:cNvPr>
            <p:cNvSpPr/>
            <p:nvPr/>
          </p:nvSpPr>
          <p:spPr>
            <a:xfrm>
              <a:off x="4502605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CE83E27D-637F-4346-8A9C-51FD3393131F}"/>
                </a:ext>
              </a:extLst>
            </p:cNvPr>
            <p:cNvSpPr/>
            <p:nvPr/>
          </p:nvSpPr>
          <p:spPr>
            <a:xfrm>
              <a:off x="2609851" y="2811067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7B71B83F-F988-4265-A74F-877862071BBD}"/>
                </a:ext>
              </a:extLst>
            </p:cNvPr>
            <p:cNvSpPr/>
            <p:nvPr/>
          </p:nvSpPr>
          <p:spPr>
            <a:xfrm>
              <a:off x="6600448" y="2829948"/>
              <a:ext cx="664028" cy="664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064803DC-1CD4-4E7C-9DCC-758A5E863181}"/>
                </a:ext>
              </a:extLst>
            </p:cNvPr>
            <p:cNvCxnSpPr>
              <a:stCxn id="16" idx="6"/>
              <a:endCxn id="22" idx="2"/>
            </p:cNvCxnSpPr>
            <p:nvPr/>
          </p:nvCxnSpPr>
          <p:spPr>
            <a:xfrm>
              <a:off x="5166632" y="3161962"/>
              <a:ext cx="14338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E0436053-AE18-4514-BD10-7CCA88D284A8}"/>
              </a:ext>
            </a:extLst>
          </p:cNvPr>
          <p:cNvGrpSpPr/>
          <p:nvPr/>
        </p:nvGrpSpPr>
        <p:grpSpPr>
          <a:xfrm rot="16200000">
            <a:off x="5756389" y="3422344"/>
            <a:ext cx="836146" cy="223332"/>
            <a:chOff x="2609851" y="2811067"/>
            <a:chExt cx="2556782" cy="68290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BB8015C6-FB8A-42F7-9A21-C5E40B5BAB94}"/>
                </a:ext>
              </a:extLst>
            </p:cNvPr>
            <p:cNvCxnSpPr>
              <a:stCxn id="27" idx="6"/>
              <a:endCxn id="26" idx="2"/>
            </p:cNvCxnSpPr>
            <p:nvPr/>
          </p:nvCxnSpPr>
          <p:spPr>
            <a:xfrm>
              <a:off x="3273879" y="3143081"/>
              <a:ext cx="1228725" cy="18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17B6177E-F765-423F-8E8D-B9B09A9FB08E}"/>
                </a:ext>
              </a:extLst>
            </p:cNvPr>
            <p:cNvSpPr/>
            <p:nvPr/>
          </p:nvSpPr>
          <p:spPr>
            <a:xfrm>
              <a:off x="4502605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12540A09-0132-4EBF-B738-20FC0DA22992}"/>
                </a:ext>
              </a:extLst>
            </p:cNvPr>
            <p:cNvSpPr/>
            <p:nvPr/>
          </p:nvSpPr>
          <p:spPr>
            <a:xfrm>
              <a:off x="2609851" y="2811067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42B17BA-956F-47F3-B108-0DC651E32FA8}"/>
              </a:ext>
            </a:extLst>
          </p:cNvPr>
          <p:cNvSpPr txBox="1"/>
          <p:nvPr/>
        </p:nvSpPr>
        <p:spPr>
          <a:xfrm>
            <a:off x="5712817" y="1984460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Remote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7B71B83F-F988-4265-A74F-877862071BBD}"/>
              </a:ext>
            </a:extLst>
          </p:cNvPr>
          <p:cNvSpPr/>
          <p:nvPr/>
        </p:nvSpPr>
        <p:spPr>
          <a:xfrm rot="16200000">
            <a:off x="6068971" y="2432696"/>
            <a:ext cx="217158" cy="2171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064803DC-1CD4-4E7C-9DCC-758A5E863181}"/>
              </a:ext>
            </a:extLst>
          </p:cNvPr>
          <p:cNvCxnSpPr>
            <a:endCxn id="21" idx="2"/>
          </p:cNvCxnSpPr>
          <p:nvPr/>
        </p:nvCxnSpPr>
        <p:spPr>
          <a:xfrm rot="16200000">
            <a:off x="5943099" y="2884304"/>
            <a:ext cx="46890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B739982F-307C-463A-AAD3-7C03CF4E5A50}"/>
              </a:ext>
            </a:extLst>
          </p:cNvPr>
          <p:cNvGrpSpPr/>
          <p:nvPr/>
        </p:nvGrpSpPr>
        <p:grpSpPr>
          <a:xfrm rot="16200000">
            <a:off x="3634532" y="3058754"/>
            <a:ext cx="1522204" cy="223332"/>
            <a:chOff x="2609851" y="2811067"/>
            <a:chExt cx="4654625" cy="682909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1F8F4C95-A69D-43E6-A5B9-F2DF064F5B69}"/>
                </a:ext>
              </a:extLst>
            </p:cNvPr>
            <p:cNvCxnSpPr>
              <a:stCxn id="33" idx="6"/>
              <a:endCxn id="32" idx="2"/>
            </p:cNvCxnSpPr>
            <p:nvPr/>
          </p:nvCxnSpPr>
          <p:spPr>
            <a:xfrm>
              <a:off x="3273879" y="3143081"/>
              <a:ext cx="1228725" cy="18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0EF5E880-93A6-478E-A183-E4FD67A226D6}"/>
                </a:ext>
              </a:extLst>
            </p:cNvPr>
            <p:cNvSpPr/>
            <p:nvPr/>
          </p:nvSpPr>
          <p:spPr>
            <a:xfrm>
              <a:off x="4502605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1B40D7E2-827A-47E6-971E-BDE065D0EE07}"/>
                </a:ext>
              </a:extLst>
            </p:cNvPr>
            <p:cNvSpPr/>
            <p:nvPr/>
          </p:nvSpPr>
          <p:spPr>
            <a:xfrm>
              <a:off x="2609851" y="2811067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30C9E6C5-3A97-49B3-84A3-21B25E7F4E43}"/>
                </a:ext>
              </a:extLst>
            </p:cNvPr>
            <p:cNvSpPr/>
            <p:nvPr/>
          </p:nvSpPr>
          <p:spPr>
            <a:xfrm>
              <a:off x="6600448" y="2829948"/>
              <a:ext cx="664028" cy="66402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C50425DC-3CFD-4E1A-BBA3-213F21A37BD3}"/>
                </a:ext>
              </a:extLst>
            </p:cNvPr>
            <p:cNvCxnSpPr>
              <a:stCxn id="32" idx="6"/>
              <a:endCxn id="34" idx="2"/>
            </p:cNvCxnSpPr>
            <p:nvPr/>
          </p:nvCxnSpPr>
          <p:spPr>
            <a:xfrm>
              <a:off x="5166632" y="3161962"/>
              <a:ext cx="14338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51520" y="4587974"/>
            <a:ext cx="8654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Note: it really helps to install a graphical differencing tool to help with this. I use </a:t>
            </a:r>
            <a:r>
              <a:rPr lang="en-CA" dirty="0" err="1" smtClean="0"/>
              <a:t>DiffMerge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481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F470A-6775-4805-B1BF-0DBCD20E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95D9BB-2EF9-47EC-AE96-71E8DBF9C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3538736" cy="33944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dirty="0" smtClean="0"/>
              <a:t>Solution 2: </a:t>
            </a:r>
          </a:p>
          <a:p>
            <a:pPr marL="514350" indent="-514350">
              <a:buAutoNum type="alphaLcParenR"/>
            </a:pPr>
            <a:r>
              <a:rPr lang="en-CA" dirty="0" smtClean="0"/>
              <a:t>stash your changes</a:t>
            </a:r>
            <a:endParaRPr lang="en-CA" dirty="0"/>
          </a:p>
          <a:p>
            <a:pPr marL="514350" indent="-514350">
              <a:buAutoNum type="alphaLcParenR"/>
            </a:pPr>
            <a:r>
              <a:rPr lang="en-CA" dirty="0" smtClean="0"/>
              <a:t>pull their commits</a:t>
            </a:r>
          </a:p>
          <a:p>
            <a:pPr marL="514350" indent="-514350">
              <a:buAutoNum type="alphaLcParenR"/>
            </a:pPr>
            <a:r>
              <a:rPr lang="en-CA" dirty="0" smtClean="0"/>
              <a:t>Reload your stashed files</a:t>
            </a:r>
          </a:p>
          <a:p>
            <a:pPr marL="514350" indent="-514350">
              <a:buAutoNum type="alphaLcParenR"/>
            </a:pPr>
            <a:r>
              <a:rPr lang="en-CA" dirty="0" smtClean="0"/>
              <a:t>Resolve conflicts</a:t>
            </a:r>
          </a:p>
          <a:p>
            <a:pPr marL="514350" indent="-514350">
              <a:buAutoNum type="alphaLcParenR"/>
            </a:pPr>
            <a:r>
              <a:rPr lang="en-CA" dirty="0" smtClean="0"/>
              <a:t>Keep working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739982F-307C-463A-AAD3-7C03CF4E5A50}"/>
              </a:ext>
            </a:extLst>
          </p:cNvPr>
          <p:cNvGrpSpPr/>
          <p:nvPr/>
        </p:nvGrpSpPr>
        <p:grpSpPr>
          <a:xfrm rot="16200000">
            <a:off x="3977562" y="3401782"/>
            <a:ext cx="836146" cy="223332"/>
            <a:chOff x="2609851" y="2811067"/>
            <a:chExt cx="2556782" cy="68290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xmlns="" id="{1F8F4C95-A69D-43E6-A5B9-F2DF064F5B69}"/>
                </a:ext>
              </a:extLst>
            </p:cNvPr>
            <p:cNvCxnSpPr>
              <a:stCxn id="7" idx="6"/>
              <a:endCxn id="6" idx="2"/>
            </p:cNvCxnSpPr>
            <p:nvPr/>
          </p:nvCxnSpPr>
          <p:spPr>
            <a:xfrm>
              <a:off x="3273879" y="3143081"/>
              <a:ext cx="1228725" cy="18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0EF5E880-93A6-478E-A183-E4FD67A226D6}"/>
                </a:ext>
              </a:extLst>
            </p:cNvPr>
            <p:cNvSpPr/>
            <p:nvPr/>
          </p:nvSpPr>
          <p:spPr>
            <a:xfrm>
              <a:off x="4502605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1B40D7E2-827A-47E6-971E-BDE065D0EE07}"/>
                </a:ext>
              </a:extLst>
            </p:cNvPr>
            <p:cNvSpPr/>
            <p:nvPr/>
          </p:nvSpPr>
          <p:spPr>
            <a:xfrm>
              <a:off x="2609851" y="2811067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B0D25D1B-0AAA-4B74-BB31-FCF5AC7C69D8}"/>
              </a:ext>
            </a:extLst>
          </p:cNvPr>
          <p:cNvGrpSpPr/>
          <p:nvPr/>
        </p:nvGrpSpPr>
        <p:grpSpPr>
          <a:xfrm rot="16200000">
            <a:off x="7306940" y="3088729"/>
            <a:ext cx="1522205" cy="223332"/>
            <a:chOff x="2609851" y="2811067"/>
            <a:chExt cx="4654625" cy="68290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E96FCD4C-B903-4DE0-87C2-EF59EF2185D4}"/>
                </a:ext>
              </a:extLst>
            </p:cNvPr>
            <p:cNvCxnSpPr>
              <a:stCxn id="17" idx="6"/>
              <a:endCxn id="16" idx="2"/>
            </p:cNvCxnSpPr>
            <p:nvPr/>
          </p:nvCxnSpPr>
          <p:spPr>
            <a:xfrm>
              <a:off x="3273879" y="3143081"/>
              <a:ext cx="1228725" cy="18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7F638135-87BD-4456-A64D-8F2E3AD92BAF}"/>
                </a:ext>
              </a:extLst>
            </p:cNvPr>
            <p:cNvSpPr/>
            <p:nvPr/>
          </p:nvSpPr>
          <p:spPr>
            <a:xfrm>
              <a:off x="4502605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CE83E27D-637F-4346-8A9C-51FD3393131F}"/>
                </a:ext>
              </a:extLst>
            </p:cNvPr>
            <p:cNvSpPr/>
            <p:nvPr/>
          </p:nvSpPr>
          <p:spPr>
            <a:xfrm>
              <a:off x="2609851" y="2811067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7B71B83F-F988-4265-A74F-877862071BBD}"/>
                </a:ext>
              </a:extLst>
            </p:cNvPr>
            <p:cNvSpPr/>
            <p:nvPr/>
          </p:nvSpPr>
          <p:spPr>
            <a:xfrm>
              <a:off x="6600448" y="2829948"/>
              <a:ext cx="664028" cy="664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064803DC-1CD4-4E7C-9DCC-758A5E863181}"/>
                </a:ext>
              </a:extLst>
            </p:cNvPr>
            <p:cNvCxnSpPr>
              <a:stCxn id="16" idx="6"/>
              <a:endCxn id="22" idx="2"/>
            </p:cNvCxnSpPr>
            <p:nvPr/>
          </p:nvCxnSpPr>
          <p:spPr>
            <a:xfrm>
              <a:off x="5166632" y="3161962"/>
              <a:ext cx="14338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E0436053-AE18-4514-BD10-7CCA88D284A8}"/>
              </a:ext>
            </a:extLst>
          </p:cNvPr>
          <p:cNvGrpSpPr/>
          <p:nvPr/>
        </p:nvGrpSpPr>
        <p:grpSpPr>
          <a:xfrm rot="16200000">
            <a:off x="5756389" y="3422344"/>
            <a:ext cx="836146" cy="223332"/>
            <a:chOff x="2609851" y="2811067"/>
            <a:chExt cx="2556782" cy="68290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BB8015C6-FB8A-42F7-9A21-C5E40B5BAB94}"/>
                </a:ext>
              </a:extLst>
            </p:cNvPr>
            <p:cNvCxnSpPr>
              <a:stCxn id="27" idx="6"/>
              <a:endCxn id="26" idx="2"/>
            </p:cNvCxnSpPr>
            <p:nvPr/>
          </p:nvCxnSpPr>
          <p:spPr>
            <a:xfrm>
              <a:off x="3273879" y="3143081"/>
              <a:ext cx="1228725" cy="18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17B6177E-F765-423F-8E8D-B9B09A9FB08E}"/>
                </a:ext>
              </a:extLst>
            </p:cNvPr>
            <p:cNvSpPr/>
            <p:nvPr/>
          </p:nvSpPr>
          <p:spPr>
            <a:xfrm>
              <a:off x="4502605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12540A09-0132-4EBF-B738-20FC0DA22992}"/>
                </a:ext>
              </a:extLst>
            </p:cNvPr>
            <p:cNvSpPr/>
            <p:nvPr/>
          </p:nvSpPr>
          <p:spPr>
            <a:xfrm>
              <a:off x="2609851" y="2811067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42B17BA-956F-47F3-B108-0DC651E32FA8}"/>
              </a:ext>
            </a:extLst>
          </p:cNvPr>
          <p:cNvSpPr txBox="1"/>
          <p:nvPr/>
        </p:nvSpPr>
        <p:spPr>
          <a:xfrm>
            <a:off x="5712817" y="1984460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Remote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7B71B83F-F988-4265-A74F-877862071BBD}"/>
              </a:ext>
            </a:extLst>
          </p:cNvPr>
          <p:cNvSpPr/>
          <p:nvPr/>
        </p:nvSpPr>
        <p:spPr>
          <a:xfrm rot="16200000">
            <a:off x="6068971" y="2432696"/>
            <a:ext cx="217158" cy="2171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064803DC-1CD4-4E7C-9DCC-758A5E863181}"/>
              </a:ext>
            </a:extLst>
          </p:cNvPr>
          <p:cNvCxnSpPr>
            <a:endCxn id="21" idx="2"/>
          </p:cNvCxnSpPr>
          <p:nvPr/>
        </p:nvCxnSpPr>
        <p:spPr>
          <a:xfrm rot="16200000">
            <a:off x="5943099" y="2884304"/>
            <a:ext cx="46890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B739982F-307C-463A-AAD3-7C03CF4E5A50}"/>
              </a:ext>
            </a:extLst>
          </p:cNvPr>
          <p:cNvGrpSpPr/>
          <p:nvPr/>
        </p:nvGrpSpPr>
        <p:grpSpPr>
          <a:xfrm rot="16200000">
            <a:off x="3977562" y="3401782"/>
            <a:ext cx="836146" cy="223332"/>
            <a:chOff x="2609851" y="2811067"/>
            <a:chExt cx="2556782" cy="682909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1F8F4C95-A69D-43E6-A5B9-F2DF064F5B69}"/>
                </a:ext>
              </a:extLst>
            </p:cNvPr>
            <p:cNvCxnSpPr>
              <a:stCxn id="33" idx="6"/>
              <a:endCxn id="32" idx="2"/>
            </p:cNvCxnSpPr>
            <p:nvPr/>
          </p:nvCxnSpPr>
          <p:spPr>
            <a:xfrm>
              <a:off x="3273879" y="3143081"/>
              <a:ext cx="1228725" cy="18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0EF5E880-93A6-478E-A183-E4FD67A226D6}"/>
                </a:ext>
              </a:extLst>
            </p:cNvPr>
            <p:cNvSpPr/>
            <p:nvPr/>
          </p:nvSpPr>
          <p:spPr>
            <a:xfrm>
              <a:off x="4502605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1B40D7E2-827A-47E6-971E-BDE065D0EE07}"/>
                </a:ext>
              </a:extLst>
            </p:cNvPr>
            <p:cNvSpPr/>
            <p:nvPr/>
          </p:nvSpPr>
          <p:spPr>
            <a:xfrm>
              <a:off x="2609851" y="2811067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03245" y="4397368"/>
            <a:ext cx="1564252" cy="646332"/>
            <a:chOff x="3719000" y="4048781"/>
            <a:chExt cx="1564252" cy="646332"/>
          </a:xfrm>
        </p:grpSpPr>
        <p:sp>
          <p:nvSpPr>
            <p:cNvPr id="38" name="TextBox 37"/>
            <p:cNvSpPr txBox="1"/>
            <p:nvPr/>
          </p:nvSpPr>
          <p:spPr>
            <a:xfrm>
              <a:off x="3719000" y="4048782"/>
              <a:ext cx="1564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 smtClean="0"/>
                <a:t>Uncommited</a:t>
              </a:r>
              <a:r>
                <a:rPr lang="en-CA" dirty="0" smtClean="0"/>
                <a:t> changes</a:t>
              </a:r>
              <a:endParaRPr lang="en-CA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51919" y="4048781"/>
              <a:ext cx="1296145" cy="64633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064625" y="4083918"/>
            <a:ext cx="66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stash</a:t>
            </a:r>
            <a:endParaRPr lang="en-CA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7B71B83F-F988-4265-A74F-877862071BBD}"/>
              </a:ext>
            </a:extLst>
          </p:cNvPr>
          <p:cNvSpPr/>
          <p:nvPr/>
        </p:nvSpPr>
        <p:spPr>
          <a:xfrm rot="16200000">
            <a:off x="4290144" y="2409316"/>
            <a:ext cx="217158" cy="2171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064803DC-1CD4-4E7C-9DCC-758A5E863181}"/>
              </a:ext>
            </a:extLst>
          </p:cNvPr>
          <p:cNvCxnSpPr>
            <a:endCxn id="39" idx="2"/>
          </p:cNvCxnSpPr>
          <p:nvPr/>
        </p:nvCxnSpPr>
        <p:spPr>
          <a:xfrm rot="16200000">
            <a:off x="4164272" y="2860924"/>
            <a:ext cx="46890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6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558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we’ll cover today: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600" dirty="0"/>
              <a:t>Basic ideas about collaborating with git</a:t>
            </a:r>
          </a:p>
          <a:p>
            <a:pPr marL="914400" lvl="1" indent="-514350"/>
            <a:r>
              <a:rPr lang="en-CA" dirty="0"/>
              <a:t>branches, push, fetch, pull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600" dirty="0"/>
              <a:t>Creating remote repositories </a:t>
            </a:r>
          </a:p>
          <a:p>
            <a:pPr lvl="1"/>
            <a:r>
              <a:rPr lang="en-CA" dirty="0"/>
              <a:t>bare versus working repositories and how to clone remote repositories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600" dirty="0"/>
              <a:t>Collaborating via </a:t>
            </a:r>
            <a:r>
              <a:rPr lang="en-CA" sz="3600" dirty="0" err="1"/>
              <a:t>Github</a:t>
            </a:r>
            <a:endParaRPr lang="en-CA" sz="3600" dirty="0"/>
          </a:p>
          <a:p>
            <a:pPr marL="514350" indent="-514350">
              <a:buFont typeface="+mj-lt"/>
              <a:buAutoNum type="arabicPeriod"/>
            </a:pPr>
            <a:r>
              <a:rPr lang="en-CA" sz="3600" dirty="0"/>
              <a:t>Common errors and what to do about them</a:t>
            </a:r>
          </a:p>
        </p:txBody>
      </p:sp>
    </p:spTree>
    <p:extLst>
      <p:ext uri="{BB962C8B-B14F-4D97-AF65-F5344CB8AC3E}">
        <p14:creationId xmlns:p14="http://schemas.microsoft.com/office/powerpoint/2010/main" val="62154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4800" dirty="0"/>
              <a:t>To start: practicing what we’ve previously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35646"/>
            <a:ext cx="8229600" cy="3394472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CA" dirty="0"/>
              <a:t>Start up </a:t>
            </a:r>
            <a:r>
              <a:rPr lang="en-CA" dirty="0" err="1"/>
              <a:t>Sourcetree</a:t>
            </a:r>
            <a:r>
              <a:rPr lang="en-CA" dirty="0"/>
              <a:t> now</a:t>
            </a:r>
          </a:p>
          <a:p>
            <a:pPr marL="514350" indent="-514350">
              <a:buAutoNum type="arabicPeriod"/>
            </a:pPr>
            <a:r>
              <a:rPr lang="en-CA" dirty="0"/>
              <a:t>We’ll work through the following steps: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dirty="0"/>
              <a:t>Create a new repository using </a:t>
            </a:r>
            <a:r>
              <a:rPr lang="en-CA" dirty="0" err="1"/>
              <a:t>Sourcetree</a:t>
            </a:r>
            <a:endParaRPr lang="en-CA" dirty="0"/>
          </a:p>
          <a:p>
            <a:pPr marL="914400" lvl="1" indent="-514350">
              <a:buFont typeface="+mj-lt"/>
              <a:buAutoNum type="alphaLcParenR"/>
            </a:pPr>
            <a:r>
              <a:rPr lang="en-CA" dirty="0"/>
              <a:t>Create a new text file in that repository and add text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dirty="0"/>
              <a:t>Add that file to the stage and commit your changes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dirty="0"/>
              <a:t>View the history of commits you’ve made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029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8" y="77902"/>
            <a:ext cx="7886700" cy="994172"/>
          </a:xfrm>
        </p:spPr>
        <p:txBody>
          <a:bodyPr/>
          <a:lstStyle/>
          <a:p>
            <a:r>
              <a:rPr lang="en-CA" dirty="0"/>
              <a:t>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198" y="1063969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CA" sz="3000" dirty="0"/>
              <a:t>Used to test new ideas without changing your main analysis</a:t>
            </a:r>
          </a:p>
          <a:p>
            <a:endParaRPr lang="en-CA" sz="3000" dirty="0"/>
          </a:p>
          <a:p>
            <a:endParaRPr lang="en-CA" dirty="0"/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1262743" y="3143081"/>
            <a:ext cx="13471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5" idx="2"/>
          </p:cNvCxnSpPr>
          <p:nvPr/>
        </p:nvCxnSpPr>
        <p:spPr>
          <a:xfrm>
            <a:off x="3273879" y="3143081"/>
            <a:ext cx="1228725" cy="188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598715" y="2811067"/>
            <a:ext cx="664028" cy="664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99738" y="1946074"/>
            <a:ext cx="1261980" cy="90024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CA" dirty="0"/>
              <a:t>A1CD4B</a:t>
            </a:r>
          </a:p>
          <a:p>
            <a:pPr algn="ctr"/>
            <a:r>
              <a:rPr lang="en-CA" dirty="0"/>
              <a:t>“developed </a:t>
            </a:r>
          </a:p>
          <a:p>
            <a:pPr algn="ctr"/>
            <a:r>
              <a:rPr lang="en-CA" dirty="0"/>
              <a:t>model”</a:t>
            </a:r>
          </a:p>
        </p:txBody>
      </p:sp>
      <p:sp>
        <p:nvSpPr>
          <p:cNvPr id="5" name="Oval 4"/>
          <p:cNvSpPr/>
          <p:nvPr/>
        </p:nvSpPr>
        <p:spPr>
          <a:xfrm>
            <a:off x="4502605" y="2829948"/>
            <a:ext cx="664028" cy="664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3890749" y="1986642"/>
            <a:ext cx="1880564" cy="90024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CA" dirty="0"/>
              <a:t>EF35B2</a:t>
            </a:r>
          </a:p>
          <a:p>
            <a:pPr algn="ctr"/>
            <a:r>
              <a:rPr lang="en-CA" dirty="0"/>
              <a:t>“made line plot of </a:t>
            </a:r>
          </a:p>
          <a:p>
            <a:pPr algn="ctr"/>
            <a:r>
              <a:rPr lang="en-CA" dirty="0"/>
              <a:t>predictions”</a:t>
            </a:r>
          </a:p>
        </p:txBody>
      </p:sp>
      <p:sp>
        <p:nvSpPr>
          <p:cNvPr id="6" name="Oval 5"/>
          <p:cNvSpPr/>
          <p:nvPr/>
        </p:nvSpPr>
        <p:spPr>
          <a:xfrm>
            <a:off x="2609851" y="2811067"/>
            <a:ext cx="664028" cy="664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1999079" y="1973247"/>
            <a:ext cx="1885572" cy="9002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CA" dirty="0"/>
              <a:t>1476B5</a:t>
            </a:r>
          </a:p>
          <a:p>
            <a:pPr algn="ctr"/>
            <a:r>
              <a:rPr lang="en-CA" dirty="0"/>
              <a:t>“Generated predictions”</a:t>
            </a:r>
          </a:p>
        </p:txBody>
      </p:sp>
      <p:cxnSp>
        <p:nvCxnSpPr>
          <p:cNvPr id="23" name="Straight Arrow Connector 22"/>
          <p:cNvCxnSpPr>
            <a:stCxn id="6" idx="5"/>
            <a:endCxn id="26" idx="2"/>
          </p:cNvCxnSpPr>
          <p:nvPr/>
        </p:nvCxnSpPr>
        <p:spPr>
          <a:xfrm>
            <a:off x="3176634" y="3377850"/>
            <a:ext cx="2350399" cy="13138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527033" y="4359729"/>
            <a:ext cx="664028" cy="6640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31" name="TextBox 30"/>
          <p:cNvSpPr txBox="1"/>
          <p:nvPr/>
        </p:nvSpPr>
        <p:spPr>
          <a:xfrm>
            <a:off x="4822372" y="3383893"/>
            <a:ext cx="2110090" cy="9002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CA" dirty="0"/>
              <a:t>34A3E9</a:t>
            </a:r>
          </a:p>
          <a:p>
            <a:pPr algn="ctr"/>
            <a:r>
              <a:rPr lang="en-CA" dirty="0"/>
              <a:t>“Created histogram of predictions”</a:t>
            </a:r>
          </a:p>
        </p:txBody>
      </p:sp>
      <p:cxnSp>
        <p:nvCxnSpPr>
          <p:cNvPr id="39" name="Straight Arrow Connector 38"/>
          <p:cNvCxnSpPr>
            <a:stCxn id="26" idx="6"/>
            <a:endCxn id="44" idx="2"/>
          </p:cNvCxnSpPr>
          <p:nvPr/>
        </p:nvCxnSpPr>
        <p:spPr>
          <a:xfrm>
            <a:off x="6191061" y="4691743"/>
            <a:ext cx="1352173" cy="327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43234" y="4363007"/>
            <a:ext cx="664028" cy="6640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45" name="TextBox 44"/>
          <p:cNvSpPr txBox="1"/>
          <p:nvPr/>
        </p:nvSpPr>
        <p:spPr>
          <a:xfrm>
            <a:off x="6932462" y="3383893"/>
            <a:ext cx="1885572" cy="9002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CA" dirty="0"/>
              <a:t>86AB17</a:t>
            </a:r>
          </a:p>
          <a:p>
            <a:pPr algn="ctr"/>
            <a:r>
              <a:rPr lang="en-CA" dirty="0"/>
              <a:t>“Added histogram to assessment”</a:t>
            </a:r>
          </a:p>
        </p:txBody>
      </p:sp>
      <p:sp>
        <p:nvSpPr>
          <p:cNvPr id="49" name="Oval 48"/>
          <p:cNvSpPr/>
          <p:nvPr/>
        </p:nvSpPr>
        <p:spPr>
          <a:xfrm>
            <a:off x="6600448" y="2829948"/>
            <a:ext cx="664028" cy="664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50" name="TextBox 49"/>
          <p:cNvSpPr txBox="1"/>
          <p:nvPr/>
        </p:nvSpPr>
        <p:spPr>
          <a:xfrm>
            <a:off x="5986085" y="1850834"/>
            <a:ext cx="1885572" cy="9002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CA" dirty="0"/>
              <a:t>86AB17</a:t>
            </a:r>
          </a:p>
          <a:p>
            <a:pPr algn="ctr"/>
            <a:r>
              <a:rPr lang="en-CA" dirty="0"/>
              <a:t>“Added line plots to assessment”</a:t>
            </a:r>
          </a:p>
        </p:txBody>
      </p:sp>
      <p:cxnSp>
        <p:nvCxnSpPr>
          <p:cNvPr id="51" name="Straight Arrow Connector 50"/>
          <p:cNvCxnSpPr>
            <a:stCxn id="5" idx="6"/>
            <a:endCxn id="49" idx="2"/>
          </p:cNvCxnSpPr>
          <p:nvPr/>
        </p:nvCxnSpPr>
        <p:spPr>
          <a:xfrm>
            <a:off x="5166632" y="3161962"/>
            <a:ext cx="14338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4" grpId="1"/>
      <p:bldP spid="5" grpId="0" animBg="1"/>
      <p:bldP spid="15" grpId="0"/>
      <p:bldP spid="15" grpId="1"/>
      <p:bldP spid="6" grpId="0" animBg="1"/>
      <p:bldP spid="16" grpId="0"/>
      <p:bldP spid="16" grpId="1"/>
      <p:bldP spid="26" grpId="0" animBg="1"/>
      <p:bldP spid="31" grpId="0"/>
      <p:bldP spid="44" grpId="0" animBg="1"/>
      <p:bldP spid="45" grpId="0"/>
      <p:bldP spid="49" grpId="0" animBg="1"/>
      <p:bldP spid="50" grpId="0"/>
      <p:bldP spid="5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21444"/>
            <a:ext cx="8440503" cy="994172"/>
          </a:xfrm>
        </p:spPr>
        <p:txBody>
          <a:bodyPr>
            <a:noAutofit/>
          </a:bodyPr>
          <a:lstStyle/>
          <a:p>
            <a:r>
              <a:rPr lang="en-CA" sz="3200" dirty="0"/>
              <a:t>Working with remote repositories (how do you collaborate with git?)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77195" y="2056608"/>
            <a:ext cx="1774371" cy="2601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288473" y="2051845"/>
            <a:ext cx="1774371" cy="2601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6545767" y="4698884"/>
            <a:ext cx="2448122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CA" sz="2100" dirty="0"/>
              <a:t>Their local repository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4307" y="1561948"/>
            <a:ext cx="2212401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CA" sz="2700" dirty="0"/>
              <a:t>Your computer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86560" y="1192882"/>
            <a:ext cx="2766527" cy="90024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CA" sz="2700" dirty="0"/>
              <a:t>Your collaborator’s</a:t>
            </a:r>
          </a:p>
          <a:p>
            <a:pPr algn="ctr"/>
            <a:r>
              <a:rPr lang="en-CA" sz="2700" dirty="0"/>
              <a:t>computer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88569" y="2034698"/>
            <a:ext cx="1774371" cy="2601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3387404" y="4688972"/>
            <a:ext cx="2255185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CA" sz="2100" dirty="0"/>
              <a:t>Remote repository</a:t>
            </a:r>
          </a:p>
        </p:txBody>
      </p:sp>
      <p:grpSp>
        <p:nvGrpSpPr>
          <p:cNvPr id="3" name="Group 2"/>
          <p:cNvGrpSpPr/>
          <p:nvPr/>
        </p:nvGrpSpPr>
        <p:grpSpPr>
          <a:xfrm rot="16200000">
            <a:off x="265839" y="3046994"/>
            <a:ext cx="1830524" cy="724689"/>
            <a:chOff x="2609851" y="2811067"/>
            <a:chExt cx="5597411" cy="2215968"/>
          </a:xfrm>
        </p:grpSpPr>
        <p:cxnSp>
          <p:nvCxnSpPr>
            <p:cNvPr id="41" name="Straight Arrow Connector 40"/>
            <p:cNvCxnSpPr>
              <a:stCxn id="44" idx="6"/>
              <a:endCxn id="43" idx="2"/>
            </p:cNvCxnSpPr>
            <p:nvPr/>
          </p:nvCxnSpPr>
          <p:spPr>
            <a:xfrm>
              <a:off x="3273879" y="3143081"/>
              <a:ext cx="1228725" cy="18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4502605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/>
            <p:cNvSpPr/>
            <p:nvPr/>
          </p:nvSpPr>
          <p:spPr>
            <a:xfrm>
              <a:off x="2609851" y="2811067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cxnSp>
          <p:nvCxnSpPr>
            <p:cNvPr id="45" name="Straight Arrow Connector 44"/>
            <p:cNvCxnSpPr>
              <a:stCxn id="44" idx="5"/>
              <a:endCxn id="46" idx="2"/>
            </p:cNvCxnSpPr>
            <p:nvPr/>
          </p:nvCxnSpPr>
          <p:spPr>
            <a:xfrm>
              <a:off x="3176634" y="3377850"/>
              <a:ext cx="2350399" cy="13138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527033" y="4359729"/>
              <a:ext cx="664028" cy="66402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cxnSp>
          <p:nvCxnSpPr>
            <p:cNvPr id="48" name="Straight Arrow Connector 47"/>
            <p:cNvCxnSpPr>
              <a:stCxn id="46" idx="6"/>
              <a:endCxn id="49" idx="2"/>
            </p:cNvCxnSpPr>
            <p:nvPr/>
          </p:nvCxnSpPr>
          <p:spPr>
            <a:xfrm>
              <a:off x="6191061" y="4691743"/>
              <a:ext cx="1352173" cy="32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543234" y="4363007"/>
              <a:ext cx="664028" cy="66402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50" name="Oval 49"/>
            <p:cNvSpPr/>
            <p:nvPr/>
          </p:nvSpPr>
          <p:spPr>
            <a:xfrm>
              <a:off x="6600448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cxnSp>
          <p:nvCxnSpPr>
            <p:cNvPr id="51" name="Straight Arrow Connector 50"/>
            <p:cNvCxnSpPr>
              <a:stCxn id="43" idx="6"/>
              <a:endCxn id="50" idx="2"/>
            </p:cNvCxnSpPr>
            <p:nvPr/>
          </p:nvCxnSpPr>
          <p:spPr>
            <a:xfrm>
              <a:off x="5166632" y="3161962"/>
              <a:ext cx="14338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rot="16200000">
            <a:off x="3605911" y="3071002"/>
            <a:ext cx="1830524" cy="724689"/>
            <a:chOff x="2609851" y="2811067"/>
            <a:chExt cx="5597411" cy="2215968"/>
          </a:xfrm>
        </p:grpSpPr>
        <p:cxnSp>
          <p:nvCxnSpPr>
            <p:cNvPr id="54" name="Straight Arrow Connector 53"/>
            <p:cNvCxnSpPr>
              <a:stCxn id="57" idx="6"/>
              <a:endCxn id="56" idx="2"/>
            </p:cNvCxnSpPr>
            <p:nvPr/>
          </p:nvCxnSpPr>
          <p:spPr>
            <a:xfrm>
              <a:off x="3273879" y="3143081"/>
              <a:ext cx="1228725" cy="18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4502605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57" name="Oval 56"/>
            <p:cNvSpPr/>
            <p:nvPr/>
          </p:nvSpPr>
          <p:spPr>
            <a:xfrm>
              <a:off x="2609851" y="2811067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cxnSp>
          <p:nvCxnSpPr>
            <p:cNvPr id="58" name="Straight Arrow Connector 57"/>
            <p:cNvCxnSpPr>
              <a:stCxn id="57" idx="5"/>
              <a:endCxn id="59" idx="2"/>
            </p:cNvCxnSpPr>
            <p:nvPr/>
          </p:nvCxnSpPr>
          <p:spPr>
            <a:xfrm>
              <a:off x="3176634" y="3377850"/>
              <a:ext cx="2350399" cy="13138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5527033" y="4359729"/>
              <a:ext cx="664028" cy="66402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cxnSp>
          <p:nvCxnSpPr>
            <p:cNvPr id="60" name="Straight Arrow Connector 59"/>
            <p:cNvCxnSpPr>
              <a:stCxn id="59" idx="6"/>
              <a:endCxn id="61" idx="2"/>
            </p:cNvCxnSpPr>
            <p:nvPr/>
          </p:nvCxnSpPr>
          <p:spPr>
            <a:xfrm>
              <a:off x="6191061" y="4691743"/>
              <a:ext cx="1352173" cy="32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7543234" y="4363007"/>
              <a:ext cx="664028" cy="66402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62" name="Oval 61"/>
            <p:cNvSpPr/>
            <p:nvPr/>
          </p:nvSpPr>
          <p:spPr>
            <a:xfrm>
              <a:off x="6600448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cxnSp>
          <p:nvCxnSpPr>
            <p:cNvPr id="63" name="Straight Arrow Connector 62"/>
            <p:cNvCxnSpPr>
              <a:stCxn id="56" idx="6"/>
              <a:endCxn id="62" idx="2"/>
            </p:cNvCxnSpPr>
            <p:nvPr/>
          </p:nvCxnSpPr>
          <p:spPr>
            <a:xfrm>
              <a:off x="5166632" y="3161962"/>
              <a:ext cx="14338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 rot="16200000">
            <a:off x="6861469" y="3046994"/>
            <a:ext cx="1830523" cy="724689"/>
            <a:chOff x="2609851" y="2811067"/>
            <a:chExt cx="5597411" cy="2215968"/>
          </a:xfrm>
        </p:grpSpPr>
        <p:cxnSp>
          <p:nvCxnSpPr>
            <p:cNvPr id="66" name="Straight Arrow Connector 65"/>
            <p:cNvCxnSpPr>
              <a:stCxn id="69" idx="6"/>
              <a:endCxn id="68" idx="2"/>
            </p:cNvCxnSpPr>
            <p:nvPr/>
          </p:nvCxnSpPr>
          <p:spPr>
            <a:xfrm>
              <a:off x="3273879" y="3143081"/>
              <a:ext cx="1228725" cy="18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502605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69" name="Oval 68"/>
            <p:cNvSpPr/>
            <p:nvPr/>
          </p:nvSpPr>
          <p:spPr>
            <a:xfrm>
              <a:off x="2609851" y="2811067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Arrow Connector 69"/>
            <p:cNvCxnSpPr>
              <a:stCxn id="69" idx="5"/>
              <a:endCxn id="71" idx="2"/>
            </p:cNvCxnSpPr>
            <p:nvPr/>
          </p:nvCxnSpPr>
          <p:spPr>
            <a:xfrm>
              <a:off x="3176634" y="3377850"/>
              <a:ext cx="2350399" cy="13138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5527033" y="4359729"/>
              <a:ext cx="664028" cy="66402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cxnSp>
          <p:nvCxnSpPr>
            <p:cNvPr id="72" name="Straight Arrow Connector 71"/>
            <p:cNvCxnSpPr>
              <a:stCxn id="71" idx="6"/>
              <a:endCxn id="73" idx="2"/>
            </p:cNvCxnSpPr>
            <p:nvPr/>
          </p:nvCxnSpPr>
          <p:spPr>
            <a:xfrm>
              <a:off x="6191061" y="4691743"/>
              <a:ext cx="1352173" cy="32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7543234" y="4363007"/>
              <a:ext cx="664028" cy="66402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/>
            <p:cNvSpPr/>
            <p:nvPr/>
          </p:nvSpPr>
          <p:spPr>
            <a:xfrm>
              <a:off x="6600448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cxnSp>
          <p:nvCxnSpPr>
            <p:cNvPr id="75" name="Straight Arrow Connector 74"/>
            <p:cNvCxnSpPr>
              <a:stCxn id="68" idx="6"/>
              <a:endCxn id="74" idx="2"/>
            </p:cNvCxnSpPr>
            <p:nvPr/>
          </p:nvCxnSpPr>
          <p:spPr>
            <a:xfrm>
              <a:off x="5166632" y="3161962"/>
              <a:ext cx="14338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/>
          <p:cNvSpPr/>
          <p:nvPr/>
        </p:nvSpPr>
        <p:spPr>
          <a:xfrm>
            <a:off x="3463425" y="1215288"/>
            <a:ext cx="2024657" cy="90024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CA" sz="2700" dirty="0"/>
              <a:t>Shared folder</a:t>
            </a:r>
          </a:p>
          <a:p>
            <a:r>
              <a:rPr lang="en-CA" sz="2700" dirty="0"/>
              <a:t>(or </a:t>
            </a:r>
            <a:r>
              <a:rPr lang="en-CA" sz="2700" dirty="0" err="1"/>
              <a:t>Github</a:t>
            </a:r>
            <a:r>
              <a:rPr lang="en-CA" sz="2700" dirty="0"/>
              <a:t>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7737" y="4698883"/>
            <a:ext cx="2382431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CA" sz="2100" dirty="0"/>
              <a:t>Your 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31253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21444"/>
            <a:ext cx="8440503" cy="994172"/>
          </a:xfrm>
        </p:spPr>
        <p:txBody>
          <a:bodyPr>
            <a:noAutofit/>
          </a:bodyPr>
          <a:lstStyle/>
          <a:p>
            <a:r>
              <a:rPr lang="en-CA" sz="3200" dirty="0"/>
              <a:t>Working with remote repositories (how do you collaborate with git?)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77195" y="2056608"/>
            <a:ext cx="1774371" cy="2601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288473" y="2051845"/>
            <a:ext cx="1774371" cy="2601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27737" y="4698883"/>
            <a:ext cx="2382431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CA" sz="2100" dirty="0"/>
              <a:t>Your local repository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0522" y="4683334"/>
            <a:ext cx="2448122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CA" sz="2100" dirty="0"/>
              <a:t>Their local repository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88569" y="2034698"/>
            <a:ext cx="1774371" cy="2601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3387404" y="4688972"/>
            <a:ext cx="2255185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CA" sz="2100" dirty="0"/>
              <a:t>Remote repository</a:t>
            </a:r>
          </a:p>
        </p:txBody>
      </p:sp>
      <p:sp>
        <p:nvSpPr>
          <p:cNvPr id="32" name="Freeform 31"/>
          <p:cNvSpPr/>
          <p:nvPr/>
        </p:nvSpPr>
        <p:spPr>
          <a:xfrm rot="10800000">
            <a:off x="2062843" y="3551595"/>
            <a:ext cx="1525725" cy="673991"/>
          </a:xfrm>
          <a:custGeom>
            <a:avLst/>
            <a:gdLst>
              <a:gd name="connsiteX0" fmla="*/ 0 w 4510345"/>
              <a:gd name="connsiteY0" fmla="*/ 640682 h 908975"/>
              <a:gd name="connsiteX1" fmla="*/ 1219200 w 4510345"/>
              <a:gd name="connsiteY1" fmla="*/ 2053 h 908975"/>
              <a:gd name="connsiteX2" fmla="*/ 4238171 w 4510345"/>
              <a:gd name="connsiteY2" fmla="*/ 829367 h 908975"/>
              <a:gd name="connsiteX3" fmla="*/ 4180114 w 4510345"/>
              <a:gd name="connsiteY3" fmla="*/ 829367 h 908975"/>
              <a:gd name="connsiteX0" fmla="*/ 0 w 4445348"/>
              <a:gd name="connsiteY0" fmla="*/ 785241 h 1063834"/>
              <a:gd name="connsiteX1" fmla="*/ 2133600 w 4445348"/>
              <a:gd name="connsiteY1" fmla="*/ 1469 h 1063834"/>
              <a:gd name="connsiteX2" fmla="*/ 4238171 w 4445348"/>
              <a:gd name="connsiteY2" fmla="*/ 973926 h 1063834"/>
              <a:gd name="connsiteX3" fmla="*/ 4180114 w 4445348"/>
              <a:gd name="connsiteY3" fmla="*/ 973926 h 1063834"/>
              <a:gd name="connsiteX0" fmla="*/ 0 w 4238171"/>
              <a:gd name="connsiteY0" fmla="*/ 785241 h 973926"/>
              <a:gd name="connsiteX1" fmla="*/ 2133600 w 4238171"/>
              <a:gd name="connsiteY1" fmla="*/ 1469 h 973926"/>
              <a:gd name="connsiteX2" fmla="*/ 4238171 w 4238171"/>
              <a:gd name="connsiteY2" fmla="*/ 973926 h 973926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57175 h 1003917"/>
              <a:gd name="connsiteX1" fmla="*/ 2206172 w 4180114"/>
              <a:gd name="connsiteY1" fmla="*/ 2432 h 1003917"/>
              <a:gd name="connsiteX2" fmla="*/ 4180114 w 4180114"/>
              <a:gd name="connsiteY2" fmla="*/ 1003917 h 1003917"/>
              <a:gd name="connsiteX0" fmla="*/ 0 w 4194628"/>
              <a:gd name="connsiteY0" fmla="*/ 871447 h 1002075"/>
              <a:gd name="connsiteX1" fmla="*/ 2220686 w 4194628"/>
              <a:gd name="connsiteY1" fmla="*/ 590 h 1002075"/>
              <a:gd name="connsiteX2" fmla="*/ 4194628 w 4194628"/>
              <a:gd name="connsiteY2" fmla="*/ 1002075 h 1002075"/>
              <a:gd name="connsiteX0" fmla="*/ 0 w 4209142"/>
              <a:gd name="connsiteY0" fmla="*/ 1052030 h 1052030"/>
              <a:gd name="connsiteX1" fmla="*/ 2235200 w 4209142"/>
              <a:gd name="connsiteY1" fmla="*/ 65 h 1052030"/>
              <a:gd name="connsiteX2" fmla="*/ 4209142 w 4209142"/>
              <a:gd name="connsiteY2" fmla="*/ 1001550 h 105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9142" h="1052030">
                <a:moveTo>
                  <a:pt x="0" y="1052030"/>
                </a:moveTo>
                <a:cubicBezTo>
                  <a:pt x="416077" y="746019"/>
                  <a:pt x="1533676" y="8478"/>
                  <a:pt x="2235200" y="65"/>
                </a:cubicBezTo>
                <a:cubicBezTo>
                  <a:pt x="2936724" y="-8348"/>
                  <a:pt x="3839028" y="810446"/>
                  <a:pt x="4209142" y="1001550"/>
                </a:cubicBezTo>
              </a:path>
            </a:pathLst>
          </a:custGeom>
          <a:noFill/>
          <a:ln w="762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34" name="Freeform 33"/>
          <p:cNvSpPr/>
          <p:nvPr/>
        </p:nvSpPr>
        <p:spPr>
          <a:xfrm>
            <a:off x="2043939" y="2146293"/>
            <a:ext cx="1544629" cy="695569"/>
          </a:xfrm>
          <a:custGeom>
            <a:avLst/>
            <a:gdLst>
              <a:gd name="connsiteX0" fmla="*/ 0 w 4510345"/>
              <a:gd name="connsiteY0" fmla="*/ 640682 h 908975"/>
              <a:gd name="connsiteX1" fmla="*/ 1219200 w 4510345"/>
              <a:gd name="connsiteY1" fmla="*/ 2053 h 908975"/>
              <a:gd name="connsiteX2" fmla="*/ 4238171 w 4510345"/>
              <a:gd name="connsiteY2" fmla="*/ 829367 h 908975"/>
              <a:gd name="connsiteX3" fmla="*/ 4180114 w 4510345"/>
              <a:gd name="connsiteY3" fmla="*/ 829367 h 908975"/>
              <a:gd name="connsiteX0" fmla="*/ 0 w 4445348"/>
              <a:gd name="connsiteY0" fmla="*/ 785241 h 1063834"/>
              <a:gd name="connsiteX1" fmla="*/ 2133600 w 4445348"/>
              <a:gd name="connsiteY1" fmla="*/ 1469 h 1063834"/>
              <a:gd name="connsiteX2" fmla="*/ 4238171 w 4445348"/>
              <a:gd name="connsiteY2" fmla="*/ 973926 h 1063834"/>
              <a:gd name="connsiteX3" fmla="*/ 4180114 w 4445348"/>
              <a:gd name="connsiteY3" fmla="*/ 973926 h 1063834"/>
              <a:gd name="connsiteX0" fmla="*/ 0 w 4238171"/>
              <a:gd name="connsiteY0" fmla="*/ 785241 h 973926"/>
              <a:gd name="connsiteX1" fmla="*/ 2133600 w 4238171"/>
              <a:gd name="connsiteY1" fmla="*/ 1469 h 973926"/>
              <a:gd name="connsiteX2" fmla="*/ 4238171 w 4238171"/>
              <a:gd name="connsiteY2" fmla="*/ 973926 h 973926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57175 h 1003917"/>
              <a:gd name="connsiteX1" fmla="*/ 2206172 w 4180114"/>
              <a:gd name="connsiteY1" fmla="*/ 2432 h 1003917"/>
              <a:gd name="connsiteX2" fmla="*/ 4180114 w 4180114"/>
              <a:gd name="connsiteY2" fmla="*/ 1003917 h 1003917"/>
              <a:gd name="connsiteX0" fmla="*/ 0 w 4194628"/>
              <a:gd name="connsiteY0" fmla="*/ 871447 h 1002075"/>
              <a:gd name="connsiteX1" fmla="*/ 2220686 w 4194628"/>
              <a:gd name="connsiteY1" fmla="*/ 590 h 1002075"/>
              <a:gd name="connsiteX2" fmla="*/ 4194628 w 4194628"/>
              <a:gd name="connsiteY2" fmla="*/ 1002075 h 1002075"/>
              <a:gd name="connsiteX0" fmla="*/ 0 w 4209142"/>
              <a:gd name="connsiteY0" fmla="*/ 1052030 h 1052030"/>
              <a:gd name="connsiteX1" fmla="*/ 2235200 w 4209142"/>
              <a:gd name="connsiteY1" fmla="*/ 65 h 1052030"/>
              <a:gd name="connsiteX2" fmla="*/ 4209142 w 4209142"/>
              <a:gd name="connsiteY2" fmla="*/ 1001550 h 105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9142" h="1052030">
                <a:moveTo>
                  <a:pt x="0" y="1052030"/>
                </a:moveTo>
                <a:cubicBezTo>
                  <a:pt x="416077" y="746019"/>
                  <a:pt x="1533676" y="8478"/>
                  <a:pt x="2235200" y="65"/>
                </a:cubicBezTo>
                <a:cubicBezTo>
                  <a:pt x="2936724" y="-8348"/>
                  <a:pt x="3839028" y="810446"/>
                  <a:pt x="4209142" y="1001550"/>
                </a:cubicBezTo>
              </a:path>
            </a:pathLst>
          </a:custGeom>
          <a:noFill/>
          <a:ln w="762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35" name="TextBox 34"/>
          <p:cNvSpPr txBox="1"/>
          <p:nvPr/>
        </p:nvSpPr>
        <p:spPr>
          <a:xfrm>
            <a:off x="2494264" y="1618027"/>
            <a:ext cx="794657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CA" sz="2400" dirty="0"/>
              <a:t>push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28285" y="4250968"/>
            <a:ext cx="994839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CA" sz="2400" dirty="0"/>
              <a:t>Fetch/pull</a:t>
            </a:r>
          </a:p>
        </p:txBody>
      </p:sp>
      <p:sp>
        <p:nvSpPr>
          <p:cNvPr id="37" name="Freeform 36"/>
          <p:cNvSpPr/>
          <p:nvPr/>
        </p:nvSpPr>
        <p:spPr>
          <a:xfrm rot="10800000" flipH="1">
            <a:off x="5395307" y="3551596"/>
            <a:ext cx="1481888" cy="620825"/>
          </a:xfrm>
          <a:custGeom>
            <a:avLst/>
            <a:gdLst>
              <a:gd name="connsiteX0" fmla="*/ 0 w 4510345"/>
              <a:gd name="connsiteY0" fmla="*/ 640682 h 908975"/>
              <a:gd name="connsiteX1" fmla="*/ 1219200 w 4510345"/>
              <a:gd name="connsiteY1" fmla="*/ 2053 h 908975"/>
              <a:gd name="connsiteX2" fmla="*/ 4238171 w 4510345"/>
              <a:gd name="connsiteY2" fmla="*/ 829367 h 908975"/>
              <a:gd name="connsiteX3" fmla="*/ 4180114 w 4510345"/>
              <a:gd name="connsiteY3" fmla="*/ 829367 h 908975"/>
              <a:gd name="connsiteX0" fmla="*/ 0 w 4445348"/>
              <a:gd name="connsiteY0" fmla="*/ 785241 h 1063834"/>
              <a:gd name="connsiteX1" fmla="*/ 2133600 w 4445348"/>
              <a:gd name="connsiteY1" fmla="*/ 1469 h 1063834"/>
              <a:gd name="connsiteX2" fmla="*/ 4238171 w 4445348"/>
              <a:gd name="connsiteY2" fmla="*/ 973926 h 1063834"/>
              <a:gd name="connsiteX3" fmla="*/ 4180114 w 4445348"/>
              <a:gd name="connsiteY3" fmla="*/ 973926 h 1063834"/>
              <a:gd name="connsiteX0" fmla="*/ 0 w 4238171"/>
              <a:gd name="connsiteY0" fmla="*/ 785241 h 973926"/>
              <a:gd name="connsiteX1" fmla="*/ 2133600 w 4238171"/>
              <a:gd name="connsiteY1" fmla="*/ 1469 h 973926"/>
              <a:gd name="connsiteX2" fmla="*/ 4238171 w 4238171"/>
              <a:gd name="connsiteY2" fmla="*/ 973926 h 973926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57175 h 1003917"/>
              <a:gd name="connsiteX1" fmla="*/ 2206172 w 4180114"/>
              <a:gd name="connsiteY1" fmla="*/ 2432 h 1003917"/>
              <a:gd name="connsiteX2" fmla="*/ 4180114 w 4180114"/>
              <a:gd name="connsiteY2" fmla="*/ 1003917 h 1003917"/>
              <a:gd name="connsiteX0" fmla="*/ 0 w 4194628"/>
              <a:gd name="connsiteY0" fmla="*/ 871447 h 1002075"/>
              <a:gd name="connsiteX1" fmla="*/ 2220686 w 4194628"/>
              <a:gd name="connsiteY1" fmla="*/ 590 h 1002075"/>
              <a:gd name="connsiteX2" fmla="*/ 4194628 w 4194628"/>
              <a:gd name="connsiteY2" fmla="*/ 1002075 h 1002075"/>
              <a:gd name="connsiteX0" fmla="*/ 0 w 4209142"/>
              <a:gd name="connsiteY0" fmla="*/ 1052030 h 1052030"/>
              <a:gd name="connsiteX1" fmla="*/ 2235200 w 4209142"/>
              <a:gd name="connsiteY1" fmla="*/ 65 h 1052030"/>
              <a:gd name="connsiteX2" fmla="*/ 4209142 w 4209142"/>
              <a:gd name="connsiteY2" fmla="*/ 1001550 h 105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9142" h="1052030">
                <a:moveTo>
                  <a:pt x="0" y="1052030"/>
                </a:moveTo>
                <a:cubicBezTo>
                  <a:pt x="416077" y="746019"/>
                  <a:pt x="1533676" y="8478"/>
                  <a:pt x="2235200" y="65"/>
                </a:cubicBezTo>
                <a:cubicBezTo>
                  <a:pt x="2936724" y="-8348"/>
                  <a:pt x="3839028" y="810446"/>
                  <a:pt x="4209142" y="1001550"/>
                </a:cubicBezTo>
              </a:path>
            </a:pathLst>
          </a:custGeom>
          <a:noFill/>
          <a:ln w="762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38" name="Freeform 37"/>
          <p:cNvSpPr/>
          <p:nvPr/>
        </p:nvSpPr>
        <p:spPr>
          <a:xfrm flipH="1">
            <a:off x="5376402" y="2093129"/>
            <a:ext cx="1500794" cy="695569"/>
          </a:xfrm>
          <a:custGeom>
            <a:avLst/>
            <a:gdLst>
              <a:gd name="connsiteX0" fmla="*/ 0 w 4510345"/>
              <a:gd name="connsiteY0" fmla="*/ 640682 h 908975"/>
              <a:gd name="connsiteX1" fmla="*/ 1219200 w 4510345"/>
              <a:gd name="connsiteY1" fmla="*/ 2053 h 908975"/>
              <a:gd name="connsiteX2" fmla="*/ 4238171 w 4510345"/>
              <a:gd name="connsiteY2" fmla="*/ 829367 h 908975"/>
              <a:gd name="connsiteX3" fmla="*/ 4180114 w 4510345"/>
              <a:gd name="connsiteY3" fmla="*/ 829367 h 908975"/>
              <a:gd name="connsiteX0" fmla="*/ 0 w 4445348"/>
              <a:gd name="connsiteY0" fmla="*/ 785241 h 1063834"/>
              <a:gd name="connsiteX1" fmla="*/ 2133600 w 4445348"/>
              <a:gd name="connsiteY1" fmla="*/ 1469 h 1063834"/>
              <a:gd name="connsiteX2" fmla="*/ 4238171 w 4445348"/>
              <a:gd name="connsiteY2" fmla="*/ 973926 h 1063834"/>
              <a:gd name="connsiteX3" fmla="*/ 4180114 w 4445348"/>
              <a:gd name="connsiteY3" fmla="*/ 973926 h 1063834"/>
              <a:gd name="connsiteX0" fmla="*/ 0 w 4238171"/>
              <a:gd name="connsiteY0" fmla="*/ 785241 h 973926"/>
              <a:gd name="connsiteX1" fmla="*/ 2133600 w 4238171"/>
              <a:gd name="connsiteY1" fmla="*/ 1469 h 973926"/>
              <a:gd name="connsiteX2" fmla="*/ 4238171 w 4238171"/>
              <a:gd name="connsiteY2" fmla="*/ 973926 h 973926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57175 h 1003917"/>
              <a:gd name="connsiteX1" fmla="*/ 2206172 w 4180114"/>
              <a:gd name="connsiteY1" fmla="*/ 2432 h 1003917"/>
              <a:gd name="connsiteX2" fmla="*/ 4180114 w 4180114"/>
              <a:gd name="connsiteY2" fmla="*/ 1003917 h 1003917"/>
              <a:gd name="connsiteX0" fmla="*/ 0 w 4194628"/>
              <a:gd name="connsiteY0" fmla="*/ 871447 h 1002075"/>
              <a:gd name="connsiteX1" fmla="*/ 2220686 w 4194628"/>
              <a:gd name="connsiteY1" fmla="*/ 590 h 1002075"/>
              <a:gd name="connsiteX2" fmla="*/ 4194628 w 4194628"/>
              <a:gd name="connsiteY2" fmla="*/ 1002075 h 1002075"/>
              <a:gd name="connsiteX0" fmla="*/ 0 w 4209142"/>
              <a:gd name="connsiteY0" fmla="*/ 1052030 h 1052030"/>
              <a:gd name="connsiteX1" fmla="*/ 2235200 w 4209142"/>
              <a:gd name="connsiteY1" fmla="*/ 65 h 1052030"/>
              <a:gd name="connsiteX2" fmla="*/ 4209142 w 4209142"/>
              <a:gd name="connsiteY2" fmla="*/ 1001550 h 105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9142" h="1052030">
                <a:moveTo>
                  <a:pt x="0" y="1052030"/>
                </a:moveTo>
                <a:cubicBezTo>
                  <a:pt x="416077" y="746019"/>
                  <a:pt x="1533676" y="8478"/>
                  <a:pt x="2235200" y="65"/>
                </a:cubicBezTo>
                <a:cubicBezTo>
                  <a:pt x="2936724" y="-8348"/>
                  <a:pt x="3839028" y="810446"/>
                  <a:pt x="4209142" y="1001550"/>
                </a:cubicBezTo>
              </a:path>
            </a:pathLst>
          </a:custGeom>
          <a:noFill/>
          <a:ln w="762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grpSp>
        <p:nvGrpSpPr>
          <p:cNvPr id="3" name="Group 2"/>
          <p:cNvGrpSpPr/>
          <p:nvPr/>
        </p:nvGrpSpPr>
        <p:grpSpPr>
          <a:xfrm rot="16200000">
            <a:off x="265839" y="3046994"/>
            <a:ext cx="1830524" cy="724689"/>
            <a:chOff x="2609851" y="2811067"/>
            <a:chExt cx="5597411" cy="2215968"/>
          </a:xfrm>
        </p:grpSpPr>
        <p:cxnSp>
          <p:nvCxnSpPr>
            <p:cNvPr id="41" name="Straight Arrow Connector 40"/>
            <p:cNvCxnSpPr>
              <a:stCxn id="44" idx="6"/>
              <a:endCxn id="43" idx="2"/>
            </p:cNvCxnSpPr>
            <p:nvPr/>
          </p:nvCxnSpPr>
          <p:spPr>
            <a:xfrm>
              <a:off x="3273879" y="3143081"/>
              <a:ext cx="1228725" cy="18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4502605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/>
            <p:cNvSpPr/>
            <p:nvPr/>
          </p:nvSpPr>
          <p:spPr>
            <a:xfrm>
              <a:off x="2609851" y="2811067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cxnSp>
          <p:nvCxnSpPr>
            <p:cNvPr id="45" name="Straight Arrow Connector 44"/>
            <p:cNvCxnSpPr>
              <a:stCxn id="44" idx="5"/>
              <a:endCxn id="46" idx="2"/>
            </p:cNvCxnSpPr>
            <p:nvPr/>
          </p:nvCxnSpPr>
          <p:spPr>
            <a:xfrm>
              <a:off x="3176634" y="3377850"/>
              <a:ext cx="2350399" cy="13138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527033" y="4359729"/>
              <a:ext cx="664028" cy="66402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cxnSp>
          <p:nvCxnSpPr>
            <p:cNvPr id="48" name="Straight Arrow Connector 47"/>
            <p:cNvCxnSpPr>
              <a:stCxn id="46" idx="6"/>
              <a:endCxn id="49" idx="2"/>
            </p:cNvCxnSpPr>
            <p:nvPr/>
          </p:nvCxnSpPr>
          <p:spPr>
            <a:xfrm>
              <a:off x="6191061" y="4691743"/>
              <a:ext cx="1352173" cy="32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543234" y="4363007"/>
              <a:ext cx="664028" cy="66402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50" name="Oval 49"/>
            <p:cNvSpPr/>
            <p:nvPr/>
          </p:nvSpPr>
          <p:spPr>
            <a:xfrm>
              <a:off x="6600448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cxnSp>
          <p:nvCxnSpPr>
            <p:cNvPr id="51" name="Straight Arrow Connector 50"/>
            <p:cNvCxnSpPr>
              <a:stCxn id="43" idx="6"/>
              <a:endCxn id="50" idx="2"/>
            </p:cNvCxnSpPr>
            <p:nvPr/>
          </p:nvCxnSpPr>
          <p:spPr>
            <a:xfrm>
              <a:off x="5166632" y="3161962"/>
              <a:ext cx="14338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rot="16200000">
            <a:off x="3605911" y="3071002"/>
            <a:ext cx="1830524" cy="724689"/>
            <a:chOff x="2609851" y="2811067"/>
            <a:chExt cx="5597411" cy="2215968"/>
          </a:xfrm>
        </p:grpSpPr>
        <p:cxnSp>
          <p:nvCxnSpPr>
            <p:cNvPr id="54" name="Straight Arrow Connector 53"/>
            <p:cNvCxnSpPr>
              <a:stCxn id="57" idx="6"/>
              <a:endCxn id="56" idx="2"/>
            </p:cNvCxnSpPr>
            <p:nvPr/>
          </p:nvCxnSpPr>
          <p:spPr>
            <a:xfrm>
              <a:off x="3273879" y="3143081"/>
              <a:ext cx="1228725" cy="18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4502605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57" name="Oval 56"/>
            <p:cNvSpPr/>
            <p:nvPr/>
          </p:nvSpPr>
          <p:spPr>
            <a:xfrm>
              <a:off x="2609851" y="2811067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cxnSp>
          <p:nvCxnSpPr>
            <p:cNvPr id="58" name="Straight Arrow Connector 57"/>
            <p:cNvCxnSpPr>
              <a:stCxn id="57" idx="5"/>
              <a:endCxn id="59" idx="2"/>
            </p:cNvCxnSpPr>
            <p:nvPr/>
          </p:nvCxnSpPr>
          <p:spPr>
            <a:xfrm>
              <a:off x="3176634" y="3377850"/>
              <a:ext cx="2350399" cy="13138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5527033" y="4359729"/>
              <a:ext cx="664028" cy="66402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cxnSp>
          <p:nvCxnSpPr>
            <p:cNvPr id="60" name="Straight Arrow Connector 59"/>
            <p:cNvCxnSpPr>
              <a:stCxn id="59" idx="6"/>
              <a:endCxn id="61" idx="2"/>
            </p:cNvCxnSpPr>
            <p:nvPr/>
          </p:nvCxnSpPr>
          <p:spPr>
            <a:xfrm>
              <a:off x="6191061" y="4691743"/>
              <a:ext cx="1352173" cy="32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7543234" y="4363007"/>
              <a:ext cx="664028" cy="66402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62" name="Oval 61"/>
            <p:cNvSpPr/>
            <p:nvPr/>
          </p:nvSpPr>
          <p:spPr>
            <a:xfrm>
              <a:off x="6600448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cxnSp>
          <p:nvCxnSpPr>
            <p:cNvPr id="63" name="Straight Arrow Connector 62"/>
            <p:cNvCxnSpPr>
              <a:stCxn id="56" idx="6"/>
              <a:endCxn id="62" idx="2"/>
            </p:cNvCxnSpPr>
            <p:nvPr/>
          </p:nvCxnSpPr>
          <p:spPr>
            <a:xfrm>
              <a:off x="5166632" y="3161962"/>
              <a:ext cx="14338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 rot="16200000">
            <a:off x="6861469" y="3046994"/>
            <a:ext cx="1830523" cy="724689"/>
            <a:chOff x="2609851" y="2811067"/>
            <a:chExt cx="5597411" cy="2215968"/>
          </a:xfrm>
        </p:grpSpPr>
        <p:cxnSp>
          <p:nvCxnSpPr>
            <p:cNvPr id="66" name="Straight Arrow Connector 65"/>
            <p:cNvCxnSpPr>
              <a:stCxn id="69" idx="6"/>
              <a:endCxn id="68" idx="2"/>
            </p:cNvCxnSpPr>
            <p:nvPr/>
          </p:nvCxnSpPr>
          <p:spPr>
            <a:xfrm>
              <a:off x="3273879" y="3143081"/>
              <a:ext cx="1228725" cy="18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502605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69" name="Oval 68"/>
            <p:cNvSpPr/>
            <p:nvPr/>
          </p:nvSpPr>
          <p:spPr>
            <a:xfrm>
              <a:off x="2609851" y="2811067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Arrow Connector 69"/>
            <p:cNvCxnSpPr>
              <a:stCxn id="69" idx="5"/>
              <a:endCxn id="71" idx="2"/>
            </p:cNvCxnSpPr>
            <p:nvPr/>
          </p:nvCxnSpPr>
          <p:spPr>
            <a:xfrm>
              <a:off x="3176634" y="3377850"/>
              <a:ext cx="2350399" cy="13138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5527033" y="4359729"/>
              <a:ext cx="664028" cy="66402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cxnSp>
          <p:nvCxnSpPr>
            <p:cNvPr id="72" name="Straight Arrow Connector 71"/>
            <p:cNvCxnSpPr>
              <a:stCxn id="71" idx="6"/>
              <a:endCxn id="73" idx="2"/>
            </p:cNvCxnSpPr>
            <p:nvPr/>
          </p:nvCxnSpPr>
          <p:spPr>
            <a:xfrm>
              <a:off x="6191061" y="4691743"/>
              <a:ext cx="1352173" cy="32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7543234" y="4363007"/>
              <a:ext cx="664028" cy="66402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/>
            <p:cNvSpPr/>
            <p:nvPr/>
          </p:nvSpPr>
          <p:spPr>
            <a:xfrm>
              <a:off x="6600448" y="2829948"/>
              <a:ext cx="664028" cy="664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CA"/>
            </a:p>
          </p:txBody>
        </p:sp>
        <p:cxnSp>
          <p:nvCxnSpPr>
            <p:cNvPr id="75" name="Straight Arrow Connector 74"/>
            <p:cNvCxnSpPr>
              <a:stCxn id="68" idx="6"/>
              <a:endCxn id="74" idx="2"/>
            </p:cNvCxnSpPr>
            <p:nvPr/>
          </p:nvCxnSpPr>
          <p:spPr>
            <a:xfrm>
              <a:off x="5166632" y="3161962"/>
              <a:ext cx="14338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94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21444"/>
            <a:ext cx="8440503" cy="994172"/>
          </a:xfrm>
        </p:spPr>
        <p:txBody>
          <a:bodyPr>
            <a:noAutofit/>
          </a:bodyPr>
          <a:lstStyle/>
          <a:p>
            <a:r>
              <a:rPr lang="en-CA" sz="3200" dirty="0"/>
              <a:t>Working with remote repositories (how do you collaborate with git?)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77195" y="2056608"/>
            <a:ext cx="1774371" cy="2601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288473" y="2051845"/>
            <a:ext cx="1774371" cy="2601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6545767" y="4698884"/>
            <a:ext cx="2448122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CA" sz="2100" dirty="0"/>
              <a:t>Their local repository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88569" y="2034698"/>
            <a:ext cx="1774371" cy="2601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3387404" y="4688972"/>
            <a:ext cx="2255185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CA" sz="2100" dirty="0"/>
              <a:t>Remote repository</a:t>
            </a:r>
          </a:p>
        </p:txBody>
      </p:sp>
      <p:sp>
        <p:nvSpPr>
          <p:cNvPr id="34" name="Freeform 33"/>
          <p:cNvSpPr/>
          <p:nvPr/>
        </p:nvSpPr>
        <p:spPr>
          <a:xfrm>
            <a:off x="2043939" y="2146293"/>
            <a:ext cx="1544629" cy="695569"/>
          </a:xfrm>
          <a:custGeom>
            <a:avLst/>
            <a:gdLst>
              <a:gd name="connsiteX0" fmla="*/ 0 w 4510345"/>
              <a:gd name="connsiteY0" fmla="*/ 640682 h 908975"/>
              <a:gd name="connsiteX1" fmla="*/ 1219200 w 4510345"/>
              <a:gd name="connsiteY1" fmla="*/ 2053 h 908975"/>
              <a:gd name="connsiteX2" fmla="*/ 4238171 w 4510345"/>
              <a:gd name="connsiteY2" fmla="*/ 829367 h 908975"/>
              <a:gd name="connsiteX3" fmla="*/ 4180114 w 4510345"/>
              <a:gd name="connsiteY3" fmla="*/ 829367 h 908975"/>
              <a:gd name="connsiteX0" fmla="*/ 0 w 4445348"/>
              <a:gd name="connsiteY0" fmla="*/ 785241 h 1063834"/>
              <a:gd name="connsiteX1" fmla="*/ 2133600 w 4445348"/>
              <a:gd name="connsiteY1" fmla="*/ 1469 h 1063834"/>
              <a:gd name="connsiteX2" fmla="*/ 4238171 w 4445348"/>
              <a:gd name="connsiteY2" fmla="*/ 973926 h 1063834"/>
              <a:gd name="connsiteX3" fmla="*/ 4180114 w 4445348"/>
              <a:gd name="connsiteY3" fmla="*/ 973926 h 1063834"/>
              <a:gd name="connsiteX0" fmla="*/ 0 w 4238171"/>
              <a:gd name="connsiteY0" fmla="*/ 785241 h 973926"/>
              <a:gd name="connsiteX1" fmla="*/ 2133600 w 4238171"/>
              <a:gd name="connsiteY1" fmla="*/ 1469 h 973926"/>
              <a:gd name="connsiteX2" fmla="*/ 4238171 w 4238171"/>
              <a:gd name="connsiteY2" fmla="*/ 973926 h 973926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57175 h 1003917"/>
              <a:gd name="connsiteX1" fmla="*/ 2206172 w 4180114"/>
              <a:gd name="connsiteY1" fmla="*/ 2432 h 1003917"/>
              <a:gd name="connsiteX2" fmla="*/ 4180114 w 4180114"/>
              <a:gd name="connsiteY2" fmla="*/ 1003917 h 1003917"/>
              <a:gd name="connsiteX0" fmla="*/ 0 w 4194628"/>
              <a:gd name="connsiteY0" fmla="*/ 871447 h 1002075"/>
              <a:gd name="connsiteX1" fmla="*/ 2220686 w 4194628"/>
              <a:gd name="connsiteY1" fmla="*/ 590 h 1002075"/>
              <a:gd name="connsiteX2" fmla="*/ 4194628 w 4194628"/>
              <a:gd name="connsiteY2" fmla="*/ 1002075 h 1002075"/>
              <a:gd name="connsiteX0" fmla="*/ 0 w 4209142"/>
              <a:gd name="connsiteY0" fmla="*/ 1052030 h 1052030"/>
              <a:gd name="connsiteX1" fmla="*/ 2235200 w 4209142"/>
              <a:gd name="connsiteY1" fmla="*/ 65 h 1052030"/>
              <a:gd name="connsiteX2" fmla="*/ 4209142 w 4209142"/>
              <a:gd name="connsiteY2" fmla="*/ 1001550 h 105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9142" h="1052030">
                <a:moveTo>
                  <a:pt x="0" y="1052030"/>
                </a:moveTo>
                <a:cubicBezTo>
                  <a:pt x="416077" y="746019"/>
                  <a:pt x="1533676" y="8478"/>
                  <a:pt x="2235200" y="65"/>
                </a:cubicBezTo>
                <a:cubicBezTo>
                  <a:pt x="2936724" y="-8348"/>
                  <a:pt x="3839028" y="810446"/>
                  <a:pt x="4209142" y="1001550"/>
                </a:cubicBezTo>
              </a:path>
            </a:pathLst>
          </a:custGeom>
          <a:noFill/>
          <a:ln w="762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35" name="TextBox 34"/>
          <p:cNvSpPr txBox="1"/>
          <p:nvPr/>
        </p:nvSpPr>
        <p:spPr>
          <a:xfrm>
            <a:off x="2494264" y="1618027"/>
            <a:ext cx="794657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CA" sz="2400" dirty="0"/>
              <a:t>push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54691" y="1600533"/>
            <a:ext cx="194421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CA" sz="2400" dirty="0"/>
              <a:t>fetch + pull</a:t>
            </a:r>
          </a:p>
        </p:txBody>
      </p:sp>
      <p:sp>
        <p:nvSpPr>
          <p:cNvPr id="38" name="Freeform 37"/>
          <p:cNvSpPr/>
          <p:nvPr/>
        </p:nvSpPr>
        <p:spPr>
          <a:xfrm>
            <a:off x="5376402" y="2093129"/>
            <a:ext cx="1500794" cy="695569"/>
          </a:xfrm>
          <a:custGeom>
            <a:avLst/>
            <a:gdLst>
              <a:gd name="connsiteX0" fmla="*/ 0 w 4510345"/>
              <a:gd name="connsiteY0" fmla="*/ 640682 h 908975"/>
              <a:gd name="connsiteX1" fmla="*/ 1219200 w 4510345"/>
              <a:gd name="connsiteY1" fmla="*/ 2053 h 908975"/>
              <a:gd name="connsiteX2" fmla="*/ 4238171 w 4510345"/>
              <a:gd name="connsiteY2" fmla="*/ 829367 h 908975"/>
              <a:gd name="connsiteX3" fmla="*/ 4180114 w 4510345"/>
              <a:gd name="connsiteY3" fmla="*/ 829367 h 908975"/>
              <a:gd name="connsiteX0" fmla="*/ 0 w 4445348"/>
              <a:gd name="connsiteY0" fmla="*/ 785241 h 1063834"/>
              <a:gd name="connsiteX1" fmla="*/ 2133600 w 4445348"/>
              <a:gd name="connsiteY1" fmla="*/ 1469 h 1063834"/>
              <a:gd name="connsiteX2" fmla="*/ 4238171 w 4445348"/>
              <a:gd name="connsiteY2" fmla="*/ 973926 h 1063834"/>
              <a:gd name="connsiteX3" fmla="*/ 4180114 w 4445348"/>
              <a:gd name="connsiteY3" fmla="*/ 973926 h 1063834"/>
              <a:gd name="connsiteX0" fmla="*/ 0 w 4238171"/>
              <a:gd name="connsiteY0" fmla="*/ 785241 h 973926"/>
              <a:gd name="connsiteX1" fmla="*/ 2133600 w 4238171"/>
              <a:gd name="connsiteY1" fmla="*/ 1469 h 973926"/>
              <a:gd name="connsiteX2" fmla="*/ 4238171 w 4238171"/>
              <a:gd name="connsiteY2" fmla="*/ 973926 h 973926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57175 h 1003917"/>
              <a:gd name="connsiteX1" fmla="*/ 2206172 w 4180114"/>
              <a:gd name="connsiteY1" fmla="*/ 2432 h 1003917"/>
              <a:gd name="connsiteX2" fmla="*/ 4180114 w 4180114"/>
              <a:gd name="connsiteY2" fmla="*/ 1003917 h 1003917"/>
              <a:gd name="connsiteX0" fmla="*/ 0 w 4194628"/>
              <a:gd name="connsiteY0" fmla="*/ 871447 h 1002075"/>
              <a:gd name="connsiteX1" fmla="*/ 2220686 w 4194628"/>
              <a:gd name="connsiteY1" fmla="*/ 590 h 1002075"/>
              <a:gd name="connsiteX2" fmla="*/ 4194628 w 4194628"/>
              <a:gd name="connsiteY2" fmla="*/ 1002075 h 1002075"/>
              <a:gd name="connsiteX0" fmla="*/ 0 w 4209142"/>
              <a:gd name="connsiteY0" fmla="*/ 1052030 h 1052030"/>
              <a:gd name="connsiteX1" fmla="*/ 2235200 w 4209142"/>
              <a:gd name="connsiteY1" fmla="*/ 65 h 1052030"/>
              <a:gd name="connsiteX2" fmla="*/ 4209142 w 4209142"/>
              <a:gd name="connsiteY2" fmla="*/ 1001550 h 105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9142" h="1052030">
                <a:moveTo>
                  <a:pt x="0" y="1052030"/>
                </a:moveTo>
                <a:cubicBezTo>
                  <a:pt x="416077" y="746019"/>
                  <a:pt x="1533676" y="8478"/>
                  <a:pt x="2235200" y="65"/>
                </a:cubicBezTo>
                <a:cubicBezTo>
                  <a:pt x="2936724" y="-8348"/>
                  <a:pt x="3839028" y="810446"/>
                  <a:pt x="4209142" y="1001550"/>
                </a:cubicBezTo>
              </a:path>
            </a:pathLst>
          </a:custGeom>
          <a:noFill/>
          <a:ln w="762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41" name="Straight Arrow Connector 40"/>
          <p:cNvCxnSpPr>
            <a:stCxn id="44" idx="6"/>
            <a:endCxn id="43" idx="2"/>
          </p:cNvCxnSpPr>
          <p:nvPr/>
        </p:nvCxnSpPr>
        <p:spPr>
          <a:xfrm rot="16200000">
            <a:off x="729508" y="3903442"/>
            <a:ext cx="401831" cy="6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 rot="16200000">
            <a:off x="824932" y="3488456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 rot="16200000">
            <a:off x="818757" y="4107444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45" name="Straight Arrow Connector 44"/>
          <p:cNvCxnSpPr>
            <a:stCxn id="44" idx="5"/>
            <a:endCxn id="46" idx="2"/>
          </p:cNvCxnSpPr>
          <p:nvPr/>
        </p:nvCxnSpPr>
        <p:spPr>
          <a:xfrm rot="16200000">
            <a:off x="834627" y="3540080"/>
            <a:ext cx="768652" cy="4296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 rot="16200000">
            <a:off x="1325217" y="3153438"/>
            <a:ext cx="217157" cy="217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48" name="Straight Arrow Connector 47"/>
          <p:cNvCxnSpPr>
            <a:stCxn id="46" idx="6"/>
            <a:endCxn id="49" idx="2"/>
          </p:cNvCxnSpPr>
          <p:nvPr/>
        </p:nvCxnSpPr>
        <p:spPr>
          <a:xfrm rot="16200000">
            <a:off x="1213231" y="2931801"/>
            <a:ext cx="442202" cy="1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rot="16200000">
            <a:off x="1326290" y="2494080"/>
            <a:ext cx="217157" cy="217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 rot="16200000">
            <a:off x="824933" y="2802399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51" name="Straight Arrow Connector 50"/>
          <p:cNvCxnSpPr/>
          <p:nvPr/>
        </p:nvCxnSpPr>
        <p:spPr>
          <a:xfrm rot="16200000">
            <a:off x="692885" y="3254003"/>
            <a:ext cx="46890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9" idx="6"/>
            <a:endCxn id="68" idx="2"/>
          </p:cNvCxnSpPr>
          <p:nvPr/>
        </p:nvCxnSpPr>
        <p:spPr>
          <a:xfrm rot="16200000">
            <a:off x="7325137" y="3903440"/>
            <a:ext cx="401830" cy="6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 rot="16200000">
            <a:off x="7420561" y="3488455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 rot="16200000">
            <a:off x="7414386" y="4107443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70" name="Straight Arrow Connector 69"/>
          <p:cNvCxnSpPr>
            <a:stCxn id="69" idx="5"/>
            <a:endCxn id="71" idx="2"/>
          </p:cNvCxnSpPr>
          <p:nvPr/>
        </p:nvCxnSpPr>
        <p:spPr>
          <a:xfrm rot="16200000">
            <a:off x="7430257" y="3540077"/>
            <a:ext cx="768652" cy="4296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 rot="16200000">
            <a:off x="7920846" y="3153436"/>
            <a:ext cx="217157" cy="217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72" name="Straight Arrow Connector 71"/>
          <p:cNvCxnSpPr>
            <a:stCxn id="71" idx="6"/>
            <a:endCxn id="73" idx="2"/>
          </p:cNvCxnSpPr>
          <p:nvPr/>
        </p:nvCxnSpPr>
        <p:spPr>
          <a:xfrm rot="16200000">
            <a:off x="7808860" y="2931799"/>
            <a:ext cx="442202" cy="1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 rot="16200000">
            <a:off x="7921918" y="2494077"/>
            <a:ext cx="217157" cy="217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 rot="16200000">
            <a:off x="7420561" y="2802397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75" name="Straight Arrow Connector 74"/>
          <p:cNvCxnSpPr>
            <a:stCxn id="68" idx="6"/>
            <a:endCxn id="74" idx="2"/>
          </p:cNvCxnSpPr>
          <p:nvPr/>
        </p:nvCxnSpPr>
        <p:spPr>
          <a:xfrm rot="16200000">
            <a:off x="7294689" y="3254005"/>
            <a:ext cx="46890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737" y="4698883"/>
            <a:ext cx="2382431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CA" sz="2100" dirty="0"/>
              <a:t>Your local repository</a:t>
            </a:r>
          </a:p>
        </p:txBody>
      </p:sp>
      <p:cxnSp>
        <p:nvCxnSpPr>
          <p:cNvPr id="65" name="Straight Arrow Connector 64"/>
          <p:cNvCxnSpPr>
            <a:stCxn id="76" idx="6"/>
            <a:endCxn id="67" idx="2"/>
          </p:cNvCxnSpPr>
          <p:nvPr/>
        </p:nvCxnSpPr>
        <p:spPr>
          <a:xfrm rot="16200000">
            <a:off x="4030336" y="3903441"/>
            <a:ext cx="401831" cy="6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 rot="16200000">
            <a:off x="4125760" y="3488455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 rot="16200000">
            <a:off x="4119585" y="4107443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77" name="Straight Arrow Connector 76"/>
          <p:cNvCxnSpPr>
            <a:stCxn id="76" idx="5"/>
            <a:endCxn id="78" idx="2"/>
          </p:cNvCxnSpPr>
          <p:nvPr/>
        </p:nvCxnSpPr>
        <p:spPr>
          <a:xfrm rot="16200000">
            <a:off x="4135456" y="3540078"/>
            <a:ext cx="768652" cy="4296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 rot="16200000">
            <a:off x="4626045" y="3153436"/>
            <a:ext cx="217157" cy="217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79" name="Straight Arrow Connector 78"/>
          <p:cNvCxnSpPr>
            <a:stCxn id="78" idx="6"/>
            <a:endCxn id="80" idx="2"/>
          </p:cNvCxnSpPr>
          <p:nvPr/>
        </p:nvCxnSpPr>
        <p:spPr>
          <a:xfrm rot="16200000">
            <a:off x="4514059" y="2931799"/>
            <a:ext cx="442202" cy="1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 rot="16200000">
            <a:off x="4627117" y="2494077"/>
            <a:ext cx="217157" cy="217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 rot="16200000">
            <a:off x="4125760" y="2802396"/>
            <a:ext cx="217157" cy="21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cxnSp>
        <p:nvCxnSpPr>
          <p:cNvPr id="82" name="Straight Arrow Connector 81"/>
          <p:cNvCxnSpPr>
            <a:stCxn id="67" idx="6"/>
            <a:endCxn id="81" idx="2"/>
          </p:cNvCxnSpPr>
          <p:nvPr/>
        </p:nvCxnSpPr>
        <p:spPr>
          <a:xfrm rot="16200000">
            <a:off x="3999888" y="3254004"/>
            <a:ext cx="46890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 82"/>
          <p:cNvSpPr/>
          <p:nvPr/>
        </p:nvSpPr>
        <p:spPr>
          <a:xfrm flipH="1">
            <a:off x="5332566" y="3100335"/>
            <a:ext cx="1544629" cy="695569"/>
          </a:xfrm>
          <a:custGeom>
            <a:avLst/>
            <a:gdLst>
              <a:gd name="connsiteX0" fmla="*/ 0 w 4510345"/>
              <a:gd name="connsiteY0" fmla="*/ 640682 h 908975"/>
              <a:gd name="connsiteX1" fmla="*/ 1219200 w 4510345"/>
              <a:gd name="connsiteY1" fmla="*/ 2053 h 908975"/>
              <a:gd name="connsiteX2" fmla="*/ 4238171 w 4510345"/>
              <a:gd name="connsiteY2" fmla="*/ 829367 h 908975"/>
              <a:gd name="connsiteX3" fmla="*/ 4180114 w 4510345"/>
              <a:gd name="connsiteY3" fmla="*/ 829367 h 908975"/>
              <a:gd name="connsiteX0" fmla="*/ 0 w 4445348"/>
              <a:gd name="connsiteY0" fmla="*/ 785241 h 1063834"/>
              <a:gd name="connsiteX1" fmla="*/ 2133600 w 4445348"/>
              <a:gd name="connsiteY1" fmla="*/ 1469 h 1063834"/>
              <a:gd name="connsiteX2" fmla="*/ 4238171 w 4445348"/>
              <a:gd name="connsiteY2" fmla="*/ 973926 h 1063834"/>
              <a:gd name="connsiteX3" fmla="*/ 4180114 w 4445348"/>
              <a:gd name="connsiteY3" fmla="*/ 973926 h 1063834"/>
              <a:gd name="connsiteX0" fmla="*/ 0 w 4238171"/>
              <a:gd name="connsiteY0" fmla="*/ 785241 h 973926"/>
              <a:gd name="connsiteX1" fmla="*/ 2133600 w 4238171"/>
              <a:gd name="connsiteY1" fmla="*/ 1469 h 973926"/>
              <a:gd name="connsiteX2" fmla="*/ 4238171 w 4238171"/>
              <a:gd name="connsiteY2" fmla="*/ 973926 h 973926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57175 h 1003917"/>
              <a:gd name="connsiteX1" fmla="*/ 2206172 w 4180114"/>
              <a:gd name="connsiteY1" fmla="*/ 2432 h 1003917"/>
              <a:gd name="connsiteX2" fmla="*/ 4180114 w 4180114"/>
              <a:gd name="connsiteY2" fmla="*/ 1003917 h 1003917"/>
              <a:gd name="connsiteX0" fmla="*/ 0 w 4194628"/>
              <a:gd name="connsiteY0" fmla="*/ 871447 h 1002075"/>
              <a:gd name="connsiteX1" fmla="*/ 2220686 w 4194628"/>
              <a:gd name="connsiteY1" fmla="*/ 590 h 1002075"/>
              <a:gd name="connsiteX2" fmla="*/ 4194628 w 4194628"/>
              <a:gd name="connsiteY2" fmla="*/ 1002075 h 1002075"/>
              <a:gd name="connsiteX0" fmla="*/ 0 w 4209142"/>
              <a:gd name="connsiteY0" fmla="*/ 1052030 h 1052030"/>
              <a:gd name="connsiteX1" fmla="*/ 2235200 w 4209142"/>
              <a:gd name="connsiteY1" fmla="*/ 65 h 1052030"/>
              <a:gd name="connsiteX2" fmla="*/ 4209142 w 4209142"/>
              <a:gd name="connsiteY2" fmla="*/ 1001550 h 105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9142" h="1052030">
                <a:moveTo>
                  <a:pt x="0" y="1052030"/>
                </a:moveTo>
                <a:cubicBezTo>
                  <a:pt x="416077" y="746019"/>
                  <a:pt x="1533676" y="8478"/>
                  <a:pt x="2235200" y="65"/>
                </a:cubicBezTo>
                <a:cubicBezTo>
                  <a:pt x="2936724" y="-8348"/>
                  <a:pt x="3839028" y="810446"/>
                  <a:pt x="4209142" y="1001550"/>
                </a:cubicBezTo>
              </a:path>
            </a:pathLst>
          </a:custGeom>
          <a:noFill/>
          <a:ln w="762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84" name="TextBox 83"/>
          <p:cNvSpPr txBox="1"/>
          <p:nvPr/>
        </p:nvSpPr>
        <p:spPr>
          <a:xfrm>
            <a:off x="5782891" y="2572069"/>
            <a:ext cx="794657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CA" sz="2400" dirty="0"/>
              <a:t>push</a:t>
            </a:r>
          </a:p>
        </p:txBody>
      </p:sp>
      <p:sp>
        <p:nvSpPr>
          <p:cNvPr id="85" name="Freeform 84"/>
          <p:cNvSpPr/>
          <p:nvPr/>
        </p:nvSpPr>
        <p:spPr>
          <a:xfrm flipH="1">
            <a:off x="2043938" y="3140671"/>
            <a:ext cx="1544629" cy="695569"/>
          </a:xfrm>
          <a:custGeom>
            <a:avLst/>
            <a:gdLst>
              <a:gd name="connsiteX0" fmla="*/ 0 w 4510345"/>
              <a:gd name="connsiteY0" fmla="*/ 640682 h 908975"/>
              <a:gd name="connsiteX1" fmla="*/ 1219200 w 4510345"/>
              <a:gd name="connsiteY1" fmla="*/ 2053 h 908975"/>
              <a:gd name="connsiteX2" fmla="*/ 4238171 w 4510345"/>
              <a:gd name="connsiteY2" fmla="*/ 829367 h 908975"/>
              <a:gd name="connsiteX3" fmla="*/ 4180114 w 4510345"/>
              <a:gd name="connsiteY3" fmla="*/ 829367 h 908975"/>
              <a:gd name="connsiteX0" fmla="*/ 0 w 4445348"/>
              <a:gd name="connsiteY0" fmla="*/ 785241 h 1063834"/>
              <a:gd name="connsiteX1" fmla="*/ 2133600 w 4445348"/>
              <a:gd name="connsiteY1" fmla="*/ 1469 h 1063834"/>
              <a:gd name="connsiteX2" fmla="*/ 4238171 w 4445348"/>
              <a:gd name="connsiteY2" fmla="*/ 973926 h 1063834"/>
              <a:gd name="connsiteX3" fmla="*/ 4180114 w 4445348"/>
              <a:gd name="connsiteY3" fmla="*/ 973926 h 1063834"/>
              <a:gd name="connsiteX0" fmla="*/ 0 w 4238171"/>
              <a:gd name="connsiteY0" fmla="*/ 785241 h 973926"/>
              <a:gd name="connsiteX1" fmla="*/ 2133600 w 4238171"/>
              <a:gd name="connsiteY1" fmla="*/ 1469 h 973926"/>
              <a:gd name="connsiteX2" fmla="*/ 4238171 w 4238171"/>
              <a:gd name="connsiteY2" fmla="*/ 973926 h 973926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202 h 1032944"/>
              <a:gd name="connsiteX1" fmla="*/ 2133600 w 4180114"/>
              <a:gd name="connsiteY1" fmla="*/ 2430 h 1032944"/>
              <a:gd name="connsiteX2" fmla="*/ 4180114 w 4180114"/>
              <a:gd name="connsiteY2" fmla="*/ 1032944 h 1032944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86077 h 1032819"/>
              <a:gd name="connsiteX1" fmla="*/ 2133600 w 4180114"/>
              <a:gd name="connsiteY1" fmla="*/ 2305 h 1032819"/>
              <a:gd name="connsiteX2" fmla="*/ 4180114 w 4180114"/>
              <a:gd name="connsiteY2" fmla="*/ 1032819 h 1032819"/>
              <a:gd name="connsiteX0" fmla="*/ 0 w 4180114"/>
              <a:gd name="connsiteY0" fmla="*/ 757175 h 1003917"/>
              <a:gd name="connsiteX1" fmla="*/ 2206172 w 4180114"/>
              <a:gd name="connsiteY1" fmla="*/ 2432 h 1003917"/>
              <a:gd name="connsiteX2" fmla="*/ 4180114 w 4180114"/>
              <a:gd name="connsiteY2" fmla="*/ 1003917 h 1003917"/>
              <a:gd name="connsiteX0" fmla="*/ 0 w 4194628"/>
              <a:gd name="connsiteY0" fmla="*/ 871447 h 1002075"/>
              <a:gd name="connsiteX1" fmla="*/ 2220686 w 4194628"/>
              <a:gd name="connsiteY1" fmla="*/ 590 h 1002075"/>
              <a:gd name="connsiteX2" fmla="*/ 4194628 w 4194628"/>
              <a:gd name="connsiteY2" fmla="*/ 1002075 h 1002075"/>
              <a:gd name="connsiteX0" fmla="*/ 0 w 4209142"/>
              <a:gd name="connsiteY0" fmla="*/ 1052030 h 1052030"/>
              <a:gd name="connsiteX1" fmla="*/ 2235200 w 4209142"/>
              <a:gd name="connsiteY1" fmla="*/ 65 h 1052030"/>
              <a:gd name="connsiteX2" fmla="*/ 4209142 w 4209142"/>
              <a:gd name="connsiteY2" fmla="*/ 1001550 h 105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9142" h="1052030">
                <a:moveTo>
                  <a:pt x="0" y="1052030"/>
                </a:moveTo>
                <a:cubicBezTo>
                  <a:pt x="416077" y="746019"/>
                  <a:pt x="1533676" y="8478"/>
                  <a:pt x="2235200" y="65"/>
                </a:cubicBezTo>
                <a:cubicBezTo>
                  <a:pt x="2936724" y="-8348"/>
                  <a:pt x="3839028" y="810446"/>
                  <a:pt x="4209142" y="1001550"/>
                </a:cubicBezTo>
              </a:path>
            </a:pathLst>
          </a:custGeom>
          <a:noFill/>
          <a:ln w="762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CA"/>
          </a:p>
        </p:txBody>
      </p:sp>
      <p:sp>
        <p:nvSpPr>
          <p:cNvPr id="87" name="TextBox 86"/>
          <p:cNvSpPr txBox="1"/>
          <p:nvPr/>
        </p:nvSpPr>
        <p:spPr>
          <a:xfrm>
            <a:off x="1844145" y="2702089"/>
            <a:ext cx="194421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CA" sz="2400" dirty="0"/>
              <a:t>fetch + pull</a:t>
            </a:r>
          </a:p>
        </p:txBody>
      </p:sp>
    </p:spTree>
    <p:extLst>
      <p:ext uri="{BB962C8B-B14F-4D97-AF65-F5344CB8AC3E}">
        <p14:creationId xmlns:p14="http://schemas.microsoft.com/office/powerpoint/2010/main" val="103506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/>
      <p:bldP spid="35" grpId="1"/>
      <p:bldP spid="36" grpId="0"/>
      <p:bldP spid="36" grpId="1"/>
      <p:bldP spid="38" grpId="0" animBg="1"/>
      <p:bldP spid="38" grpId="1" animBg="1"/>
      <p:bldP spid="50" grpId="0" animBg="1"/>
      <p:bldP spid="71" grpId="0" animBg="1"/>
      <p:bldP spid="73" grpId="0" animBg="1"/>
      <p:bldP spid="78" grpId="0" animBg="1"/>
      <p:bldP spid="80" grpId="0" animBg="1"/>
      <p:bldP spid="81" grpId="0" animBg="1"/>
      <p:bldP spid="83" grpId="0" animBg="1"/>
      <p:bldP spid="83" grpId="1" animBg="1"/>
      <p:bldP spid="84" grpId="0"/>
      <p:bldP spid="84" grpId="1"/>
      <p:bldP spid="85" grpId="0" animBg="1"/>
      <p:bldP spid="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1DD0DF-3863-419D-9DCF-378DB853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versus bare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2D9038-35D1-48FF-A4FF-CCD671A48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3826768" cy="3394472"/>
          </a:xfrm>
        </p:spPr>
        <p:txBody>
          <a:bodyPr/>
          <a:lstStyle/>
          <a:p>
            <a:r>
              <a:rPr lang="en-CA" dirty="0"/>
              <a:t>Working repository</a:t>
            </a:r>
          </a:p>
          <a:p>
            <a:pPr lvl="1"/>
            <a:r>
              <a:rPr lang="en-CA" dirty="0"/>
              <a:t>What you use when keeping track of changes</a:t>
            </a:r>
          </a:p>
          <a:p>
            <a:pPr lvl="1"/>
            <a:r>
              <a:rPr lang="en-CA" dirty="0"/>
              <a:t>Has both git history and files you’re working 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09A1EDD-78F2-4C2E-B68D-6AB7D7EAB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987574"/>
            <a:ext cx="4400522" cy="394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725</Words>
  <Application>Microsoft Office PowerPoint</Application>
  <PresentationFormat>On-screen Show (16:9)</PresentationFormat>
  <Paragraphs>149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Collaborating with git</vt:lpstr>
      <vt:lpstr>What we’ve previously covered:</vt:lpstr>
      <vt:lpstr>What we’ll cover today:</vt:lpstr>
      <vt:lpstr>To start: practicing what we’ve previously covered</vt:lpstr>
      <vt:lpstr>Branches</vt:lpstr>
      <vt:lpstr>Working with remote repositories (how do you collaborate with git?)</vt:lpstr>
      <vt:lpstr>Working with remote repositories (how do you collaborate with git?)</vt:lpstr>
      <vt:lpstr>Working with remote repositories (how do you collaborate with git?)</vt:lpstr>
      <vt:lpstr>Working versus bare repositories</vt:lpstr>
      <vt:lpstr>Working versus bare repositories</vt:lpstr>
      <vt:lpstr>Git workflow to create a collaboration on a shared drive</vt:lpstr>
      <vt:lpstr>Git workflow to create a collaboration on a shared drive</vt:lpstr>
      <vt:lpstr>Git workflow to create a collaboration on a shared drive</vt:lpstr>
      <vt:lpstr>Git workflow to create a collaboration on a shared drive</vt:lpstr>
      <vt:lpstr>Let’s see how this works using Sourcetree</vt:lpstr>
      <vt:lpstr>Git workflow when collaborating with an existing project</vt:lpstr>
      <vt:lpstr>So what is Github, and how do we use it to collaborate?</vt:lpstr>
      <vt:lpstr>So what is Github, and how do we use it to collaborate?</vt:lpstr>
      <vt:lpstr>Some common problems</vt:lpstr>
      <vt:lpstr>Some common problems</vt:lpstr>
      <vt:lpstr>Some common problems</vt:lpstr>
      <vt:lpstr>Some common problems</vt:lpstr>
      <vt:lpstr>Some common problems</vt:lpstr>
      <vt:lpstr>Some common problems</vt:lpstr>
      <vt:lpstr>Questions?</vt:lpstr>
    </vt:vector>
  </TitlesOfParts>
  <Company>DFO-MPO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Collaborating with git</dc:title>
  <dc:creator>Eric Pedersen</dc:creator>
  <cp:lastModifiedBy>Eric Pedersen</cp:lastModifiedBy>
  <cp:revision>49</cp:revision>
  <dcterms:created xsi:type="dcterms:W3CDTF">2018-01-17T17:27:45Z</dcterms:created>
  <dcterms:modified xsi:type="dcterms:W3CDTF">2018-01-18T15:04:20Z</dcterms:modified>
</cp:coreProperties>
</file>