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3"/>
    <p:restoredTop sz="94643"/>
  </p:normalViewPr>
  <p:slideViewPr>
    <p:cSldViewPr snapToGrid="0">
      <p:cViewPr varScale="1">
        <p:scale>
          <a:sx n="81" d="100"/>
          <a:sy n="81" d="100"/>
        </p:scale>
        <p:origin x="1018" y="6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College Recommendation Site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PES1201700012 – Aditya </a:t>
            </a:r>
            <a:r>
              <a:rPr lang="en-US" sz="2000" dirty="0" err="1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Sivaram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PES1201700115 – Nishanth </a:t>
            </a:r>
            <a:r>
              <a:rPr lang="en-US" sz="2000" dirty="0" err="1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Shastry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PES1201700636 – Krishnamoorthy M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581940" y="1155998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B3B501-5C27-A044-B300-2854C63CF207}"/>
              </a:ext>
            </a:extLst>
          </p:cNvPr>
          <p:cNvSpPr txBox="1">
            <a:spLocks/>
          </p:cNvSpPr>
          <p:nvPr/>
        </p:nvSpPr>
        <p:spPr>
          <a:xfrm>
            <a:off x="317205" y="2042815"/>
            <a:ext cx="7836195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sz="2000" dirty="0"/>
              <a:t>This is a college advisory website for guiding students on the best colleges to attend.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sz="2000" dirty="0"/>
              <a:t>User can enter his/her details and can get multiple suitable recommendations of colleges that can suit his/her needs.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04FDCA-F1E2-5447-B4AB-EF41879E6CBC}"/>
              </a:ext>
            </a:extLst>
          </p:cNvPr>
          <p:cNvSpPr txBox="1">
            <a:spLocks/>
          </p:cNvSpPr>
          <p:nvPr/>
        </p:nvSpPr>
        <p:spPr>
          <a:xfrm>
            <a:off x="317205" y="2042815"/>
            <a:ext cx="7836195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000"/>
              <a:t>HTML</a:t>
            </a:r>
            <a:endParaRPr lang="en-IN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000" dirty="0"/>
              <a:t>CSS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000" dirty="0" err="1"/>
              <a:t>Jquery</a:t>
            </a:r>
            <a:endParaRPr lang="en-IN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000" dirty="0"/>
              <a:t>-Flask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695AB-09D0-4F4D-BC4C-92177FC433A7}"/>
              </a:ext>
            </a:extLst>
          </p:cNvPr>
          <p:cNvSpPr txBox="1">
            <a:spLocks/>
          </p:cNvSpPr>
          <p:nvPr/>
        </p:nvSpPr>
        <p:spPr>
          <a:xfrm>
            <a:off x="317205" y="2042815"/>
            <a:ext cx="7836195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000" dirty="0"/>
              <a:t>Multi-Stage Loading using AJAX XHR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000" dirty="0"/>
              <a:t>RSS Feed parsing using AJAX XHR  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75A068-B40A-F240-AEED-DD64957984A0}"/>
              </a:ext>
            </a:extLst>
          </p:cNvPr>
          <p:cNvSpPr txBox="1">
            <a:spLocks/>
          </p:cNvSpPr>
          <p:nvPr/>
        </p:nvSpPr>
        <p:spPr>
          <a:xfrm>
            <a:off x="317205" y="2042815"/>
            <a:ext cx="7836195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000" dirty="0"/>
              <a:t>The user enters an input regarding their details such as grade, gender, favourite subject and so on.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-    Using machine </a:t>
            </a:r>
            <a:r>
              <a:rPr lang="en-IN" sz="2000" dirty="0" err="1"/>
              <a:t>learning,it</a:t>
            </a:r>
            <a:r>
              <a:rPr lang="en-IN" sz="2000" dirty="0"/>
              <a:t> predicts a </a:t>
            </a:r>
            <a:r>
              <a:rPr lang="en-IN" sz="2000" dirty="0" err="1"/>
              <a:t>favorable</a:t>
            </a:r>
            <a:r>
              <a:rPr lang="en-IN" sz="2000" dirty="0"/>
              <a:t> option of college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139</Words>
  <Application>Microsoft Office PowerPoint</Application>
  <PresentationFormat>On-screen Show (4:3)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ADITYA SIVARAM</cp:lastModifiedBy>
  <cp:revision>46</cp:revision>
  <dcterms:created xsi:type="dcterms:W3CDTF">2020-04-04T14:48:00Z</dcterms:created>
  <dcterms:modified xsi:type="dcterms:W3CDTF">2020-04-21T10:36:33Z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