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1"/>
  </p:notesMasterIdLst>
  <p:handoutMasterIdLst>
    <p:handoutMasterId r:id="rId72"/>
  </p:handoutMasterIdLst>
  <p:sldIdLst>
    <p:sldId id="468" r:id="rId2"/>
    <p:sldId id="498" r:id="rId3"/>
    <p:sldId id="529" r:id="rId4"/>
    <p:sldId id="284" r:id="rId5"/>
    <p:sldId id="532" r:id="rId6"/>
    <p:sldId id="531" r:id="rId7"/>
    <p:sldId id="530" r:id="rId8"/>
    <p:sldId id="533" r:id="rId9"/>
    <p:sldId id="535" r:id="rId10"/>
    <p:sldId id="536" r:id="rId11"/>
    <p:sldId id="537" r:id="rId12"/>
    <p:sldId id="538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39" r:id="rId23"/>
    <p:sldId id="540" r:id="rId24"/>
    <p:sldId id="684" r:id="rId25"/>
    <p:sldId id="685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97" r:id="rId58"/>
    <p:sldId id="598" r:id="rId59"/>
    <p:sldId id="599" r:id="rId60"/>
    <p:sldId id="600" r:id="rId61"/>
    <p:sldId id="605" r:id="rId62"/>
    <p:sldId id="606" r:id="rId63"/>
    <p:sldId id="601" r:id="rId64"/>
    <p:sldId id="602" r:id="rId65"/>
    <p:sldId id="603" r:id="rId66"/>
    <p:sldId id="604" r:id="rId67"/>
    <p:sldId id="586" r:id="rId68"/>
    <p:sldId id="587" r:id="rId69"/>
    <p:sldId id="26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109" d="100"/>
          <a:sy n="109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93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88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34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23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8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755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56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0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7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74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3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35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91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1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53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31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4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78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865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27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42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25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49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617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5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10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077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9131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19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2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53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04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90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34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03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973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2022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14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8589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691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44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1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642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933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948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7768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7480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113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068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3124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9660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85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398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68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14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6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10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262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16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1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85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4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987D83F-23BF-6E1C-F821-A9C5E95EB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90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0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98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9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8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3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2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2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1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25/09/2023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32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02" r:id="rId19"/>
    <p:sldLayoutId id="2147483689" r:id="rId20"/>
    <p:sldLayoutId id="2147483690" r:id="rId21"/>
    <p:sldLayoutId id="2147483707" r:id="rId22"/>
    <p:sldLayoutId id="2147483662" r:id="rId23"/>
    <p:sldLayoutId id="2147483663" r:id="rId24"/>
    <p:sldLayoutId id="214748367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Nodemail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2048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C6259-1A06-D896-3F02-35FFDECC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2393159"/>
            <a:ext cx="5399314" cy="4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F2F39F5-594B-F743-4F82-3F0BE482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03" y="2029628"/>
            <a:ext cx="5068912" cy="3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5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</a:t>
            </a:r>
            <a:r>
              <a:rPr lang="es-CO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iniciar la instalación.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9CDF02-F597-8668-BB19-83954390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98" y="3686064"/>
            <a:ext cx="3847434" cy="2990284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FC7393-300C-F1BC-9B07-101F0B0D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325" y="263464"/>
            <a:ext cx="3879550" cy="29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 </a:t>
            </a:r>
            <a:r>
              <a:rPr lang="es-CO" sz="6000" dirty="0" err="1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9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Node</a:t>
            </a:r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 JS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seleccionamos la primera opción.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E16B9E4-A3E3-10B4-B884-95DF30BE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06" y="2633573"/>
            <a:ext cx="6593950" cy="29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0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seleccionar la opción “LTS” ya que es más estable que la nueva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E6F81A44-8506-F738-5BE9-4E857755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92" y="3429000"/>
            <a:ext cx="5612130" cy="23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16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Buscaremos en las descargas el archivo que hemos descargado y le damos doble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86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“Next”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96394D5-A28F-6022-DEA3-D473461F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569" y="1886723"/>
            <a:ext cx="4076700" cy="847725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E00898A-0CA0-5A80-8F75-91F5E12E0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26" y="3136430"/>
            <a:ext cx="464883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los términos y condiciones le damos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aceptar y le damos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E1BAD90-7DF8-085E-5AD8-F0B27B23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66" y="1274446"/>
            <a:ext cx="46869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damos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“Next” de nuevo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C50A877-4909-6F89-84C9-B9F0ADF81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504"/>
            <a:ext cx="463931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 acá no vamos a mover nada y simplemente daremos “Next”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33412C-CE47-0267-33D3-3E756DC4A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89" y="2302328"/>
            <a:ext cx="46107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Contenido de la presentación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69A6FB7-DE33-FDC3-3431-2B800A3E5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46539"/>
              </p:ext>
            </p:extLst>
          </p:nvPr>
        </p:nvGraphicFramePr>
        <p:xfrm>
          <a:off x="1885042" y="25019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20215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194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  <a:endParaRPr lang="es-C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Tecnologías requeridas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4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Visual Studio </a:t>
                      </a:r>
                      <a:r>
                        <a:rPr lang="es-ES" b="1" dirty="0" err="1"/>
                        <a:t>Code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1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Instalación </a:t>
                      </a:r>
                      <a:r>
                        <a:rPr lang="es-ES" b="1" dirty="0" err="1"/>
                        <a:t>Node</a:t>
                      </a:r>
                      <a:r>
                        <a:rPr lang="es-ES" b="1" dirty="0"/>
                        <a:t> JS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Creación de Carpetas 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22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8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Codificación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26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vamos a chulear la opción que nos da y luego vamos a dar “Next”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CA367-1B1F-285D-7849-0C1256627AF7}"/>
              </a:ext>
            </a:extLst>
          </p:cNvPr>
          <p:cNvSpPr txBox="1"/>
          <p:nvPr/>
        </p:nvSpPr>
        <p:spPr>
          <a:xfrm>
            <a:off x="391885" y="4104083"/>
            <a:ext cx="6008914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damos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“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C893963-2948-3D90-4CA6-CEC9AD1034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90" b="2906"/>
          <a:stretch/>
        </p:blipFill>
        <p:spPr bwMode="auto">
          <a:xfrm>
            <a:off x="4972548" y="3729872"/>
            <a:ext cx="3507603" cy="2743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EC23410-ED59-0BE8-86BA-A253A20D8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349" y="480449"/>
            <a:ext cx="3959181" cy="308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Node</a:t>
            </a: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 JS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esto hemos instalado “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1F917A-F61F-10E7-B3B9-199E2969C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241" y="1842588"/>
            <a:ext cx="496316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8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Creación de carpetas.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026845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una carpeta raíz. En nuestro caso la llamaremos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06505B-C17C-401C-3BEE-36429B9CE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21"/>
          <a:stretch/>
        </p:blipFill>
        <p:spPr bwMode="auto">
          <a:xfrm>
            <a:off x="574040" y="3673112"/>
            <a:ext cx="7928386" cy="670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747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nuestra carpeta ría vamos a crear una nueva carpeta llamada “app”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064557-BD61-D2CB-932A-5CF48C8D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93" y="3275661"/>
            <a:ext cx="6241333" cy="21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9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Creación de carpetas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105400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la carpeta “app” vamos a crear una nueva carpeta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enviroment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la cual va a contener todos nuestros entornos.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E517803-31BF-B0CC-29F4-A03F902E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04" y="3399609"/>
            <a:ext cx="6843804" cy="2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4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00360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77960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5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Vamos a comenzar yendo a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buscamos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gmail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escogemos la primera opción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DFF2F4-0E0A-BF98-03E4-11055D28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" y="2458651"/>
            <a:ext cx="8825349" cy="35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0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7148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Paso 2: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Vamos a seleccionar “acceder”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C9E8003-B278-4492-45B7-1F01BDE06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96" b="27942"/>
          <a:stretch/>
        </p:blipFill>
        <p:spPr bwMode="auto">
          <a:xfrm>
            <a:off x="4001180" y="2506979"/>
            <a:ext cx="7265534" cy="3841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6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pedirá iniciar sesión con Google así que lo haremos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4153B31-B5D3-1270-72A5-D4ABE881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94" y="1470932"/>
            <a:ext cx="4200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3282571" y="2228671"/>
            <a:ext cx="5626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102429" y="3463724"/>
            <a:ext cx="600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esta presentación se desarrolla un pequeño proyecto para enviar correos a un Gmail a través de </a:t>
            </a:r>
            <a:r>
              <a:rPr kumimoji="0" lang="es-CO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4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iniciamos sesión arriba a la derecha aparecerá un icono como este y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7EA046-0D73-C5F3-B49B-39B6F036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16" y="3069091"/>
            <a:ext cx="6744158" cy="17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nos saldrá una pestaña como esta y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“gestionar tu cuenta de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17EB1DB9-ECA0-F0C4-1B0F-4C760444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009" y="1788531"/>
            <a:ext cx="4544106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600891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Luego a la izquierda nos aparecerán unas opciones y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“seguridad”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806161A-5C1D-3433-99C4-4FD9395C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490662"/>
            <a:ext cx="3314700" cy="48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11025317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Buscaremos la opción que dice “Cómo inicias sesión en Google” y miramos si la opción de “verificación en dos pasos” esta activada de ser así vamos a dar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nos saltaremos hasta el paso 13 , de lo contrario continua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ahí para activarla.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B196AD-2CAB-E64B-37DE-5F01AD04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0" y="2755014"/>
            <a:ext cx="9699709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7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nos sale esta pestaña y le damos “empezar”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B2C2DC-EBDD-F99D-F14B-4D3CF1B3A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3" b="3349"/>
          <a:stretch/>
        </p:blipFill>
        <p:spPr bwMode="auto">
          <a:xfrm>
            <a:off x="5118327" y="1422851"/>
            <a:ext cx="4809445" cy="5149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582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nos pedirá iniciar sesión de en el celular y luego daremos a “continuar”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038A9CA-8E08-B66E-4373-BEF2C206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34" y="1116568"/>
            <a:ext cx="5612130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788531"/>
            <a:ext cx="514350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nos pedirá un número de seguridad, vamos a colocar el nuestro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96E0016-4C93-E735-DB51-0A07F1D3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6568"/>
            <a:ext cx="5612130" cy="51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801595"/>
            <a:ext cx="5404758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pedirá un código el cual se nos envió al celular y lo vamos a colocar.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A7403C-FDE1-11BE-67C1-7DB4ABCD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7618"/>
            <a:ext cx="5612130" cy="43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0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9160792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damos “Activar”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00F1086-5ED7-4296-9EE4-9DE0B19AC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8" t="2386" r="7927" b="4747"/>
          <a:stretch/>
        </p:blipFill>
        <p:spPr bwMode="auto">
          <a:xfrm>
            <a:off x="4743222" y="1583759"/>
            <a:ext cx="5413149" cy="4673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267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enviará a un menú como este y deslizaremos hacía abajo.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17888A8-6A8C-0235-C56B-1E0F0E3D6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75" y="1116568"/>
            <a:ext cx="5220335" cy="53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alación de Visual Studio Code en Ubuntu 20.04">
            <a:extLst>
              <a:ext uri="{FF2B5EF4-FFF2-40B4-BE49-F238E27FC236}">
                <a16:creationId xmlns:a16="http://schemas.microsoft.com/office/drawing/2014/main" id="{52F29162-7184-C948-6A95-0078FB20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r="15652"/>
          <a:stretch/>
        </p:blipFill>
        <p:spPr bwMode="auto">
          <a:xfrm>
            <a:off x="6907346" y="0"/>
            <a:ext cx="52846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28655" y="1948542"/>
            <a:ext cx="5579763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8026" y="3300455"/>
            <a:ext cx="49917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internet, </a:t>
            </a:r>
            <a:r>
              <a:rPr lang="es-ES" sz="2133" dirty="0" err="1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node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 err="1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js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BFA4AB3-C295-5F1A-95EE-1B1B1E6D9A0F}"/>
              </a:ext>
            </a:extLst>
          </p:cNvPr>
          <p:cNvCxnSpPr>
            <a:cxnSpLocks/>
          </p:cNvCxnSpPr>
          <p:nvPr/>
        </p:nvCxnSpPr>
        <p:spPr>
          <a:xfrm>
            <a:off x="1028655" y="3142320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6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225143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Buscamos la opción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constraseñas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aplicaciones” y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seleecionamos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flecha de la derecha.</a:t>
            </a:r>
            <a:b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006119A-6AAA-AC23-56D0-C3258163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053173"/>
            <a:ext cx="7920162" cy="25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03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aparecerá esta opción para crear una contraseña, le ponemos un nombre que en este caso será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“Crear”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1EB43DE-0BFD-5131-5445-F5FB8857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92" y="1247618"/>
            <a:ext cx="5119279" cy="51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0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8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nos va a generar una contraseña, anótala en alguna parte ya que la vamos a necesitar, sin embargo, no se la muestre a nadie porque se pueden meter en tu Gmail con ella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46CB927-84F4-DE05-EA8B-8A2B78DA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69" y="1438275"/>
            <a:ext cx="6114687" cy="49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5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474028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iremos a nuestra carpeta raíz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vamos a abrir la consola colocando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DA1FCF68-6A86-46F5-A992-0032FCB5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14" y="3073810"/>
            <a:ext cx="7159141" cy="20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1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30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se abrió la consola vamos a verificar que este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instalado colocando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-v” y saldrá la versión del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tenemos instalado, también verificamos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colocando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-v” y saldrá a su vez la consola y por último vamos a abrir el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colocando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A50D7EF-0E0A-105F-0CB2-66F6285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70" y="1788531"/>
            <a:ext cx="6831248" cy="25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que se abrió nuestro visual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vamos a crear un archivo en la carpeta raíz.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83E30A9-722B-B7DE-4EEA-3199F187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38" y="1788531"/>
            <a:ext cx="6632061" cy="34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3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archivo lo llamaremos “index.js”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A961BFD-716C-10C1-9F18-FE558FBF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01" y="1788531"/>
            <a:ext cx="4566648" cy="27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7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abrir la terminal dando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arriba donde dice “terminal”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3031CA5-9B31-F7DF-A921-03028473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23" y="1667238"/>
            <a:ext cx="7036922" cy="34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43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se nos abrirá unas opciones y daremos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“new terminal”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0EA79CE-6167-7A78-07D5-41459118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7" y="3295926"/>
            <a:ext cx="7504339" cy="26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2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inicializar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terminal colocando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29835ADA-0FBA-8195-8045-4B3A245D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666126"/>
            <a:ext cx="7078708" cy="29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Work Sans Medium" pitchFamily="2" charset="77"/>
              </a:rPr>
              <a:t>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7D90E-E7F2-8BE8-A566-D982C2C48851}"/>
              </a:ext>
            </a:extLst>
          </p:cNvPr>
          <p:cNvSpPr txBox="1">
            <a:spLocks/>
          </p:cNvSpPr>
          <p:nvPr/>
        </p:nvSpPr>
        <p:spPr>
          <a:xfrm>
            <a:off x="1752944" y="2022000"/>
            <a:ext cx="7635985" cy="1537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000" dirty="0">
                <a:solidFill>
                  <a:srgbClr val="38A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instalación del editor de texto.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4F34E5-C0D2-6F86-FA7F-85D6814A599F}"/>
              </a:ext>
            </a:extLst>
          </p:cNvPr>
          <p:cNvCxnSpPr>
            <a:cxnSpLocks/>
          </p:cNvCxnSpPr>
          <p:nvPr/>
        </p:nvCxnSpPr>
        <p:spPr>
          <a:xfrm>
            <a:off x="1752944" y="3794288"/>
            <a:ext cx="4343056" cy="26597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5680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pedirá ciertos datos, puedes llenarlos o simplemente dejarlos vacíos, eso sí coloca tu nombre cuando te pregunten por el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43D0B13-E1B9-C210-349C-76451124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157765"/>
            <a:ext cx="8793349" cy="32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56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 de que llenamos la información nos pedirá confirmar y vamos a colocar “yes”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AF31C5B-CB0F-74AC-F233-64276CAA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386" y="1788531"/>
            <a:ext cx="6716486" cy="36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0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se haya instalado correctamente vamos a ver en la barra de exploración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DAE2154-0BD9-1B6C-8143-A8FD607A4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90"/>
          <a:stretch/>
        </p:blipFill>
        <p:spPr bwMode="auto">
          <a:xfrm>
            <a:off x="5229678" y="1773719"/>
            <a:ext cx="4649107" cy="3310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4626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202324" y="1286336"/>
            <a:ext cx="10999076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en la consola, vamos a instalar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también los entornos colocando en la consola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D9097AD7-61E3-60F9-A829-31D86A729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395694"/>
            <a:ext cx="9156534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0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5" y="1573427"/>
            <a:ext cx="3853544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28: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vemos si se instaló correctamente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BE3C545-BCF3-971E-3A55-C3448C9B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7" y="2569355"/>
            <a:ext cx="7711378" cy="32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71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3739243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057775" algn="l"/>
              </a:tabLs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haya instalado correctamente se nos creará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node_modules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el archivo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package-lock.json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7E0825EC-81D6-D762-F8E9-83F05B6D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32" y="1778852"/>
            <a:ext cx="5246478" cy="36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5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255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30: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dentro de nuestra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enviroment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vamos a crear un nuevo archivo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PD: Ten mucho cuidado ya que la carpeta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enviroment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esta a su vez dentro de “app”, así que ten cuidado al crear el archivo asegúrate de que estés creando el archivo de forma correcta.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550691C-D9CF-C7FF-603F-B7FD9E96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8774"/>
            <a:ext cx="5250997" cy="45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92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31: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archivo se llamará “.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B449443-3F17-4D9E-B460-6E14CFEE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466975"/>
            <a:ext cx="7469841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34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274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32: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nuestro archivo 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crearemos una variable de entorno “EMAIL” y pondremos el correo que hemos usado para crear la contraseña en los anteriores pasos. Y también crearemos otra variable llamada “PASSWORD” y vamos a colocar la contraseña que hemos creado anteriormente (paso 16)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263EF8C-7057-09EA-9752-9BD8F2F9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57" y="2460495"/>
            <a:ext cx="6683428" cy="27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69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33: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importar la librería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enviar correos (línea 2), además vamos a cargar las variables de entorno (línea 5), ten mucho cuidado al crear la ruta.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BDC9670-9D62-D0F8-449D-1412391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" y="3510261"/>
            <a:ext cx="11702827" cy="22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9D7A1C-280B-BAD5-6B6A-D456AD5C7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35871"/>
          <a:stretch/>
        </p:blipFill>
        <p:spPr bwMode="auto">
          <a:xfrm>
            <a:off x="6536872" y="1177061"/>
            <a:ext cx="4743293" cy="5241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5FDE73-C641-1100-C209-6B5902DCC3EC}"/>
              </a:ext>
            </a:extLst>
          </p:cNvPr>
          <p:cNvSpPr/>
          <p:nvPr/>
        </p:nvSpPr>
        <p:spPr>
          <a:xfrm>
            <a:off x="642601" y="2322943"/>
            <a:ext cx="2939970" cy="34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642601" y="552429"/>
            <a:ext cx="3969703" cy="151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Proceso instalación VS </a:t>
            </a:r>
            <a:r>
              <a:rPr lang="es-CO" dirty="0" err="1">
                <a:solidFill>
                  <a:srgbClr val="38AA00"/>
                </a:solidFill>
                <a:latin typeface="Work Sans Light" pitchFamily="2" charset="77"/>
              </a:rPr>
              <a:t>Code</a:t>
            </a:r>
            <a:endParaRPr lang="es-CO" dirty="0">
              <a:solidFill>
                <a:srgbClr val="38AA00"/>
              </a:solidFill>
              <a:latin typeface="Work Sans Light" pitchFamily="2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515516" y="2928392"/>
            <a:ext cx="4223871" cy="86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seleccionamos donde dice “</a:t>
            </a:r>
            <a:r>
              <a:rPr lang="es-CO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03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34: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crear una función llamada “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sendEmail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(línea 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A3782CD-319E-E191-012C-40BF408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2999563"/>
            <a:ext cx="10358519" cy="14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61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176157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35: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crear un objeto llamado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el cual va a configurar para enviar los correos. (línea 11)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2F745E7-CF38-CC63-0D67-1BB396D9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333094"/>
            <a:ext cx="9972724" cy="17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2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8745733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36: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configurar nuestro host (línea 12) que ya que utilizaremos el servicio de Gmail el host es : “smtp.gmail.com” y pondremos el servicio (línea 13) que es Gmail, no usaremos una conexión segura (línea 14) y utilizaremos el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autentifique que tenemos los derechos para enviar correos desde allí (desde la línea 15 hasta la 18)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BC7A28-DC86-1343-E042-5690B3B8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611338"/>
            <a:ext cx="10935030" cy="23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78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7870371" cy="155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37: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vamos a salir del objeto, pero dentro de la función vamos a definir la información del correo a enviar, quien lo envía (línea 23), quien lo va a recibir (línea 24), el asunto (línea 25) y el texto (línea 26) y por último vamos a imprimir un mensaje en la consola en caso de que haya funcionado (línea 30)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A19888-1127-AE80-D550-1A75F6FF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347740"/>
            <a:ext cx="9275546" cy="31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05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38: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al cerrar la función vamos a llamarla y vamos a colocar el cuerpo del mensaje, el correo de quien lo va a recibir y el asunto.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B5502F-C834-909D-5A55-132999C85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564267"/>
            <a:ext cx="10835954" cy="12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9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5704114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39: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en la consola depuramos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colocando (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index.js) y en caso de que haya funcionado correctamente nos enviará el mensaje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EE3B044-4BF3-9D9D-7D04-F40F9834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130614"/>
            <a:ext cx="10412868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4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accent1"/>
                </a:solidFill>
                <a:latin typeface="Work Sans Light" pitchFamily="2" charset="77"/>
              </a:rPr>
              <a:t>Desarrollo </a:t>
            </a:r>
            <a:r>
              <a:rPr lang="es-ES" sz="4800" b="1" dirty="0" err="1">
                <a:solidFill>
                  <a:schemeClr val="accent1"/>
                </a:solidFill>
                <a:latin typeface="Work Sans Light" pitchFamily="2" charset="77"/>
              </a:rPr>
              <a:t>Nodemail</a:t>
            </a:r>
            <a:endParaRPr kumimoji="0" lang="es-CO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391886" y="1247618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1788531"/>
            <a:ext cx="4327071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40: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Ahora en el mail que hemos decidido enviarlo se ve el correo que hemos enviado. Y hemos terminado el proyecto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D050151-07E4-487F-F750-911B6BEC1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 b="7826"/>
          <a:stretch/>
        </p:blipFill>
        <p:spPr bwMode="auto">
          <a:xfrm>
            <a:off x="391886" y="2963817"/>
            <a:ext cx="8649745" cy="31920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5955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A3C247-9188-45F4-96FC-5D5EAF14C80E}"/>
              </a:ext>
            </a:extLst>
          </p:cNvPr>
          <p:cNvCxnSpPr>
            <a:cxnSpLocks/>
          </p:cNvCxnSpPr>
          <p:nvPr/>
        </p:nvCxnSpPr>
        <p:spPr>
          <a:xfrm>
            <a:off x="456236" y="1157296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EEF928E-F956-7C4C-11C0-C05AA6EBCC7F}"/>
              </a:ext>
            </a:extLst>
          </p:cNvPr>
          <p:cNvSpPr txBox="1"/>
          <p:nvPr/>
        </p:nvSpPr>
        <p:spPr>
          <a:xfrm>
            <a:off x="456236" y="1499360"/>
            <a:ext cx="1102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Raj </a:t>
            </a:r>
            <a:r>
              <a:rPr kumimoji="0" lang="es-CO" sz="2000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Kapadia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/ </a:t>
            </a:r>
            <a:r>
              <a:rPr kumimoji="0" lang="en-US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Send Email from NodeJS Application | </a:t>
            </a:r>
            <a:r>
              <a:rPr kumimoji="0" lang="en-US" i="1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Nodemailer</a:t>
            </a:r>
            <a:r>
              <a:rPr kumimoji="0" lang="en-US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with NodeJS Tutorial | Send Email from Your Gmail </a:t>
            </a:r>
            <a:r>
              <a:rPr kumimoji="0" lang="es-CO" sz="2000" i="1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https://www.youtube.com/watch?v=fApN4Cd5ZEU&amp;ab_channel=RajKapadia</a:t>
            </a:r>
            <a:endParaRPr kumimoji="0" lang="es-ES" sz="16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528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-319275" y="220257"/>
            <a:ext cx="577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latin typeface="Work Sans Light" pitchFamily="2" charset="77"/>
              </a:rPr>
              <a:t>Equipo </a:t>
            </a:r>
          </a:p>
          <a:p>
            <a:pPr algn="ctr"/>
            <a:r>
              <a:rPr lang="es-CO" sz="4800" dirty="0">
                <a:latin typeface="Work Sans Light" pitchFamily="2" charset="77"/>
              </a:rPr>
              <a:t>CDMC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1472328" y="1862465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0FF00A-E017-3287-5EB8-15347A93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66082"/>
              </p:ext>
            </p:extLst>
          </p:nvPr>
        </p:nvGraphicFramePr>
        <p:xfrm>
          <a:off x="1472327" y="2292434"/>
          <a:ext cx="8682788" cy="3345633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41394">
                  <a:extLst>
                    <a:ext uri="{9D8B030D-6E8A-4147-A177-3AD203B41FA5}">
                      <a16:colId xmlns:a16="http://schemas.microsoft.com/office/drawing/2014/main" val="2577988464"/>
                    </a:ext>
                  </a:extLst>
                </a:gridCol>
                <a:gridCol w="4341394">
                  <a:extLst>
                    <a:ext uri="{9D8B030D-6E8A-4147-A177-3AD203B41FA5}">
                      <a16:colId xmlns:a16="http://schemas.microsoft.com/office/drawing/2014/main" val="1549263082"/>
                    </a:ext>
                  </a:extLst>
                </a:gridCol>
              </a:tblGrid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72140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65880"/>
                  </a:ext>
                </a:extLst>
              </a:tr>
              <a:tr h="747429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43929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75981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Flórez Echavarría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51857"/>
                  </a:ext>
                </a:extLst>
              </a:tr>
              <a:tr h="433034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Revisor</a:t>
                      </a:r>
                      <a:endParaRPr lang="es-CO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</a:t>
                      </a:r>
                      <a:endParaRPr lang="es-CO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4294"/>
                  </a:ext>
                </a:extLst>
              </a:tr>
              <a:tr h="433034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57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8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0F7D07-5C0F-FD64-92D9-56897B741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2" r="2648"/>
          <a:stretch/>
        </p:blipFill>
        <p:spPr>
          <a:xfrm>
            <a:off x="6903285" y="3217956"/>
            <a:ext cx="5288715" cy="288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2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400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</a:t>
            </a:r>
            <a:r>
              <a:rPr lang="es-CO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F5A3F9-49B1-B02F-3A4F-73469B97B422}"/>
              </a:ext>
            </a:extLst>
          </p:cNvPr>
          <p:cNvSpPr txBox="1"/>
          <p:nvPr/>
        </p:nvSpPr>
        <p:spPr>
          <a:xfrm>
            <a:off x="391886" y="4189292"/>
            <a:ext cx="6008914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F2AD8-B434-95AE-804E-603B1CC0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53" y="3429000"/>
            <a:ext cx="4348133" cy="33321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A5A5B3-2712-A7F4-6018-09798089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87"/>
          <a:stretch/>
        </p:blipFill>
        <p:spPr bwMode="auto">
          <a:xfrm>
            <a:off x="7327338" y="2433126"/>
            <a:ext cx="2424306" cy="57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027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AC8237-E299-8CCF-CFC9-F28B3F79A196}"/>
              </a:ext>
            </a:extLst>
          </p:cNvPr>
          <p:cNvSpPr txBox="1"/>
          <p:nvPr/>
        </p:nvSpPr>
        <p:spPr>
          <a:xfrm>
            <a:off x="202324" y="285571"/>
            <a:ext cx="874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schemeClr val="accent1"/>
                </a:solidFill>
                <a:latin typeface="Work Sans Light" pitchFamily="2" charset="77"/>
              </a:rPr>
              <a:t>P</a:t>
            </a:r>
            <a:r>
              <a:rPr lang="es-CO" sz="5400" b="1" dirty="0" err="1">
                <a:solidFill>
                  <a:schemeClr val="accent1"/>
                </a:solidFill>
                <a:latin typeface="Work Sans Light" pitchFamily="2" charset="77"/>
              </a:rPr>
              <a:t>roceso</a:t>
            </a:r>
            <a:r>
              <a:rPr lang="es-CO" sz="5400" b="1" dirty="0">
                <a:solidFill>
                  <a:schemeClr val="accent1"/>
                </a:solidFill>
                <a:latin typeface="Work Sans Light" pitchFamily="2" charset="77"/>
              </a:rPr>
              <a:t> instalación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VS </a:t>
            </a:r>
            <a:r>
              <a:rPr kumimoji="0" lang="es-CO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Work Sans Light" pitchFamily="2" charset="77"/>
                <a:ea typeface="+mn-ea"/>
                <a:cs typeface="+mn-cs"/>
              </a:rPr>
              <a:t>Code</a:t>
            </a:r>
            <a:endParaRPr kumimoji="0" lang="es-CO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53982F-8BF6-4740-12AE-32DD5D7632F9}"/>
              </a:ext>
            </a:extLst>
          </p:cNvPr>
          <p:cNvCxnSpPr>
            <a:cxnSpLocks/>
          </p:cNvCxnSpPr>
          <p:nvPr/>
        </p:nvCxnSpPr>
        <p:spPr>
          <a:xfrm>
            <a:off x="541599" y="2063460"/>
            <a:ext cx="3034358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817E2-CBD6-28DD-9029-8CB5AC1FB0C8}"/>
              </a:ext>
            </a:extLst>
          </p:cNvPr>
          <p:cNvSpPr txBox="1"/>
          <p:nvPr/>
        </p:nvSpPr>
        <p:spPr>
          <a:xfrm>
            <a:off x="391886" y="2433126"/>
            <a:ext cx="6008914" cy="1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2BD7A-7792-B2B4-3CE7-1B46FB48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3" y="2112446"/>
            <a:ext cx="5390145" cy="41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3626</TotalTime>
  <Words>1935</Words>
  <Application>Microsoft Office PowerPoint</Application>
  <PresentationFormat>Panorámica</PresentationFormat>
  <Paragraphs>239</Paragraphs>
  <Slides>69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8" baseType="lpstr">
      <vt:lpstr>Arial</vt:lpstr>
      <vt:lpstr>Calibir</vt:lpstr>
      <vt:lpstr>Calibri</vt:lpstr>
      <vt:lpstr>Trebuchet MS</vt:lpstr>
      <vt:lpstr>Wingdings 3</vt:lpstr>
      <vt:lpstr>Work Sans</vt:lpstr>
      <vt:lpstr>Work Sans Light</vt:lpstr>
      <vt:lpstr>Work Sans Medium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Santiago Florez Echavarria</cp:lastModifiedBy>
  <cp:revision>51</cp:revision>
  <dcterms:created xsi:type="dcterms:W3CDTF">2020-10-01T23:51:28Z</dcterms:created>
  <dcterms:modified xsi:type="dcterms:W3CDTF">2023-09-25T12:03:18Z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