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0"/>
  </p:notesMasterIdLst>
  <p:handoutMasterIdLst>
    <p:handoutMasterId r:id="rId81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8" r:id="rId55"/>
    <p:sldId id="589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603" r:id="rId70"/>
    <p:sldId id="604" r:id="rId71"/>
    <p:sldId id="605" r:id="rId72"/>
    <p:sldId id="606" r:id="rId73"/>
    <p:sldId id="607" r:id="rId74"/>
    <p:sldId id="608" r:id="rId75"/>
    <p:sldId id="609" r:id="rId76"/>
    <p:sldId id="586" r:id="rId77"/>
    <p:sldId id="587" r:id="rId78"/>
    <p:sldId id="264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109" d="100"/>
          <a:sy n="109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09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84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5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6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6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32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79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71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94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210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5726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5945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2627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620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9453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7290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1455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687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12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0540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5807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8916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9322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2598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5440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6260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4857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7725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03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0744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77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Carrito de compras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Creamos una carpeta raíz. En nuestro caso la llamaremos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carritocompra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0FFA9DD0-EC31-2C5E-0051-C1A74B21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8" y="3309801"/>
            <a:ext cx="9517297" cy="10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592953"/>
            <a:ext cx="6182147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esta, crearemos otras dos carpetas llamadas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la cual contendrá todo lo estético de nuestra página, y otra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lógica de nuestra página.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7599F3-4A87-C091-89E7-A6809E4B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201132"/>
            <a:ext cx="10063840" cy="16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00360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Carrito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abrir el Visual 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haremos lo siguiente: Dentro de la carpeta raíz, en la barra superior, escribiremos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D2CB8D8-16B6-79FB-6A25-94D353CC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864736"/>
            <a:ext cx="7527471" cy="28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Eso nos abrirá una terminal, solo tendremos que escribir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.”.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703C98A-B6CA-065B-086A-97743D462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16" b="41701"/>
          <a:stretch/>
        </p:blipFill>
        <p:spPr>
          <a:xfrm>
            <a:off x="391886" y="2560655"/>
            <a:ext cx="8954045" cy="40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nos abrirá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Ahora, ya que estamos dentro, crearemos un archivo llamado “index.html” dándole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a la barra de la izquierda y luego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en “new file” o “nuevo archivo”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DE6EF11-C63F-78C2-CBB3-65F4B094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57" y="1429850"/>
            <a:ext cx="5040086" cy="51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383"/>
              </p:ext>
            </p:extLst>
          </p:nvPr>
        </p:nvGraphicFramePr>
        <p:xfrm>
          <a:off x="1885042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“index.html”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031FDB2-3AEF-6E44-6A4B-BF9683E2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367" y="1788531"/>
            <a:ext cx="4589689" cy="23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crearemos nuestro archivo de estilos dándole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nuestra carpeta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en “new file”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E394D7A-B1EE-5914-397E-4BE659D6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17" y="1618932"/>
            <a:ext cx="4639310" cy="47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archivo se llamará “style.css”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BE3D6A-DF19-C3A3-EC12-156C7EA3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162288"/>
            <a:ext cx="6613071" cy="35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575957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nuestro archivo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dándole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de la izquierda y luego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en “new file”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573BABD-37DC-7D98-951F-BC6751A58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83" y="1561644"/>
            <a:ext cx="4810760" cy="50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Llamamos el archivo como “app.js” y así tuvo que quedar nuestra estructuración de carpetas y archivos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3AAA27D-DA6D-0C4E-485F-F28A1F202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1998"/>
          <a:stretch/>
        </p:blipFill>
        <p:spPr bwMode="auto">
          <a:xfrm>
            <a:off x="4771662" y="1648096"/>
            <a:ext cx="5515338" cy="3799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para poder visualizar como se está viendo nuestro proyecto instalaremos una extensión de visual estudio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dandole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icono de abajo a la izquierda.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256450-ADB4-50C6-BDD9-96DA88C3F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88530"/>
            <a:ext cx="5450553" cy="41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788531"/>
            <a:ext cx="4555672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saldrá esta pestaña y buscaremos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en la barra de búsqueda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7E0BE49-9CC0-B21C-8D78-3859D060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6" y="1788531"/>
            <a:ext cx="4555672" cy="44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788531"/>
            <a:ext cx="77397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Ahora que encontramos lo que necesitamos,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1EEC56-136C-3239-AD36-78C9D788A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2458651"/>
            <a:ext cx="4539344" cy="35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160792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tenemos instalado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nos debería de aparecer algo así donde podremos volver a nuestro proyecto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D7FD021-6C76-86DB-B744-87B59E833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1" y="2669041"/>
            <a:ext cx="6667138" cy="36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te sale el explorador volvemos al Index.html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40C88D1-2F15-BF5D-86B1-0C335194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630260"/>
            <a:ext cx="7837714" cy="30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8" y="3463724"/>
            <a:ext cx="6906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mejorar la lógica en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creando un sistema de compras con una base de datos simulada</a:t>
            </a: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7041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estemos en el archivo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nuevo vamos a colocar el código “!” y escogemos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BD5E0A5-64ED-626A-FDBA-CA797BA0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92" y="3235527"/>
            <a:ext cx="8863124" cy="18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7041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cambiar el titulo (línea 6) por “Carrito de compras”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C383DA21-6CA5-B9C2-EC14-3FA36E1B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2579440"/>
            <a:ext cx="9623516" cy="31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10613571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Vinculamos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del head (línea 8) para dentro de un futuro modificar los diseños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E3F6ADE-6DC2-D1A0-C704-8E31CF40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86795"/>
            <a:ext cx="11265336" cy="18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258300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con el id “app” (línea 12) dentro de ese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creamos 2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más un con la clase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14) y otro con el id “store-container”(línea 19) y por último creamos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clase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16) con el id “shopping-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-container” y le ponemos la clase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F16C608F-CFF6-EF0B-FFF4-FEAF6D07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051377"/>
            <a:ext cx="10304587" cy="30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72825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vinculamos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antes de terminar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22)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57F7A8F-F9AF-E830-DAD7-E4A28ABCC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929213"/>
            <a:ext cx="10429077" cy="15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1010738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nuestro archivo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“app.js” (Paso 8) y creamos un objeto para simular una base de datos llamado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900F058-C8B4-6572-42BF-6819472B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840141"/>
            <a:ext cx="10997837" cy="15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806065" algn="ctr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contenedor para almacenar los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3)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A192F40-E8C7-7D41-1C7E-1109FA0D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2940936"/>
            <a:ext cx="10637296" cy="22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nuestro contenedor de métodos crearemos un método para encontrar un elemento por su id (línea 5)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23394A-29E2-7180-503B-056FECDCA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23"/>
          <a:stretch/>
        </p:blipFill>
        <p:spPr bwMode="auto">
          <a:xfrm>
            <a:off x="4131129" y="1788530"/>
            <a:ext cx="7672400" cy="2603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748157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creamos un nuevo método para remover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9), recorremos todos los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11) encuentra el producto correspondiente (línea 13) y recude su cantidad (línea 15) y colocamos que se muestre actualizada en la consola (línea 19)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8FF4343-B818-3441-0E02-048B7FA6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865719"/>
            <a:ext cx="10548257" cy="35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creamos un array con los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va a simular la base de datos. (línea 23) vamos a colocarles un id diferente a cada uno, también el título, el precio de ese objeto y la cantidad que hay.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50B37D4-15EB-9955-A3A4-661A6C53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35" y="1788531"/>
            <a:ext cx="44862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objeto que va a representar el carrito de compras llamado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shoppingCart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46)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CD15B5D-D837-8B6C-3659-3AB96409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08" y="3051377"/>
            <a:ext cx="7660833" cy="19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479357"/>
            <a:ext cx="11408228" cy="165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shoppingCart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vamos a crear un array con los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48) y comenzamos con los métodos (línea 49) primero vamos a añadir el método para agregar un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carrito y lo llamaremos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(línea 51) y adentro de este método vamos a mirar si ya está presente el objeto en el carrito (línea 53) añadiendo un condicional(línea 54) y adentro otro condicional que mirara si hay suficientes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objeto para añadirlo al carrito (línea 56) donde utilizaremos un método que aún no tenemos llamado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hasInventory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en caso de que no haya en el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inventorio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mande un mensaje que no hay objetos (línea 61) y en caso de que no esté el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carrito vamos a añadirlo (línea 65)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FFE995-C3FE-CD03-4510-1F84317F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7" y="3139170"/>
            <a:ext cx="10074728" cy="33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7364185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 nuevo método el cual va a remover elementos del carrito (línea 69) lo llamaremos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lo primero será obtener el id del carrito (línea 71) en caso de que la cantidad sea mayor a 1 lo resta (línea 74) y de lo contrario lo quita (línea 78)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43619CEC-8C33-9D9A-E560-346BAC2B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3428999"/>
            <a:ext cx="8333559" cy="29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975222"/>
            <a:ext cx="10999076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un nuevo método para contar la cantidad de objetos que hay (línea 84), la llamaremos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8B806573-6D58-92BF-4CD3-A6844CB3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704010"/>
            <a:ext cx="10832168" cy="20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573427"/>
            <a:ext cx="9960428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otro método llamado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89) para obtener un objeto del carrito (paso 89) donde se utilizará el código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findIndex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91) para encontrar el objeto y en caso de que este en el carro lo retorna de lo contrario solo envía nulo.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9094B7D8-C340-A5B2-411A-275CA5DAD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4" y="2664369"/>
            <a:ext cx="11187433" cy="239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44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método llamado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getTotal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96) funcionara para calcular el total de la compra con una variable que se llamara “total” (línea 97) y haremos que total sea el precio multiplicado por la cantidad en el carro y retorne el total (línea 103)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4449C97-2A7A-F140-8B45-6419D352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49" y="1788530"/>
            <a:ext cx="7432535" cy="31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7592785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Crearemos un nuevo método para saber si hay suficiente inventario para añadir al carro y lo llamaremos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hasInventory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106) y encontrara el objeto en la base de datos y mirara su cantidad, en caso de que sea mayor o igual a 0 al restar significa que hay inventario. (línea 108)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E6CE42F-6F3E-6D0A-0A64-52E38815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347740"/>
            <a:ext cx="10053061" cy="22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creamos el ultimo método llamado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a su vez cerramos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shoppingCart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el cual habíamos comenzado en la línea 46 (paso 24)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D8F58D91-793E-4311-25E6-14E60E25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3445329"/>
            <a:ext cx="10366323" cy="19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8090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Llamamos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renderStore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119) y la creamos abajo (línea 122)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5A92D9-7983-B33F-80D2-62BC0B2D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95562"/>
            <a:ext cx="8745732" cy="31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7886700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 la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renderStore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que servirá para que se muestre nuestros objetos en la página vamos a generar elementos HTML por cada producto que hemos creado anteriormente con la función 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124) y luego vamos a generar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126 a la 132)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AE4A47B9-CECC-A6C6-3D3E-5AA5B9570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" y="3212963"/>
            <a:ext cx="7666538" cy="29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A164AE7-461E-D7E9-F5BF-F2ADCC6535F7}"/>
              </a:ext>
            </a:extLst>
          </p:cNvPr>
          <p:cNvSpPr txBox="1"/>
          <p:nvPr/>
        </p:nvSpPr>
        <p:spPr>
          <a:xfrm>
            <a:off x="202323" y="1513067"/>
            <a:ext cx="8337519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renderStore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vamos a agregar los elementos al contenedor de la tienda (línea 136)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03860747-06B8-F8DF-982A-2522E9B5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427605"/>
            <a:ext cx="10645200" cy="18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51359"/>
            <a:ext cx="72662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la misma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renderStore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vamos a agregar un evento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los botones de agregar al carrito (línea 139)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BA1E372-89EB-4CE7-BB98-FC913E9D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87896"/>
            <a:ext cx="10973312" cy="252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669971" cy="274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del evento vamos a obtener el id (línea 142) y encontrar el producto (línea 144) va a verificar si hay inventario y lo agrega al carrito (línea 147) y si lo hay actualiza el carrito con una función que crearemos ahora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renderShoppingCart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150) en caso de que no haya va a enviar una alerta avisando que no hay existencias (línea 153)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D9B357B-FFE3-4A7B-CF26-E4D7F476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29" y="1788531"/>
            <a:ext cx="5612130" cy="41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7413171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vamos a crear la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renderShoppingCart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que mencionamos anteriormente (línea 160)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93BFCF7-E4B4-BF88-E325-8F181B7B5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997842"/>
            <a:ext cx="11166954" cy="19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renderShoppingCart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vamos a generar elementos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los objetos que se añadan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10CFAA5-3CAE-39F3-F411-3048A585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4" y="1983560"/>
            <a:ext cx="6942637" cy="38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1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creamos unos elementos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cerrar el carrito (línea 180) y otra para terminar la compra (línea 184) y una nueva línea que mostrara el total del precio (línea 191)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9C2F624D-14C4-7BD0-EE35-827C74E17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573" y="1613321"/>
            <a:ext cx="7568541" cy="29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1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debajo de lo que muestra el total vamos a agregar lo elementos seleccionados al contenedor del carrito de compras (línea 194)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C0D4E11-9127-4A34-5524-9864C6E7D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764212"/>
            <a:ext cx="10557765" cy="13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99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les añadimos una clase para mostrarlo y le quitamos la anterior (línea 198-199)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45723F-B5BF-AA02-559F-058C4EDDB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530293"/>
            <a:ext cx="11075296" cy="135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2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agregamos los eventos para añadir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carrito y actualizamos el carrito llamando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renderShoppingCart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206)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31CCB23-B806-2ADB-10C1-8708E01C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827562"/>
            <a:ext cx="10150459" cy="27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7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agregamos el evento para remover los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210) y actualizamos el carrito de compras (línea 214)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3751F600-872C-832B-B60C-96DDF91E5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458650"/>
            <a:ext cx="10450282" cy="28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0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añadir el evento para cerrar el carrito de compras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3EFEC6B-2D27-4BEA-E126-5CBDA84DE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416175"/>
            <a:ext cx="10769350" cy="19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33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por último un evento para realizar la compra (línea 225) y que al apretar el botón active el evento de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“línea 228”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47B8F5B-B027-9725-0E97-2AE3231B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814934"/>
            <a:ext cx="9372600" cy="27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67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creamos una última función para convertir un número en formato de moneda.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1CE1A98-708B-9B08-6274-D90AD95D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" y="2341788"/>
            <a:ext cx="9999331" cy="32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1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784271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mirar nuestro proyecto gracias a la extensión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 (paso 9 a 13) yendo a nuestro archivo “index.html” y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cualquier parte del código luego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en “open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5F2FFA80-B38E-4C97-8C94-071EACC3A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950" y="1450721"/>
            <a:ext cx="5612130" cy="50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410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a esto se abrirá una pestaña en Google y te mostrará como va nuestro proyecto.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07EA46-5D89-9782-4A7B-502D53CA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43300"/>
            <a:ext cx="3970362" cy="2558678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0FE333E-B176-5C7E-EF4C-8DE665D15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190" y="2261316"/>
            <a:ext cx="5004979" cy="384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668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49: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para añadirle diseño a nuestra aplicación iremos a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arhicov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“style.css” y cambiaremos un poco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 contenedor de la tienda.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6BF745-A042-BF13-A389-17AEDF11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2695892"/>
            <a:ext cx="9509216" cy="36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694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miramos como está quedando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4266A2D-8604-6E56-0C35-F030EE000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2326685"/>
            <a:ext cx="9639844" cy="28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609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Cambiamos el diseño de los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3FD18FCB-3FD7-7B34-61A1-D21FCE66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487566"/>
            <a:ext cx="10428160" cy="23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13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han quedado nuestros objetos por ahora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6861416-F689-9582-D830-3F087D64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9" y="2501264"/>
            <a:ext cx="8880796" cy="29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743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cambiamos un poco el diseño de nuestro carrito de compras.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900E755A-DE5F-E2CE-EF9A-761EC5F1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2428104"/>
            <a:ext cx="10913473" cy="294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9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va de momento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CD94BF2C-D760-F68F-32CE-B6A09FA0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087276"/>
            <a:ext cx="10746603" cy="2523105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61A9428-84AA-61E8-5529-4F045EE5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028" y="1321861"/>
            <a:ext cx="3086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502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cambiamos la clase para que sea visible o no.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94D54233-5775-D253-C4A9-F3E1C778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301285"/>
            <a:ext cx="10103628" cy="31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0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a nuestros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modificamos un poco el diseño poniendo el titulo con negrilla y demás cosas.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104C3129-8CAF-FE90-9921-785CB996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" y="2556622"/>
            <a:ext cx="8300992" cy="34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73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está quedando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F7F6A3-BEEF-31CF-7B11-3EB15909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488858"/>
            <a:ext cx="9272085" cy="28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58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cambiamos el diseño de los contenedores, el total y el botón.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CFED0B1-A537-24E7-EFAF-26EBF2AB9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162288"/>
            <a:ext cx="7200900" cy="42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920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Carrito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59: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Así ha quedado finalmente nuestro proyecto.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15EAF843-3BAB-5ACC-3ABE-200E8B820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41" b="44172"/>
          <a:stretch/>
        </p:blipFill>
        <p:spPr bwMode="auto">
          <a:xfrm>
            <a:off x="391886" y="2510033"/>
            <a:ext cx="6157257" cy="2185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D4740EE2-C6A1-9FFD-A98D-F0C42D977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52"/>
          <a:stretch/>
        </p:blipFill>
        <p:spPr bwMode="auto">
          <a:xfrm>
            <a:off x="7196682" y="1681023"/>
            <a:ext cx="3502749" cy="4380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59750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698602" y="1466703"/>
            <a:ext cx="9702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Vida MRR -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Programacion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web / 10 PROYECTOS COMPLETOS DE JAVASCRIPT</a:t>
            </a:r>
          </a:p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https://www.youtube.com/watch?v=YfaiDc585Eo&amp;ab_channel=VidaMRR-Programacionweb</a:t>
            </a:r>
          </a:p>
          <a:p>
            <a:pPr algn="just" defTabSz="943239" hangingPunct="0"/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0FF00A-E017-3287-5EB8-15347A93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89049"/>
              </p:ext>
            </p:extLst>
          </p:nvPr>
        </p:nvGraphicFramePr>
        <p:xfrm>
          <a:off x="1472327" y="2292434"/>
          <a:ext cx="8682788" cy="334563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21176"/>
                  </a:srgbClr>
                </a:solidFill>
                <a:tableStyleId>{16D9F66E-5EB9-4882-86FB-DCBF35E3C3E4}</a:tableStyleId>
              </a:tblPr>
              <a:tblGrid>
                <a:gridCol w="4341394">
                  <a:extLst>
                    <a:ext uri="{9D8B030D-6E8A-4147-A177-3AD203B41FA5}">
                      <a16:colId xmlns:a16="http://schemas.microsoft.com/office/drawing/2014/main" val="2577988464"/>
                    </a:ext>
                  </a:extLst>
                </a:gridCol>
                <a:gridCol w="4341394">
                  <a:extLst>
                    <a:ext uri="{9D8B030D-6E8A-4147-A177-3AD203B41FA5}">
                      <a16:colId xmlns:a16="http://schemas.microsoft.com/office/drawing/2014/main" val="1549263082"/>
                    </a:ext>
                  </a:extLst>
                </a:gridCol>
              </a:tblGrid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Equipo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72140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Coordinación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Paula Milena Isaza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65880"/>
                  </a:ext>
                </a:extLst>
              </a:tr>
              <a:tr h="747429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Asesores Temáticos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Gloria Jaramillo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43929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75981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Desarrollador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Santiago Flórez Echavarría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51857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Visualizador</a:t>
                      </a:r>
                      <a:endParaRPr lang="es-CO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Andrés Felipe Godoy</a:t>
                      </a:r>
                      <a:endParaRPr lang="es-CO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94294"/>
                  </a:ext>
                </a:extLst>
              </a:tr>
              <a:tr h="433034">
                <a:tc gridSpan="2"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Este material puede ser distribuido, copiado y exhibido por terceros si se muestran los créditos.  No se puede obtener ningún beneficio comercial y las obras derivadas tienen que estar bajo los mismos términos de licencia que el trabajo original.</a:t>
                      </a:r>
                      <a:endParaRPr lang="es-CO" sz="8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93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3546</TotalTime>
  <Words>2481</Words>
  <Application>Microsoft Office PowerPoint</Application>
  <PresentationFormat>Panorámica</PresentationFormat>
  <Paragraphs>256</Paragraphs>
  <Slides>78</Slides>
  <Notes>71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7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45</cp:revision>
  <dcterms:created xsi:type="dcterms:W3CDTF">2020-10-01T23:51:28Z</dcterms:created>
  <dcterms:modified xsi:type="dcterms:W3CDTF">2023-09-11T08:09:21Z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