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3"/>
  </p:notesMasterIdLst>
  <p:handoutMasterIdLst>
    <p:handoutMasterId r:id="rId64"/>
  </p:handoutMasterIdLst>
  <p:sldIdLst>
    <p:sldId id="468" r:id="rId2"/>
    <p:sldId id="498" r:id="rId3"/>
    <p:sldId id="529" r:id="rId4"/>
    <p:sldId id="284" r:id="rId5"/>
    <p:sldId id="532" r:id="rId6"/>
    <p:sldId id="531" r:id="rId7"/>
    <p:sldId id="530" r:id="rId8"/>
    <p:sldId id="533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72" r:id="rId47"/>
    <p:sldId id="573" r:id="rId48"/>
    <p:sldId id="574" r:id="rId49"/>
    <p:sldId id="575" r:id="rId50"/>
    <p:sldId id="576" r:id="rId51"/>
    <p:sldId id="577" r:id="rId52"/>
    <p:sldId id="578" r:id="rId53"/>
    <p:sldId id="579" r:id="rId54"/>
    <p:sldId id="588" r:id="rId55"/>
    <p:sldId id="589" r:id="rId56"/>
    <p:sldId id="590" r:id="rId57"/>
    <p:sldId id="591" r:id="rId58"/>
    <p:sldId id="592" r:id="rId59"/>
    <p:sldId id="586" r:id="rId60"/>
    <p:sldId id="587" r:id="rId61"/>
    <p:sldId id="264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86369"/>
  </p:normalViewPr>
  <p:slideViewPr>
    <p:cSldViewPr snapToGrid="0">
      <p:cViewPr varScale="1">
        <p:scale>
          <a:sx n="109" d="100"/>
          <a:sy n="109" d="100"/>
        </p:scale>
        <p:origin x="5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90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09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63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435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91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01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535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831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540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7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865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276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4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253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049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6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65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710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077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91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42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719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723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004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90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334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603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973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202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14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85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7534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6917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4425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9849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6598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162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461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327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4790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714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94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8717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2107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5726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5945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2627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60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14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3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5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1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72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1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67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105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262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16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1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85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34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04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987D83F-23BF-6E1C-F821-A9C5E95EB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1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6590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0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987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72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49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8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037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29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9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27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51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32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02" r:id="rId19"/>
    <p:sldLayoutId id="2147483689" r:id="rId20"/>
    <p:sldLayoutId id="2147483690" r:id="rId21"/>
    <p:sldLayoutId id="2147483707" r:id="rId22"/>
    <p:sldLayoutId id="2147483662" r:id="rId23"/>
    <p:sldLayoutId id="2147483663" r:id="rId24"/>
    <p:sldLayoutId id="2147483675" r:id="rId2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95422" y="255183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Etiqueta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2048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Elige si deseas cambiar el nombre de la carpeta de accesos directos en el menú Inicio o si no deseas instalar accesos directos en absoluto.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DC6259-1A06-D896-3F02-35FFDECC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1" y="2393159"/>
            <a:ext cx="5399314" cy="41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 las tareas adicionales, por ej. crear un icono en el escritorio o añadir opciones al menú contextual de Windows Explorer.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F2F39F5-594B-F743-4F82-3F0BE482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03" y="2029628"/>
            <a:ext cx="5068912" cy="39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8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5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 clic en “</a:t>
            </a:r>
            <a:r>
              <a:rPr lang="es-CO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iniciar la instalación.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2CA367-1B1F-285D-7849-0C1256627AF7}"/>
              </a:ext>
            </a:extLst>
          </p:cNvPr>
          <p:cNvSpPr txBox="1"/>
          <p:nvPr/>
        </p:nvSpPr>
        <p:spPr>
          <a:xfrm>
            <a:off x="391885" y="4104083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está instalado y listo para usar. Haz clic en “</a:t>
            </a:r>
            <a:r>
              <a:rPr lang="es-CO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finalizar la instalación y lanzar el programa.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9CDF02-F597-8668-BB19-83954390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98" y="3686064"/>
            <a:ext cx="3847434" cy="2990284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2FC7393-300C-F1BC-9B07-101F0B0D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325" y="263464"/>
            <a:ext cx="3879550" cy="29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8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Creación de carpetas.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7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Creamos una carpeta raíz. En nuestro caso la llamaremos “etiquetas”.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C0E8BE43-2BEB-F61A-04CC-EEC5D4B2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103246"/>
            <a:ext cx="7750964" cy="25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7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202324" y="1592953"/>
            <a:ext cx="6182147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esta, crearemos otras dos carpetas llamadas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la cual contendrá todo lo estético de nuestra página, y otra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la cual contendrá la lógica de nuestra página.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BE541128-5442-D408-6BED-3ACA14B11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4" y="3009778"/>
            <a:ext cx="7521090" cy="28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9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00360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Etiqueta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9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abrir el Visual Studio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haremos lo siguiente: Dentro de la carpeta raíz, en la barra superior, escribiremos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D2CB8D8-16B6-79FB-6A25-94D353CCF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2864736"/>
            <a:ext cx="7527471" cy="289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Eso nos abrirá una terminal, solo tendremos que escribir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.”.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944CE5DB-FDEF-0E0F-342E-F6F243803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01" b="53007"/>
          <a:stretch/>
        </p:blipFill>
        <p:spPr>
          <a:xfrm>
            <a:off x="483869" y="2706527"/>
            <a:ext cx="8055973" cy="29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 nos abrirá el visual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Ahora, ya que estamos dentro, crearemos un archivo llamado “index.html” dándole en la carpeta raíz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donde indica la flecha.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B4F719F-5651-B2CC-B8BA-27D355732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89" y="1788531"/>
            <a:ext cx="6724181" cy="40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4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Contenido de la presentación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369A6FB7-DE33-FDC3-3431-2B800A3E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40383"/>
              </p:ext>
            </p:extLst>
          </p:nvPr>
        </p:nvGraphicFramePr>
        <p:xfrm>
          <a:off x="1885042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0215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194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lang="es-C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Tecnologías requeridas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Instalación Visual Studio </a:t>
                      </a:r>
                      <a:r>
                        <a:rPr lang="es-ES" b="1" dirty="0" err="1"/>
                        <a:t>Code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1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Creación de Carpetas 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13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8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Codificación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16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Llamaremos el archivo “index.html”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DCB092B-23FD-D101-E374-842B29C2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5"/>
          <a:stretch/>
        </p:blipFill>
        <p:spPr bwMode="auto">
          <a:xfrm>
            <a:off x="4574721" y="1788531"/>
            <a:ext cx="5728608" cy="4296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484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vez en el archivo recién creado, colocamos el código “!” y escogemos la primera opción.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BBC7F34-5F1D-797B-EB6A-9D353E43D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051377"/>
            <a:ext cx="8874027" cy="21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7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vez colocada la estructura, cambiaremos el titulo (línea 6) por “Etiquetas”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F893D37F-B0DA-7D96-879F-09A65779A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662789"/>
            <a:ext cx="7731851" cy="347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4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351814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dentro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crearemos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 para nuestra página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10) le pondremos un id llamado “app”, y además crearemos otro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ese mismo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12) y le pondremos el id “input-tag”.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08C7454-9E58-78C7-6404-636051B83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510261"/>
            <a:ext cx="9144000" cy="27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un nuevo archivo llamado “app.js”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a la carpeta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new file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F7A3972-C0DD-E95C-F3EF-769A2707A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219" y="1641574"/>
            <a:ext cx="4650453" cy="4743256"/>
          </a:xfrm>
          <a:prstGeom prst="rect">
            <a:avLst/>
          </a:prstGeom>
        </p:spPr>
      </p:pic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7B744D8-CC7A-3E61-819D-734D12141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6" y="3429000"/>
            <a:ext cx="521081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2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creado el archivo vamos a vincular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16)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D440F4E1-F874-F12F-670C-101ACE7E0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3" y="2890930"/>
            <a:ext cx="8465684" cy="28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13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5" y="1788531"/>
            <a:ext cx="9127672" cy="16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vinculado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iremos al archivo “app.js”, donde crearemos un array para almacenar las etiquetas creadas por el usuario (línea 2)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Además, vamos a llamar el id 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(“input-tag”) que creamos anteriormente (línea 3) además crearemos 2 constantes que se van a encargar de crear un contenedor de etiqueta y de entrada en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cuando sea necesario (línea 4-5) 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1E101F69-9E04-F428-A56B-804E1B66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4043059"/>
            <a:ext cx="10454842" cy="18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8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5" y="1788531"/>
            <a:ext cx="77397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una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inputTagContainer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8) el cual funcionará para los contenedores de las etiquetas, comenzaremos creando un condicional (línea 10), y en caso de que encuentre el id “input-tag” (línea 11) o cualquier elemento secundario de la clase “tag-container” (línea 12), en caso de que se cumpla cualquiera va a enfocar la tarjeta de entrada para editarla (línea 14)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F9CC4492-8CB7-B2DF-658F-010C8F97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3644104"/>
            <a:ext cx="9013372" cy="26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0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160792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un código el cual configura una etiqueta de entrada. Establece su propiedad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ariaRoleDescription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19)para mejorar la accesibilidad, permite la edición del contenido con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contentEditable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(línea 20), agrega la clase CSS "input" (linea21) a la etiqueta y la enfoca automáticamente para que el usuario pueda comenzar a editarla de inmediato (línea 22).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FE54A87-4046-FA8F-2EE8-6AD5237A1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407305"/>
            <a:ext cx="10433957" cy="19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13: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Ahora vamos a añadir clases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los elementos del HTML (línea 25-26)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72BA6B76-92AC-A33A-8E47-A125DE86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972480"/>
            <a:ext cx="9467229" cy="14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2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3282571" y="2228671"/>
            <a:ext cx="5626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Introducción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102429" y="3463724"/>
            <a:ext cx="600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En esta presentación se desarrolla un pequeño proyecto para mejorar la lógica en </a:t>
            </a:r>
            <a:r>
              <a:rPr kumimoji="0" lang="es-CO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creando un sistema de etiquetas</a:t>
            </a:r>
          </a:p>
        </p:txBody>
      </p:sp>
    </p:spTree>
    <p:extLst>
      <p:ext uri="{BB962C8B-B14F-4D97-AF65-F5344CB8AC3E}">
        <p14:creationId xmlns:p14="http://schemas.microsoft.com/office/powerpoint/2010/main" val="4058445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miraremos el diseño de nuestra página, lo primero que haremos será dar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en la carpeta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darle a new file o nuevo archivo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D888927-5F81-1DDC-D769-F17F64681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13" y="1788531"/>
            <a:ext cx="5312229" cy="49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3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Llamaremos el archivo como “style.css”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64FF8B42-3001-002B-F6ED-19F56ACF9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68" y="1788531"/>
            <a:ext cx="5231946" cy="42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00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16: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iremos a nuestro archivo “index.html” y vincularemos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8)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404ADE-760B-D1B3-EB23-3E44BF2B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3168423"/>
            <a:ext cx="8327571" cy="32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9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474028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Iremos a nuestro archivo “style.css” y pondremos unas fuentes (línea 2-4)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E9985B-2721-2953-7C63-D49F2FC2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" y="3123924"/>
            <a:ext cx="9867110" cy="24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1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un diseño para la etiqueta donde escribimos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7BAB03B-9536-58C4-0E9C-ECE9B548C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841378"/>
            <a:ext cx="7408705" cy="2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5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19: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Ahora vamos a modificar el diseño de nuestro contenedor de etiquetas.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A52F8C02-207A-2A7A-CD3C-6D3BE9EF9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987283"/>
            <a:ext cx="10401300" cy="177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3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para visualizar nuestro proyecto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la zona inferior izquierda como apunta la flecha.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8ECC02-3468-5326-6242-D8E3D6F9D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779" y="1788531"/>
            <a:ext cx="5744936" cy="43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7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saldrá esta pestaña y buscaremos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server, en la barra de búsqueda.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6B2CB0E-DA93-2FBB-C963-8C29EC40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755874"/>
            <a:ext cx="4160596" cy="47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43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22: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Ahora que encontramos lo que necesitamos,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install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304A167-2F40-624D-70AC-895FB60E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048" y="1788531"/>
            <a:ext cx="5256438" cy="41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62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tenemos instalado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nos debería de aparecer algo así donde podremos volver a nuestro proyecto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explorador.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B65F54DA-43B6-E04D-075C-15265EF6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06" y="1788531"/>
            <a:ext cx="6883930" cy="37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3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lación de Visual Studio Code en Ubuntu 20.04">
            <a:extLst>
              <a:ext uri="{FF2B5EF4-FFF2-40B4-BE49-F238E27FC236}">
                <a16:creationId xmlns:a16="http://schemas.microsoft.com/office/drawing/2014/main" id="{52F29162-7184-C948-6A95-0078FB208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2" r="15652"/>
          <a:stretch/>
        </p:blipFill>
        <p:spPr bwMode="auto">
          <a:xfrm>
            <a:off x="6907346" y="0"/>
            <a:ext cx="52846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28655" y="1948542"/>
            <a:ext cx="5579763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67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 que se requieren</a:t>
            </a:r>
          </a:p>
          <a:p>
            <a:endParaRPr lang="es-ES" sz="3467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98026" y="3300455"/>
            <a:ext cx="4991752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Para realizar este programa será necesario un entorno de programación (Editor de texto), internet y por último un navegador, donde se mostrarán todos los resultados de la programación.</a:t>
            </a:r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2BFA4AB3-C295-5F1A-95EE-1B1B1E6D9A0F}"/>
              </a:ext>
            </a:extLst>
          </p:cNvPr>
          <p:cNvCxnSpPr>
            <a:cxnSpLocks/>
          </p:cNvCxnSpPr>
          <p:nvPr/>
        </p:nvCxnSpPr>
        <p:spPr>
          <a:xfrm>
            <a:off x="1028655" y="3142320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61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te sale el explorador volvemos al Index.html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2A802B6-88C8-F720-01FE-C35D4281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017" y="1911804"/>
            <a:ext cx="7644299" cy="293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56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volvemos al index.html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en cualquier parte del código y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izquierdo a “open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server”</a:t>
            </a: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7CCCBA-2DC3-70A4-F18C-4837A9897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14" b="4440"/>
          <a:stretch/>
        </p:blipFill>
        <p:spPr bwMode="auto">
          <a:xfrm>
            <a:off x="4575190" y="1788531"/>
            <a:ext cx="5095875" cy="4305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158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26: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nuestra página estará así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078C5C87-3658-ED8F-74CB-170CA7765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" y="2458651"/>
            <a:ext cx="5612130" cy="2937510"/>
          </a:xfrm>
          <a:prstGeom prst="rect">
            <a:avLst/>
          </a:prstGeom>
        </p:spPr>
      </p:pic>
      <p:pic>
        <p:nvPicPr>
          <p:cNvPr id="7" name="Imagen 6" descr="Forma&#10;&#10;Descripción generada automáticamente">
            <a:extLst>
              <a:ext uri="{FF2B5EF4-FFF2-40B4-BE49-F238E27FC236}">
                <a16:creationId xmlns:a16="http://schemas.microsoft.com/office/drawing/2014/main" id="{FCA60B9D-A011-1CD0-95AA-D0917F6DF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601" b="74384"/>
          <a:stretch/>
        </p:blipFill>
        <p:spPr bwMode="auto">
          <a:xfrm>
            <a:off x="4340679" y="1461839"/>
            <a:ext cx="4914900" cy="2098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4626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202324" y="1286336"/>
            <a:ext cx="10999076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volveremos a nuestro archivo “app.js” y vamos a añadir un evento (línea 33) y una condicional de que en caso de que se presione la tecla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el contenido no sea igual a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vacio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 a quitar el comportamiento por defecto (línea 37) y vamos a agregar la etiqueta en la lista (línea 39) también limpiaremos la lista para que no se esté generando constantemente (línea 40) y vamos a llamar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renderTags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que aun no esta creada pero sirve para actualizar la visión y se vea la etiqueta que recién creamos (línea 41).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278D37-FA14-D6C3-CE72-8BB9FAEAB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3" y="3180626"/>
            <a:ext cx="10101005" cy="277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40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5" y="1573427"/>
            <a:ext cx="9960428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renderTags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línea (línea 46) y comenzaremos limpiando el contenido del contenedor (línea 47) y vamos a recorrer el array “tags” con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48) y vamos a crear un elemento de etiqueta que será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49) y un botón (línea 50) a esos elementos le agregaremos la clase (tag-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(línea 51) y al botón le pondremos de contenido una “X” (línea 52) y por añadiremos un evento para que cuando pulse el botón que acabamos de crear se elimine la etiqueta (línea 53 a 54).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2AF0C5-BA4A-5BC3-C028-17651F16D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3644103"/>
            <a:ext cx="10450285" cy="27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71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añadir el contenido de la etiqueta al elemento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hermos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creado anteriormente con el texto de la etiqueta (línea 57), y además vamos a añadir la “X” (línea 58)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2B3CED3F-4980-9D7D-C519-2891F8D92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4223734"/>
            <a:ext cx="10954432" cy="16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65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7592785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dentro de la misma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renderTags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vamos a hacer que por cada elemento añada un elemento de etiqueta (línea 63-64), también agregaremos la etiqueta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inputTag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 todas las etiquetas generadas, para poder agregar nuevas etiquetas luego (línea 66) y por último colocamos para que el usuario pueda añadir otra etiqueta sin siquiera clicar (línea 67)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A465577C-6FDF-AB9C-8361-F70565812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" y="3940466"/>
            <a:ext cx="8745733" cy="210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92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66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mismo nuestro proyecto y veremos que podemos añadir etiquetas sin embargo aún se pueden repetir las etiquetas.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Forma&#10;&#10;Descripción generada automáticamente">
            <a:extLst>
              <a:ext uri="{FF2B5EF4-FFF2-40B4-BE49-F238E27FC236}">
                <a16:creationId xmlns:a16="http://schemas.microsoft.com/office/drawing/2014/main" id="{50ADD6C4-E374-4332-B4AE-3D4C8A5A52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42" b="71820"/>
          <a:stretch/>
        </p:blipFill>
        <p:spPr bwMode="auto">
          <a:xfrm>
            <a:off x="4416062" y="1788531"/>
            <a:ext cx="6213838" cy="360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950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809014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32: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Ahora volvemos a nuestro “app.js” y crearemos una función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existTag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” que se encargara de ver si ya existe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linea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70) una etiqueta mirando en caso de que el valor ya este incluido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linea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71)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A7BAB83-269A-4B3E-318A-94E2203E1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263521"/>
            <a:ext cx="10346061" cy="186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64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5519057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añadir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removeTag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eliminar la etiqueta y actualizamos la visualización (línea 75), filtramos las que no se van a eliminar (línea 76) y renderizamos (línea 77)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89821AA-6C87-B63C-B023-FAFE8DD9C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3644104"/>
            <a:ext cx="10362915" cy="233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1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Proceso de instalación del editor de texto.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794288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57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A164AE7-461E-D7E9-F5BF-F2ADCC6535F7}"/>
              </a:ext>
            </a:extLst>
          </p:cNvPr>
          <p:cNvSpPr txBox="1"/>
          <p:nvPr/>
        </p:nvSpPr>
        <p:spPr>
          <a:xfrm>
            <a:off x="202323" y="1513067"/>
            <a:ext cx="8337519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iremos de nuevo de nuevo al evento en caso de apretar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(Paso 27) y colocaremos un condicional que en caso de que la etiqueta no exista la coloque (línea 39)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5921911-D0B0-BEA5-B425-A93BDD5A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62" y="2654425"/>
            <a:ext cx="10027509" cy="271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4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51359"/>
            <a:ext cx="7266214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ahora en caso de que se aprete la tecla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backspace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45) y no tenga contenido dentro (línea 46) y que haya mínimo 1 etiqueta (línea 47), va a eliminar la etiqueta (línea 50) y va a llamar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renderTags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51)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0A3F6D8D-4ADE-3661-46B5-F54FE059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4" y="3287712"/>
            <a:ext cx="9189796" cy="23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4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miramos nuestro proyecto y podemos agregar etiquetas, tampoco podremos colocar 2 etiquetas iguales y podremos eliminar las etiquetas tanto con el botón como con la tecla de retroceso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, Rectángulo&#10;&#10;Descripción generada automáticamente">
            <a:extLst>
              <a:ext uri="{FF2B5EF4-FFF2-40B4-BE49-F238E27FC236}">
                <a16:creationId xmlns:a16="http://schemas.microsoft.com/office/drawing/2014/main" id="{EF8BDA13-BFB0-9E48-9C96-3CBA3E1212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074" b="76958"/>
          <a:stretch/>
        </p:blipFill>
        <p:spPr bwMode="auto">
          <a:xfrm>
            <a:off x="391886" y="3429000"/>
            <a:ext cx="7609114" cy="27847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3053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iremos a nuestro archivo “style.css” y comenzaremos con el diseño del contenedor.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D17F111-D067-66A7-8ED0-8B587A15E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631007"/>
            <a:ext cx="11503691" cy="164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va quedando por ahora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873331D8-CBC4-82DD-9917-298C8290F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450" b="74037"/>
          <a:stretch/>
        </p:blipFill>
        <p:spPr bwMode="auto">
          <a:xfrm>
            <a:off x="2573791" y="2458651"/>
            <a:ext cx="7584392" cy="3370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4418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hacemos un poco de diseño para la caja de etiquetas.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31FC28F-4CDC-A48D-9198-AD663D6A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849888"/>
            <a:ext cx="8902345" cy="290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81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40: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Así va por ahora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909261E1-59A5-287B-4E73-3C1944B004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77" b="83014"/>
          <a:stretch/>
        </p:blipFill>
        <p:spPr bwMode="auto">
          <a:xfrm>
            <a:off x="391886" y="2302328"/>
            <a:ext cx="8368028" cy="21553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3899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cambiaremos el diseño del botón de eliminar la etiqueta. Y usaremos el “.tag-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button:hover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cambiar el color cuando pasas el ratón del cursor por encima.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414747-06AF-58A7-8690-600CC892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" y="2458651"/>
            <a:ext cx="8300901" cy="39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922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Etiqueta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ha quedado nuestro proyecto.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3F41D336-82A1-41D9-948A-E9AB849D3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53" b="77515"/>
          <a:stretch/>
        </p:blipFill>
        <p:spPr bwMode="auto">
          <a:xfrm>
            <a:off x="391886" y="2344510"/>
            <a:ext cx="9960428" cy="36175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7517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Referencias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3A3C247-9188-45F4-96FC-5D5EAF14C80E}"/>
              </a:ext>
            </a:extLst>
          </p:cNvPr>
          <p:cNvCxnSpPr>
            <a:cxnSpLocks/>
          </p:cNvCxnSpPr>
          <p:nvPr/>
        </p:nvCxnSpPr>
        <p:spPr>
          <a:xfrm>
            <a:off x="456236" y="1157296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EEF928E-F956-7C4C-11C0-C05AA6EBCC7F}"/>
              </a:ext>
            </a:extLst>
          </p:cNvPr>
          <p:cNvSpPr txBox="1"/>
          <p:nvPr/>
        </p:nvSpPr>
        <p:spPr>
          <a:xfrm>
            <a:off x="698602" y="1466703"/>
            <a:ext cx="9702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Vida MRR - </a:t>
            </a:r>
            <a:r>
              <a:rPr kumimoji="0" lang="es-CO" sz="2000" i="1" u="none" strike="noStrike" cap="none" spc="0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Programacion</a:t>
            </a:r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web / 10 PROYECTOS COMPLETOS DE JAVASCRIPT</a:t>
            </a:r>
          </a:p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https://www.youtube.com/watch?v=YfaiDc585Eo&amp;ab_channel=VidaMRR-Programacionweb</a:t>
            </a:r>
          </a:p>
          <a:p>
            <a:pPr algn="just" defTabSz="943239" hangingPunct="0"/>
            <a:endParaRPr kumimoji="0" lang="es-ES" sz="16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552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9D7A1C-280B-BAD5-6B6A-D456AD5C7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8" r="35871"/>
          <a:stretch/>
        </p:blipFill>
        <p:spPr bwMode="auto">
          <a:xfrm>
            <a:off x="6536872" y="1177061"/>
            <a:ext cx="4743293" cy="5241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65FDE73-C641-1100-C209-6B5902DCC3EC}"/>
              </a:ext>
            </a:extLst>
          </p:cNvPr>
          <p:cNvSpPr/>
          <p:nvPr/>
        </p:nvSpPr>
        <p:spPr>
          <a:xfrm>
            <a:off x="642601" y="2322943"/>
            <a:ext cx="2939970" cy="34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642601" y="552429"/>
            <a:ext cx="3969703" cy="1512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Proceso instalación VS </a:t>
            </a:r>
            <a:r>
              <a:rPr lang="es-CO" dirty="0" err="1">
                <a:solidFill>
                  <a:srgbClr val="38AA00"/>
                </a:solidFill>
                <a:latin typeface="Work Sans Light" pitchFamily="2" charset="77"/>
              </a:rPr>
              <a:t>Code</a:t>
            </a:r>
            <a:endParaRPr lang="es-CO" dirty="0">
              <a:solidFill>
                <a:srgbClr val="38AA00"/>
              </a:solidFill>
              <a:latin typeface="Work Sans Light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515516" y="2928392"/>
            <a:ext cx="4223871" cy="86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Escribimos en Google “Visual Studio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seleccionamos donde dice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36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Equipo </a:t>
            </a:r>
          </a:p>
          <a:p>
            <a:pPr algn="ctr"/>
            <a:r>
              <a:rPr lang="es-CO" sz="4800" dirty="0">
                <a:latin typeface="Work Sans Light" pitchFamily="2" charset="77"/>
              </a:rPr>
              <a:t>CDMC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10FF00A-E017-3287-5EB8-15347A938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89049"/>
              </p:ext>
            </p:extLst>
          </p:nvPr>
        </p:nvGraphicFramePr>
        <p:xfrm>
          <a:off x="1472327" y="2292434"/>
          <a:ext cx="8682788" cy="3345633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21176"/>
                  </a:srgbClr>
                </a:solidFill>
                <a:tableStyleId>{16D9F66E-5EB9-4882-86FB-DCBF35E3C3E4}</a:tableStyleId>
              </a:tblPr>
              <a:tblGrid>
                <a:gridCol w="4341394">
                  <a:extLst>
                    <a:ext uri="{9D8B030D-6E8A-4147-A177-3AD203B41FA5}">
                      <a16:colId xmlns:a16="http://schemas.microsoft.com/office/drawing/2014/main" val="2577988464"/>
                    </a:ext>
                  </a:extLst>
                </a:gridCol>
                <a:gridCol w="4341394">
                  <a:extLst>
                    <a:ext uri="{9D8B030D-6E8A-4147-A177-3AD203B41FA5}">
                      <a16:colId xmlns:a16="http://schemas.microsoft.com/office/drawing/2014/main" val="1549263082"/>
                    </a:ext>
                  </a:extLst>
                </a:gridCol>
              </a:tblGrid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Equipo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72140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Coordinación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Paula Milena Isaza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65880"/>
                  </a:ext>
                </a:extLst>
              </a:tr>
              <a:tr h="747429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Asesores Temáticos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Gloria Jaramillo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43929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Scrum Master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75981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Desarrollador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Santiago Flórez Echavarría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51857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Visualizador</a:t>
                      </a:r>
                      <a:endParaRPr lang="es-CO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Andrés Felipe Godoy</a:t>
                      </a:r>
                      <a:endParaRPr lang="es-CO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94294"/>
                  </a:ext>
                </a:extLst>
              </a:tr>
              <a:tr h="433034">
                <a:tc gridSpan="2"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Este material puede ser distribuido, copiado y exhibido por terceros si se muestran los créditos.  No se puede obtener ningún beneficio comercial y las obras derivadas tienen que estar bajo los mismos términos de licencia que el trabajo original.</a:t>
                      </a:r>
                      <a:endParaRPr lang="es-CO" sz="8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93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571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Seleccionamos el sistema operativo que tenemos y lo descargamos.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0F7D07-5C0F-FD64-92D9-56897B741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42" r="2648"/>
          <a:stretch/>
        </p:blipFill>
        <p:spPr>
          <a:xfrm>
            <a:off x="6903285" y="3217956"/>
            <a:ext cx="5288715" cy="2881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625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400800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</a:t>
            </a:r>
            <a:r>
              <a:rPr lang="es-CO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darle clic nos descargará un .exe, al cual le daremos clic encima.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F5A3F9-49B1-B02F-3A4F-73469B97B422}"/>
              </a:ext>
            </a:extLst>
          </p:cNvPr>
          <p:cNvSpPr txBox="1"/>
          <p:nvPr/>
        </p:nvSpPr>
        <p:spPr>
          <a:xfrm>
            <a:off x="391886" y="4189292"/>
            <a:ext cx="6008914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 y acepta el acuerdo de licencia.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6F2AD8-B434-95AE-804E-603B1CC0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853" y="3429000"/>
            <a:ext cx="4348133" cy="33321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A5A5B3-2712-A7F4-6018-09798089C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287"/>
          <a:stretch/>
        </p:blipFill>
        <p:spPr bwMode="auto">
          <a:xfrm>
            <a:off x="7327338" y="2433126"/>
            <a:ext cx="2424306" cy="571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027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Puedes cambiar la ubicación de la carpeta de instalación o mantener la configuración predeterminada.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52BD7A-7792-B2B4-3CE7-1B46FB48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53" y="2112446"/>
            <a:ext cx="5390145" cy="41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3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3513</TotalTime>
  <Words>2061</Words>
  <Application>Microsoft Office PowerPoint</Application>
  <PresentationFormat>Panorámica</PresentationFormat>
  <Paragraphs>206</Paragraphs>
  <Slides>61</Slides>
  <Notes>54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70" baseType="lpstr">
      <vt:lpstr>Arial</vt:lpstr>
      <vt:lpstr>Calibir</vt:lpstr>
      <vt:lpstr>Calibri</vt:lpstr>
      <vt:lpstr>Trebuchet MS</vt:lpstr>
      <vt:lpstr>Wingdings 3</vt:lpstr>
      <vt:lpstr>Work Sans</vt:lpstr>
      <vt:lpstr>Work Sans Light</vt:lpstr>
      <vt:lpstr>Work Sans Medium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Santiago Florez Echavarria</cp:lastModifiedBy>
  <cp:revision>43</cp:revision>
  <dcterms:created xsi:type="dcterms:W3CDTF">2020-10-01T23:51:28Z</dcterms:created>
  <dcterms:modified xsi:type="dcterms:W3CDTF">2023-09-11T07:17:56Z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