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63"/>
  </p:notesMasterIdLst>
  <p:handoutMasterIdLst>
    <p:handoutMasterId r:id="rId64"/>
  </p:handoutMasterIdLst>
  <p:sldIdLst>
    <p:sldId id="468" r:id="rId2"/>
    <p:sldId id="498" r:id="rId3"/>
    <p:sldId id="529" r:id="rId4"/>
    <p:sldId id="284" r:id="rId5"/>
    <p:sldId id="532" r:id="rId6"/>
    <p:sldId id="531" r:id="rId7"/>
    <p:sldId id="530" r:id="rId8"/>
    <p:sldId id="533" r:id="rId9"/>
    <p:sldId id="535" r:id="rId10"/>
    <p:sldId id="536" r:id="rId11"/>
    <p:sldId id="537" r:id="rId12"/>
    <p:sldId id="538" r:id="rId13"/>
    <p:sldId id="539" r:id="rId14"/>
    <p:sldId id="540" r:id="rId15"/>
    <p:sldId id="541" r:id="rId16"/>
    <p:sldId id="542" r:id="rId17"/>
    <p:sldId id="543" r:id="rId18"/>
    <p:sldId id="544" r:id="rId19"/>
    <p:sldId id="545" r:id="rId20"/>
    <p:sldId id="546" r:id="rId21"/>
    <p:sldId id="547" r:id="rId22"/>
    <p:sldId id="548" r:id="rId23"/>
    <p:sldId id="549" r:id="rId24"/>
    <p:sldId id="550" r:id="rId25"/>
    <p:sldId id="551" r:id="rId26"/>
    <p:sldId id="552" r:id="rId27"/>
    <p:sldId id="553" r:id="rId28"/>
    <p:sldId id="554" r:id="rId29"/>
    <p:sldId id="555" r:id="rId30"/>
    <p:sldId id="556" r:id="rId31"/>
    <p:sldId id="557" r:id="rId32"/>
    <p:sldId id="558" r:id="rId33"/>
    <p:sldId id="559" r:id="rId34"/>
    <p:sldId id="560" r:id="rId35"/>
    <p:sldId id="561" r:id="rId36"/>
    <p:sldId id="562" r:id="rId37"/>
    <p:sldId id="563" r:id="rId38"/>
    <p:sldId id="564" r:id="rId39"/>
    <p:sldId id="565" r:id="rId40"/>
    <p:sldId id="566" r:id="rId41"/>
    <p:sldId id="567" r:id="rId42"/>
    <p:sldId id="568" r:id="rId43"/>
    <p:sldId id="569" r:id="rId44"/>
    <p:sldId id="570" r:id="rId45"/>
    <p:sldId id="571" r:id="rId46"/>
    <p:sldId id="572" r:id="rId47"/>
    <p:sldId id="573" r:id="rId48"/>
    <p:sldId id="574" r:id="rId49"/>
    <p:sldId id="575" r:id="rId50"/>
    <p:sldId id="576" r:id="rId51"/>
    <p:sldId id="577" r:id="rId52"/>
    <p:sldId id="578" r:id="rId53"/>
    <p:sldId id="579" r:id="rId54"/>
    <p:sldId id="588" r:id="rId55"/>
    <p:sldId id="589" r:id="rId56"/>
    <p:sldId id="590" r:id="rId57"/>
    <p:sldId id="591" r:id="rId58"/>
    <p:sldId id="592" r:id="rId59"/>
    <p:sldId id="586" r:id="rId60"/>
    <p:sldId id="587" r:id="rId61"/>
    <p:sldId id="264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00"/>
    <a:srgbClr val="766363"/>
    <a:srgbClr val="FFF5EA"/>
    <a:srgbClr val="00324D"/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0472C-E42D-409B-8C27-DB2E802EEC81}" v="33" dt="2022-10-19T17:09:15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4"/>
    <p:restoredTop sz="86369"/>
  </p:normalViewPr>
  <p:slideViewPr>
    <p:cSldViewPr snapToGrid="0">
      <p:cViewPr varScale="1">
        <p:scale>
          <a:sx n="109" d="100"/>
          <a:sy n="109" d="100"/>
        </p:scale>
        <p:origin x="54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927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902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0096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633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0435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915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01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535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831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540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478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8520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865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276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45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253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0498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9617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659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37108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0777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913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1427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7198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7236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00043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908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3345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6031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9731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2022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2145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858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97534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26917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44425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9849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86598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1623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461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2327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54790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0714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943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8717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2107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45726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95945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92627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60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1146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539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950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15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72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617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767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105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2623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4163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91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5854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0341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04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8987D83F-23BF-6E1C-F821-A9C5E95EB4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17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25968F-984F-8BF4-4FF0-2432A9923E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0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65905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102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1987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72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25968F-984F-8BF4-4FF0-2432A9923E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8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549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787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037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429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190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327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511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332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02" r:id="rId19"/>
    <p:sldLayoutId id="2147483689" r:id="rId20"/>
    <p:sldLayoutId id="2147483690" r:id="rId21"/>
    <p:sldLayoutId id="2147483707" r:id="rId22"/>
    <p:sldLayoutId id="2147483662" r:id="rId23"/>
    <p:sldLayoutId id="2147483663" r:id="rId24"/>
    <p:sldLayoutId id="2147483675" r:id="rId25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995422" y="2551837"/>
            <a:ext cx="6453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Etiqueta</a:t>
            </a: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2048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6: </a:t>
            </a: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Elige si deseas cambiar el nombre de la carpeta de accesos directos en el menú Inicio o si no deseas instalar accesos directos en absoluto. Haz clic en Next.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DC6259-1A06-D896-3F02-35FFDECC6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1" y="2393159"/>
            <a:ext cx="5399314" cy="417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8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1653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7: </a:t>
            </a: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Selecciona las tareas adicionales, por ej. crear un icono en el escritorio o añadir opciones al menú contextual de Windows Explorer. Haz clic en Next.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F2F39F5-594B-F743-4F82-3F0BE4829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203" y="2029628"/>
            <a:ext cx="5068912" cy="391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8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853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8: </a:t>
            </a: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Haz clic en “</a:t>
            </a:r>
            <a:r>
              <a:rPr lang="es-CO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iniciar la instalación.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2CA367-1B1F-285D-7849-0C1256627AF7}"/>
              </a:ext>
            </a:extLst>
          </p:cNvPr>
          <p:cNvSpPr txBox="1"/>
          <p:nvPr/>
        </p:nvSpPr>
        <p:spPr>
          <a:xfrm>
            <a:off x="391885" y="4104083"/>
            <a:ext cx="6008914" cy="1653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9: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programa está instalado y listo para usar. Haz clic en “</a:t>
            </a:r>
            <a:r>
              <a:rPr lang="es-CO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Finish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finalizar la instalación y lanzar el programa.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89CDF02-F597-8668-BB19-839543903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398" y="3686064"/>
            <a:ext cx="3847434" cy="2990284"/>
          </a:xfrm>
          <a:prstGeom prst="rect">
            <a:avLst/>
          </a:prstGeom>
        </p:spPr>
      </p:pic>
      <p:pic>
        <p:nvPicPr>
          <p:cNvPr id="9" name="Imagen 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2FC7393-300C-F1BC-9B07-101F0B0D4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325" y="263464"/>
            <a:ext cx="3879550" cy="299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83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  <a:latin typeface="Work Sans Medium" pitchFamily="2" charset="77"/>
              </a:rPr>
              <a:t>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7D90E-E7F2-8BE8-A566-D982C2C48851}"/>
              </a:ext>
            </a:extLst>
          </p:cNvPr>
          <p:cNvSpPr txBox="1">
            <a:spLocks/>
          </p:cNvSpPr>
          <p:nvPr/>
        </p:nvSpPr>
        <p:spPr>
          <a:xfrm>
            <a:off x="1752944" y="2022000"/>
            <a:ext cx="7635985" cy="15376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000" dirty="0">
                <a:solidFill>
                  <a:srgbClr val="38A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Creación de carpetas.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4F34E5-C0D2-6F86-FA7F-85D6814A599F}"/>
              </a:ext>
            </a:extLst>
          </p:cNvPr>
          <p:cNvCxnSpPr>
            <a:cxnSpLocks/>
          </p:cNvCxnSpPr>
          <p:nvPr/>
        </p:nvCxnSpPr>
        <p:spPr>
          <a:xfrm>
            <a:off x="1752944" y="3026845"/>
            <a:ext cx="4343056" cy="26597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277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Creación de carpetas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Creamos una carpeta raíz. En nuestro caso la llamaremos “etiquetas”.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Aplicación&#10;&#10;Descripción generada automáticamente con confianza media">
            <a:extLst>
              <a:ext uri="{FF2B5EF4-FFF2-40B4-BE49-F238E27FC236}">
                <a16:creationId xmlns:a16="http://schemas.microsoft.com/office/drawing/2014/main" id="{C0E8BE43-2BEB-F61A-04CC-EEC5D4B2C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103246"/>
            <a:ext cx="7750964" cy="25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74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Creación de carpetas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202324" y="1592953"/>
            <a:ext cx="6182147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Dentro de esta, crearemos otras dos carpetas llamadas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la cual contendrá todo lo estético de nuestra página, y otra llamada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la cual contendrá la lógica de nuestra página.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BE541128-5442-D408-6BED-3ACA14B11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24" y="3009778"/>
            <a:ext cx="7521090" cy="28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96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00360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  <a:latin typeface="Work Sans Medium" pitchFamily="2" charset="77"/>
              </a:rPr>
              <a:t>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7D90E-E7F2-8BE8-A566-D982C2C48851}"/>
              </a:ext>
            </a:extLst>
          </p:cNvPr>
          <p:cNvSpPr txBox="1">
            <a:spLocks/>
          </p:cNvSpPr>
          <p:nvPr/>
        </p:nvSpPr>
        <p:spPr>
          <a:xfrm>
            <a:off x="1752944" y="2022000"/>
            <a:ext cx="7635985" cy="15376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000" dirty="0">
                <a:solidFill>
                  <a:srgbClr val="38A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Desarrollo Etiqueta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4F34E5-C0D2-6F86-FA7F-85D6814A599F}"/>
              </a:ext>
            </a:extLst>
          </p:cNvPr>
          <p:cNvCxnSpPr>
            <a:cxnSpLocks/>
          </p:cNvCxnSpPr>
          <p:nvPr/>
        </p:nvCxnSpPr>
        <p:spPr>
          <a:xfrm>
            <a:off x="1752944" y="3026845"/>
            <a:ext cx="4343056" cy="26597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89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6008914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abrir el Visual Studio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haremos lo siguiente: Dentro de la carpeta raíz, en la barra superior, escribiremos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cmd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le damos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D2CB8D8-16B6-79FB-6A25-94D353CCF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" y="2864736"/>
            <a:ext cx="7527471" cy="289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70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6008914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Paso 2: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Eso nos abrirá una terminal, solo tendremos que escribir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code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.”.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944CE5DB-FDEF-0E0F-342E-F6F2438037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601" b="53007"/>
          <a:stretch/>
        </p:blipFill>
        <p:spPr>
          <a:xfrm>
            <a:off x="483869" y="2706527"/>
            <a:ext cx="8055973" cy="290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4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8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Esto nos abrirá el visual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studio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Ahora, ya que estamos dentro, crearemos un archivo llamado “index.html” dándole en la carpeta raíz dando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donde indica la flecha.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BB4F719F-5651-B2CC-B8BA-27D355732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189" y="1788531"/>
            <a:ext cx="6724181" cy="406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4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D04A5A-19A9-0ACE-6D0F-5E02EDC9D1DE}"/>
              </a:ext>
            </a:extLst>
          </p:cNvPr>
          <p:cNvSpPr txBox="1"/>
          <p:nvPr/>
        </p:nvSpPr>
        <p:spPr>
          <a:xfrm>
            <a:off x="-319275" y="220257"/>
            <a:ext cx="577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>
                <a:latin typeface="Work Sans Light" pitchFamily="2" charset="77"/>
              </a:rPr>
              <a:t>Contenido de la presentación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E6F1CF-C64D-CB82-1478-686F9F9BAF5F}"/>
              </a:ext>
            </a:extLst>
          </p:cNvPr>
          <p:cNvCxnSpPr>
            <a:cxnSpLocks/>
          </p:cNvCxnSpPr>
          <p:nvPr/>
        </p:nvCxnSpPr>
        <p:spPr>
          <a:xfrm>
            <a:off x="1472328" y="1862465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369A6FB7-DE33-FDC3-3431-2B800A3E5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840383"/>
              </p:ext>
            </p:extLst>
          </p:nvPr>
        </p:nvGraphicFramePr>
        <p:xfrm>
          <a:off x="1885042" y="250190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202156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31944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Introducción</a:t>
                      </a:r>
                      <a:endParaRPr lang="es-CO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CO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4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Tecnologías requeridas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4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47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Instalación Visual Studio </a:t>
                      </a:r>
                      <a:r>
                        <a:rPr lang="es-ES" b="1" dirty="0" err="1"/>
                        <a:t>Code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5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61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Creación de Carpetas 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13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8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Codificación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16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5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732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Llamaremos el archivo “index.html”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DCB092B-23FD-D101-E374-842B29C2CF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5"/>
          <a:stretch/>
        </p:blipFill>
        <p:spPr bwMode="auto">
          <a:xfrm>
            <a:off x="4574721" y="1788531"/>
            <a:ext cx="5728608" cy="42964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64844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Una vez en el archivo recién creado, colocamos el código “!” y escogemos la primera opción.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BBC7F34-5F1D-797B-EB6A-9D353E43D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051377"/>
            <a:ext cx="8874027" cy="219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71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6008914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6: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Una vez colocada la estructura, cambiaremos el titulo (línea 6) por “Etiquetas”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F893D37F-B0DA-7D96-879F-09A65779A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662789"/>
            <a:ext cx="7731851" cy="347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40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6351814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7: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dentro del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crearemos un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principal para nuestra página (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10) le pondremos un id llamado “app”, y además crearemos otro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dentro de ese mismo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12) y le pondremos el id “input-tag”.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108C7454-9E58-78C7-6404-636051B83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510261"/>
            <a:ext cx="9144000" cy="271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77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8: 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crearemos un nuevo archivo llamado “app.js” dando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derecho a la carpeta llamada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new file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9F7A3972-C0DD-E95C-F3EF-769A2707A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219" y="1641574"/>
            <a:ext cx="4650453" cy="4743256"/>
          </a:xfrm>
          <a:prstGeom prst="rect">
            <a:avLst/>
          </a:prstGeom>
        </p:spPr>
      </p:pic>
      <p:pic>
        <p:nvPicPr>
          <p:cNvPr id="9" name="Imagen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7B744D8-CC7A-3E61-819D-734D12141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6" y="3429000"/>
            <a:ext cx="521081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23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9: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creado el archivo vamos a vincular 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nuestro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16)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D440F4E1-F874-F12F-670C-101ACE7E0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73" y="2890930"/>
            <a:ext cx="8465684" cy="28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13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5" y="1788531"/>
            <a:ext cx="9127672" cy="16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10: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vinculado 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iremos al archivo “app.js”, donde crearemos un array para almacenar las etiquetas creadas por el usuario (línea 2)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Además, vamos a llamar el id  del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(“input-tag”) que creamos anteriormente (línea 3) además crearemos 2 constantes que se van a encargar de crear un contenedor de etiqueta y de entrada en 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cuando sea necesario (línea 4-5) 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1E101F69-9E04-F428-A56B-804E1B66E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" y="4043059"/>
            <a:ext cx="10454842" cy="181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8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5" y="1788531"/>
            <a:ext cx="7739743" cy="18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11: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crearemos una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inputTagContainer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8) el cual funcionará para los contenedores de las etiquetas, comenzaremos creando un condicional (línea 10), y en caso de que encuentre el id “input-tag” (línea 11) o cualquier elemento secundario de la clase “tag-container” (línea 12), en caso de que se cumpla cualquiera va a enfocar la tarjeta de entrada para editarla (línea 14)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F9CC4492-8CB7-B2DF-658F-010C8F974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" y="3644104"/>
            <a:ext cx="9013372" cy="263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90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160792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12: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crearemos un código el cual configura una etiqueta de entrada. Establece su propiedad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ariaRoleDescription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19)para mejorar la accesibilidad, permite la edición del contenido con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contentEditable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(línea 20), agrega la clase CSS "input" (linea21) a la etiqueta y la enfoca automáticamente para que el usuario pueda comenzar a editarla de inmediato (línea 22).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FE54A87-4046-FA8F-2EE8-6AD5237A1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407305"/>
            <a:ext cx="10433957" cy="193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67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Paso 13: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Ahora vamos a añadir clases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css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los elementos del HTML (línea 25-26)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72BA6B76-92AC-A33A-8E47-A125DE86A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972480"/>
            <a:ext cx="9467229" cy="145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2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3282571" y="2228671"/>
            <a:ext cx="56268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Introducción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227899" y="3321934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102429" y="3463724"/>
            <a:ext cx="6008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En esta presentación se desarrolla un pequeño proyecto para mejorar la lógica en </a:t>
            </a:r>
            <a:r>
              <a:rPr kumimoji="0" lang="es-CO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kumimoji="0" lang="es-C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creando un sistema de etiquetas</a:t>
            </a:r>
          </a:p>
        </p:txBody>
      </p:sp>
    </p:spTree>
    <p:extLst>
      <p:ext uri="{BB962C8B-B14F-4D97-AF65-F5344CB8AC3E}">
        <p14:creationId xmlns:p14="http://schemas.microsoft.com/office/powerpoint/2010/main" val="4058445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miraremos el diseño de nuestra página, lo primero que haremos será dar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derecho en la carpeta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darle a new file o nuevo archivo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D888927-5F81-1DDC-D769-F17F64681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13" y="1788531"/>
            <a:ext cx="5312229" cy="492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03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15: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Llamaremos el archivo como “style.css”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64FF8B42-3001-002B-F6ED-19F56ACF9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468" y="1788531"/>
            <a:ext cx="5231946" cy="420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00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16: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Ahora iremos a nuestro archivo “index.html” y vincularemos nuestro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nuestro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8)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5404ADE-760B-D1B3-EB23-3E44BF2BE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" y="3168423"/>
            <a:ext cx="8327571" cy="329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95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4474028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17: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Iremos a nuestro archivo “style.css” y pondremos unas fuentes (línea 2-4)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FE9985B-2721-2953-7C63-D49F2FC24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57" y="3123924"/>
            <a:ext cx="9867110" cy="240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41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18: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crear un diseño para la etiqueta donde escribimos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07BAB03B-9536-58C4-0E9C-ECE9B548C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841378"/>
            <a:ext cx="7408705" cy="252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5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Paso 19: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Ahora vamos a modificar el diseño de nuestro contenedor de etiquetas.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A52F8C02-207A-2A7A-CD3C-6D3BE9EF9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987283"/>
            <a:ext cx="10401300" cy="177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53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20: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para visualizar nuestro proyecto daremos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la zona inferior izquierda como apunta la flecha.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18ECC02-3468-5326-6242-D8E3D6F9D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779" y="1788531"/>
            <a:ext cx="5744936" cy="432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07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21: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 saldrá esta pestaña y buscaremos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server, en la barra de búsqueda.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06B2CB0E-DA93-2FBB-C963-8C29EC400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190" y="1755874"/>
            <a:ext cx="4160596" cy="47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43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Paso 22: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Ahora que encontramos lo que necesitamos, le damos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install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304A167-2F40-624D-70AC-895FB60E3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048" y="1788531"/>
            <a:ext cx="5256438" cy="414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624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23: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que tenemos instalado 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 nos debería de aparecer algo así donde podremos volver a nuestro proyecto dando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explorador.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B65F54DA-43B6-E04D-075C-15265EF6D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006" y="1788531"/>
            <a:ext cx="6883930" cy="379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3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talación de Visual Studio Code en Ubuntu 20.04">
            <a:extLst>
              <a:ext uri="{FF2B5EF4-FFF2-40B4-BE49-F238E27FC236}">
                <a16:creationId xmlns:a16="http://schemas.microsoft.com/office/drawing/2014/main" id="{52F29162-7184-C948-6A95-0078FB208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2" r="15652"/>
          <a:stretch/>
        </p:blipFill>
        <p:spPr bwMode="auto">
          <a:xfrm>
            <a:off x="6907346" y="0"/>
            <a:ext cx="52846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28655" y="1948542"/>
            <a:ext cx="5579763" cy="169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467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Tecnologías que se requieren</a:t>
            </a:r>
          </a:p>
          <a:p>
            <a:endParaRPr lang="es-ES" sz="3467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98026" y="3300455"/>
            <a:ext cx="4991752" cy="173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Para realizar este programa será necesario un entorno de programación (Editor de texto), internet y por último un navegador, donde se mostrarán todos los resultados de la programación.</a:t>
            </a:r>
            <a:endParaRPr lang="es-ES" sz="2133" b="1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2BFA4AB3-C295-5F1A-95EE-1B1B1E6D9A0F}"/>
              </a:ext>
            </a:extLst>
          </p:cNvPr>
          <p:cNvCxnSpPr>
            <a:cxnSpLocks/>
          </p:cNvCxnSpPr>
          <p:nvPr/>
        </p:nvCxnSpPr>
        <p:spPr>
          <a:xfrm>
            <a:off x="1028655" y="3142320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061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te sale el explorador volvemos al Index.html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2A802B6-88C8-F720-01FE-C35D42811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017" y="1911804"/>
            <a:ext cx="7644299" cy="293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56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25: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volvemos al index.html damos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derecho en cualquier parte del código y damos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izquierdo a “open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server”</a:t>
            </a: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17CCCBA-2DC3-70A4-F18C-4837A9897F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14" b="4440"/>
          <a:stretch/>
        </p:blipFill>
        <p:spPr bwMode="auto">
          <a:xfrm>
            <a:off x="4575190" y="1788531"/>
            <a:ext cx="5095875" cy="43053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715802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26: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Ahora nuestra página estará así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078C5C87-3658-ED8F-74CB-170CA7765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" y="2458651"/>
            <a:ext cx="5612130" cy="2937510"/>
          </a:xfrm>
          <a:prstGeom prst="rect">
            <a:avLst/>
          </a:prstGeom>
        </p:spPr>
      </p:pic>
      <p:pic>
        <p:nvPicPr>
          <p:cNvPr id="7" name="Imagen 6" descr="Forma&#10;&#10;Descripción generada automáticamente">
            <a:extLst>
              <a:ext uri="{FF2B5EF4-FFF2-40B4-BE49-F238E27FC236}">
                <a16:creationId xmlns:a16="http://schemas.microsoft.com/office/drawing/2014/main" id="{FCA60B9D-A011-1CD0-95AA-D0917F6DFA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601" b="74384"/>
          <a:stretch/>
        </p:blipFill>
        <p:spPr bwMode="auto">
          <a:xfrm>
            <a:off x="4340679" y="1461839"/>
            <a:ext cx="4914900" cy="20986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64626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202324" y="1286336"/>
            <a:ext cx="10999076" cy="18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27: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volveremos a nuestro archivo “app.js” y vamos a añadir un evento (línea 33) y una condicional de que en caso de que se presione la tecla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el contenido no sea igual a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vacio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 a quitar el comportamiento por defecto (línea 37) y vamos a agregar la etiqueta en la lista (línea 39) también limpiaremos la lista para que no se esté generando constantemente (línea 40) y vamos a llamar la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renderTags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que aun no esta creada pero sirve para actualizar la visión y se vea la etiqueta que recién creamos (línea 41).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278D37-FA14-D6C3-CE72-8BB9FAEAB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23" y="3180626"/>
            <a:ext cx="10101005" cy="277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40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5" y="1573427"/>
            <a:ext cx="9960428" cy="18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28: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crear la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renderTags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línea (línea 46) y comenzaremos limpiando el contenido del contenedor (línea 47) y vamos a recorrer el array “tags” con la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48) y vamos a crear un elemento de etiqueta que será un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49) y un botón (línea 50) a esos elementos le agregaremos la clase (tag-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(línea 51) y al botón le pondremos de contenido una “X” (línea 52) y por añadiremos un evento para que cuando pulse el botón que acabamos de crear se elimine la etiqueta (línea 53 a 54).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A2AF0C5-BA4A-5BC3-C028-17651F16D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" y="3644103"/>
            <a:ext cx="10450285" cy="275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71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8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29: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añadir el contenido de la etiqueta al elemento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hermos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creado anteriormente con el texto de la etiqueta (línea 57), y además vamos a añadir la “X” (línea 58)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2B3CED3F-4980-9D7D-C519-2891F8D92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4223734"/>
            <a:ext cx="10954432" cy="166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658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7592785" cy="18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30: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dentro de la misma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renderTags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vamos a hacer que por cada elemento añada un elemento de etiqueta (línea 63-64), también agregaremos la etiqueta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inputTag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a todas las etiquetas generadas, para poder agregar nuevas etiquetas luego (línea 66) y por último colocamos para que el usuario pueda añadir otra etiqueta sin siquiera clicar (línea 67)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A465577C-6FDF-AB9C-8361-F70565812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69" y="3940466"/>
            <a:ext cx="8745733" cy="210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92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663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31: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mismo nuestro proyecto y veremos que podemos añadir etiquetas sin embargo aún se pueden repetir las etiquetas.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Forma&#10;&#10;Descripción generada automáticamente">
            <a:extLst>
              <a:ext uri="{FF2B5EF4-FFF2-40B4-BE49-F238E27FC236}">
                <a16:creationId xmlns:a16="http://schemas.microsoft.com/office/drawing/2014/main" id="{50ADD6C4-E374-4332-B4AE-3D4C8A5A52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542" b="71820"/>
          <a:stretch/>
        </p:blipFill>
        <p:spPr bwMode="auto">
          <a:xfrm>
            <a:off x="4416062" y="1788531"/>
            <a:ext cx="6213838" cy="36044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49500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6809014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Paso 32: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Ahora volvemos a nuestro “app.js” y crearemos una función llamada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existTag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” que se encargara de ver si ya existe (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linea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70) una etiqueta mirando en caso de que el valor ya este incluido (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linea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71)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0A7BAB83-269A-4B3E-318A-94E2203E1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263521"/>
            <a:ext cx="10346061" cy="186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640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5519057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33: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añadir la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removeTag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eliminar la etiqueta y actualizamos la visualización (línea 75), filtramos las que no se van a eliminar (línea 76) y renderizamos (línea 77)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389821AA-6C87-B63C-B023-FAFE8DD9C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" y="3644104"/>
            <a:ext cx="10362915" cy="233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1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  <a:latin typeface="Work Sans Medium" pitchFamily="2" charset="77"/>
              </a:rPr>
              <a:t>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7D90E-E7F2-8BE8-A566-D982C2C48851}"/>
              </a:ext>
            </a:extLst>
          </p:cNvPr>
          <p:cNvSpPr txBox="1">
            <a:spLocks/>
          </p:cNvSpPr>
          <p:nvPr/>
        </p:nvSpPr>
        <p:spPr>
          <a:xfrm>
            <a:off x="1752944" y="2022000"/>
            <a:ext cx="7635985" cy="15376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000" dirty="0">
                <a:solidFill>
                  <a:srgbClr val="38A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Proceso de instalación del editor de texto.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4F34E5-C0D2-6F86-FA7F-85D6814A599F}"/>
              </a:ext>
            </a:extLst>
          </p:cNvPr>
          <p:cNvCxnSpPr>
            <a:cxnSpLocks/>
          </p:cNvCxnSpPr>
          <p:nvPr/>
        </p:nvCxnSpPr>
        <p:spPr>
          <a:xfrm>
            <a:off x="1752944" y="3794288"/>
            <a:ext cx="4343056" cy="26597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9574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6A164AE7-461E-D7E9-F5BF-F2ADCC6535F7}"/>
              </a:ext>
            </a:extLst>
          </p:cNvPr>
          <p:cNvSpPr txBox="1"/>
          <p:nvPr/>
        </p:nvSpPr>
        <p:spPr>
          <a:xfrm>
            <a:off x="202323" y="1513067"/>
            <a:ext cx="8337519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iremos de nuevo de nuevo al evento en caso de apretar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(Paso 27) y colocaremos un condicional que en caso de que la etiqueta no exista la coloque (línea 39)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05921911-D0B0-BEA5-B425-A93BDD5A0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62" y="2654425"/>
            <a:ext cx="10027509" cy="271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547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51359"/>
            <a:ext cx="7266214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35: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ahora en caso de que se aprete la tecla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backspace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45) y no tenga contenido dentro (línea 46) y que haya mínimo 1 etiqueta (línea 47), va a eliminar la etiqueta (línea 50) y va a llamar la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renderTags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51)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0A3F6D8D-4ADE-3661-46B5-F54FE0592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04" y="3287712"/>
            <a:ext cx="9189796" cy="233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42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6008914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36: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miramos nuestro proyecto y podemos agregar etiquetas, tampoco podremos colocar 2 etiquetas iguales y podremos eliminar las etiquetas tanto con el botón como con la tecla de retroceso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Forma, Rectángulo&#10;&#10;Descripción generada automáticamente">
            <a:extLst>
              <a:ext uri="{FF2B5EF4-FFF2-40B4-BE49-F238E27FC236}">
                <a16:creationId xmlns:a16="http://schemas.microsoft.com/office/drawing/2014/main" id="{EF8BDA13-BFB0-9E48-9C96-3CBA3E1212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074" b="76958"/>
          <a:stretch/>
        </p:blipFill>
        <p:spPr bwMode="auto">
          <a:xfrm>
            <a:off x="391886" y="3429000"/>
            <a:ext cx="7609114" cy="27847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630532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37: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iremos a nuestro archivo “style.css” y comenzaremos con el diseño del contenedor.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3D17F111-D067-66A7-8ED0-8B587A15E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631007"/>
            <a:ext cx="11503691" cy="164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80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38: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Así va quedando por ahora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873331D8-CBC4-82DD-9917-298C8290F2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450" b="74037"/>
          <a:stretch/>
        </p:blipFill>
        <p:spPr bwMode="auto">
          <a:xfrm>
            <a:off x="2573791" y="2458651"/>
            <a:ext cx="7584392" cy="33705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404418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39: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hacemos un poco de diseño para la caja de etiquetas.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E31FC28F-4CDC-A48D-9198-AD663D6A8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849888"/>
            <a:ext cx="8902345" cy="290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817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37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Paso 40: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Así va por ahora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909261E1-59A5-287B-4E73-3C1944B004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77" b="83014"/>
          <a:stretch/>
        </p:blipFill>
        <p:spPr bwMode="auto">
          <a:xfrm>
            <a:off x="391886" y="2302328"/>
            <a:ext cx="8368028" cy="21553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338996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41: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cambiaremos el diseño del botón de eliminar la etiqueta. Y usaremos el “.tag-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button:hover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cambiar el color cuando pasas el ratón del cursor por encima.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414747-06AF-58A7-8690-600CC892A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69" y="2458651"/>
            <a:ext cx="8300901" cy="394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922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37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42: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Así ha quedado nuestro proyecto.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3F41D336-82A1-41D9-948A-E9AB849D32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753" b="77515"/>
          <a:stretch/>
        </p:blipFill>
        <p:spPr bwMode="auto">
          <a:xfrm>
            <a:off x="391886" y="2344510"/>
            <a:ext cx="9960428" cy="36175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175171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Referencias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3A3C247-9188-45F4-96FC-5D5EAF14C80E}"/>
              </a:ext>
            </a:extLst>
          </p:cNvPr>
          <p:cNvCxnSpPr>
            <a:cxnSpLocks/>
          </p:cNvCxnSpPr>
          <p:nvPr/>
        </p:nvCxnSpPr>
        <p:spPr>
          <a:xfrm>
            <a:off x="456236" y="1157296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CEEF928E-F956-7C4C-11C0-C05AA6EBCC7F}"/>
              </a:ext>
            </a:extLst>
          </p:cNvPr>
          <p:cNvSpPr txBox="1"/>
          <p:nvPr/>
        </p:nvSpPr>
        <p:spPr>
          <a:xfrm>
            <a:off x="698602" y="1466703"/>
            <a:ext cx="9702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CO" sz="2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Vida MRR - </a:t>
            </a:r>
            <a:r>
              <a:rPr kumimoji="0" lang="es-CO" sz="2000" i="1" u="none" strike="noStrike" cap="none" spc="0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Programacion</a:t>
            </a:r>
            <a:r>
              <a:rPr kumimoji="0" lang="es-CO" sz="2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web / 10 PROYECTOS COMPLETOS DE JAVASCRIPT</a:t>
            </a:r>
          </a:p>
          <a:p>
            <a:pPr algn="just" defTabSz="943239" hangingPunct="0"/>
            <a:r>
              <a:rPr kumimoji="0" lang="es-CO" sz="2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https://www.youtube.com/watch?v=YfaiDc585Eo&amp;ab_channel=VidaMRR-Programacionweb</a:t>
            </a:r>
          </a:p>
          <a:p>
            <a:pPr algn="just" defTabSz="943239" hangingPunct="0"/>
            <a:endParaRPr kumimoji="0" lang="es-ES" sz="1600" i="1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9552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E9D7A1C-280B-BAD5-6B6A-D456AD5C74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38" r="35871"/>
          <a:stretch/>
        </p:blipFill>
        <p:spPr bwMode="auto">
          <a:xfrm>
            <a:off x="6536872" y="1177061"/>
            <a:ext cx="4743293" cy="52414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65FDE73-C641-1100-C209-6B5902DCC3EC}"/>
              </a:ext>
            </a:extLst>
          </p:cNvPr>
          <p:cNvSpPr/>
          <p:nvPr/>
        </p:nvSpPr>
        <p:spPr>
          <a:xfrm>
            <a:off x="642601" y="2322943"/>
            <a:ext cx="2939970" cy="347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E37A3CD-1BAC-6175-4755-9AC66A46B6FF}"/>
              </a:ext>
            </a:extLst>
          </p:cNvPr>
          <p:cNvSpPr txBox="1">
            <a:spLocks/>
          </p:cNvSpPr>
          <p:nvPr/>
        </p:nvSpPr>
        <p:spPr>
          <a:xfrm>
            <a:off x="642601" y="552429"/>
            <a:ext cx="3969703" cy="15123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rgbClr val="38AA00"/>
                </a:solidFill>
                <a:latin typeface="Work Sans Light" pitchFamily="2" charset="77"/>
              </a:rPr>
              <a:t>Proceso instalación VS </a:t>
            </a:r>
            <a:r>
              <a:rPr lang="es-CO" dirty="0" err="1">
                <a:solidFill>
                  <a:srgbClr val="38AA00"/>
                </a:solidFill>
                <a:latin typeface="Work Sans Light" pitchFamily="2" charset="77"/>
              </a:rPr>
              <a:t>Code</a:t>
            </a:r>
            <a:endParaRPr lang="es-CO" dirty="0">
              <a:solidFill>
                <a:srgbClr val="38AA00"/>
              </a:solidFill>
              <a:latin typeface="Work Sans Light" pitchFamily="2" charset="77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AA83CA-F5E1-3945-40AB-1CB1B233A0BF}"/>
              </a:ext>
            </a:extLst>
          </p:cNvPr>
          <p:cNvSpPr txBox="1"/>
          <p:nvPr/>
        </p:nvSpPr>
        <p:spPr>
          <a:xfrm>
            <a:off x="515516" y="2928392"/>
            <a:ext cx="4223871" cy="86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1: 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Escribimos en Google “Visual Studio </a:t>
            </a:r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seleccionamos donde dice “</a:t>
            </a:r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7036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D04A5A-19A9-0ACE-6D0F-5E02EDC9D1DE}"/>
              </a:ext>
            </a:extLst>
          </p:cNvPr>
          <p:cNvSpPr txBox="1"/>
          <p:nvPr/>
        </p:nvSpPr>
        <p:spPr>
          <a:xfrm>
            <a:off x="-319275" y="220257"/>
            <a:ext cx="577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>
                <a:latin typeface="Work Sans Light" pitchFamily="2" charset="77"/>
              </a:rPr>
              <a:t>Equipo </a:t>
            </a:r>
          </a:p>
          <a:p>
            <a:pPr algn="ctr"/>
            <a:r>
              <a:rPr lang="es-CO" sz="4800" dirty="0">
                <a:latin typeface="Work Sans Light" pitchFamily="2" charset="77"/>
              </a:rPr>
              <a:t>CDMC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E6F1CF-C64D-CB82-1478-686F9F9BAF5F}"/>
              </a:ext>
            </a:extLst>
          </p:cNvPr>
          <p:cNvCxnSpPr>
            <a:cxnSpLocks/>
          </p:cNvCxnSpPr>
          <p:nvPr/>
        </p:nvCxnSpPr>
        <p:spPr>
          <a:xfrm>
            <a:off x="1472328" y="1862465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369A6FB7-DE33-FDC3-3431-2B800A3E5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411777"/>
              </p:ext>
            </p:extLst>
          </p:nvPr>
        </p:nvGraphicFramePr>
        <p:xfrm>
          <a:off x="1885042" y="2501900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202156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31944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Equipo</a:t>
                      </a:r>
                      <a:endParaRPr lang="es-CO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ADSO</a:t>
                      </a:r>
                      <a:endParaRPr lang="es-CO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4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Coordinación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Paula Milena Isaza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47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Asesores Temáticos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Luis Alfonso Becerra Rentería.</a:t>
                      </a:r>
                    </a:p>
                    <a:p>
                      <a:pPr algn="ctr"/>
                      <a:r>
                        <a:rPr lang="es-ES" b="1" dirty="0"/>
                        <a:t>Margarita Álvarez.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61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Scrum Master 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Luis Alfonso Becerra Rentería.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8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Desarrollador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Santiago Flórez Echavarría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5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3571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1EB75E-8874-42DD-11A3-2D5CA1D238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86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Seleccionamos el sistema operativo que tenemos y lo descargamos.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C0F7D07-5C0F-FD64-92D9-56897B7412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42" r="2648"/>
          <a:stretch/>
        </p:blipFill>
        <p:spPr>
          <a:xfrm>
            <a:off x="6903285" y="3217956"/>
            <a:ext cx="5288715" cy="28813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625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400800" cy="1362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</a:t>
            </a:r>
            <a:r>
              <a:rPr lang="es-CO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darle clic nos descargará un .exe, al cual le daremos clic encima.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6F5A3F9-49B1-B02F-3A4F-73469B97B422}"/>
              </a:ext>
            </a:extLst>
          </p:cNvPr>
          <p:cNvSpPr txBox="1"/>
          <p:nvPr/>
        </p:nvSpPr>
        <p:spPr>
          <a:xfrm>
            <a:off x="391886" y="4189292"/>
            <a:ext cx="6008914" cy="1362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Lee y acepta el acuerdo de licencia. Haz clic en Next para continuar.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56F2AD8-B434-95AE-804E-603B1CC0F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853" y="3429000"/>
            <a:ext cx="4348133" cy="33321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5A5A5B3-2712-A7F4-6018-09798089C4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2287"/>
          <a:stretch/>
        </p:blipFill>
        <p:spPr bwMode="auto">
          <a:xfrm>
            <a:off x="7327338" y="2433126"/>
            <a:ext cx="2424306" cy="571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3027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1653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Puedes cambiar la ubicación de la carpeta de instalación o mantener la configuración predeterminada. Haz clic en Next para continuar.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F52BD7A-7792-B2B4-3CE7-1B46FB48E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653" y="2112446"/>
            <a:ext cx="5390145" cy="41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138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3509</TotalTime>
  <Words>2018</Words>
  <Application>Microsoft Office PowerPoint</Application>
  <PresentationFormat>Panorámica</PresentationFormat>
  <Paragraphs>203</Paragraphs>
  <Slides>61</Slides>
  <Notes>54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61</vt:i4>
      </vt:variant>
    </vt:vector>
  </HeadingPairs>
  <TitlesOfParts>
    <vt:vector size="70" baseType="lpstr">
      <vt:lpstr>Arial</vt:lpstr>
      <vt:lpstr>Calibir</vt:lpstr>
      <vt:lpstr>Calibri</vt:lpstr>
      <vt:lpstr>Trebuchet MS</vt:lpstr>
      <vt:lpstr>Wingdings 3</vt:lpstr>
      <vt:lpstr>Work Sans</vt:lpstr>
      <vt:lpstr>Work Sans Light</vt:lpstr>
      <vt:lpstr>Work Sans Medium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Santiago Florez Echavarria</cp:lastModifiedBy>
  <cp:revision>42</cp:revision>
  <dcterms:created xsi:type="dcterms:W3CDTF">2020-10-01T23:51:28Z</dcterms:created>
  <dcterms:modified xsi:type="dcterms:W3CDTF">2023-09-04T11:22:50Z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