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3"/>
  </p:notesMasterIdLst>
  <p:handoutMasterIdLst>
    <p:handoutMasterId r:id="rId74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586" r:id="rId70"/>
    <p:sldId id="587" r:id="rId71"/>
    <p:sldId id="26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1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2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94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62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557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38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073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265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709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12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279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011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769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2627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70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IA </a:t>
            </a:r>
            <a:r>
              <a:rPr lang="es-E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Triki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iatriki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833E77-0996-B1D0-82BF-53701F7F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10597"/>
            <a:ext cx="7915241" cy="11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 y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E541128-5442-D408-6BED-3ACA14B1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" y="3009778"/>
            <a:ext cx="7521090" cy="28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IA </a:t>
            </a:r>
            <a:r>
              <a:rPr lang="es-CO" sz="6000" dirty="0" err="1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Triki</a:t>
            </a:r>
            <a:endParaRPr lang="es-CO" sz="6000" dirty="0">
              <a:solidFill>
                <a:srgbClr val="38AA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2CB8D8-16B6-79FB-6A25-94D353C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4736"/>
            <a:ext cx="7527471" cy="28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737A876-01ED-36A6-CAC3-280C99CC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8" t="24558" r="3309" b="37644"/>
          <a:stretch/>
        </p:blipFill>
        <p:spPr bwMode="auto">
          <a:xfrm>
            <a:off x="587783" y="2614114"/>
            <a:ext cx="10372836" cy="2806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353200-DACA-D399-7BBC-5A583181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67" y="1788530"/>
            <a:ext cx="6742575" cy="29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AEAF160-FD3D-A3EB-FAF9-D22D5CC6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848586"/>
            <a:ext cx="6075589" cy="41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por IA TRIKI (línea 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7D47DD6-A47F-08D5-2521-C6FA7838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8" y="2458650"/>
            <a:ext cx="9762036" cy="39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33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1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el id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será el que nos diga de quien es turno, y por último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id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14), el cual tendrá nuestro tablero.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34A00E-A418-8F0B-8C6C-EEC6E3A2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5" y="1788530"/>
            <a:ext cx="7612360" cy="37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crear un nuevo archivo llamado “app.js”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54DC142-9EB6-10B2-1683-4A8A9C13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07" y="1958271"/>
            <a:ext cx="6236607" cy="4614158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27A2A03-8837-18B6-C2E7-3400B1B6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167742"/>
            <a:ext cx="46678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vincular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B07046-115D-1CE2-B7FD-F6490BCB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3334644"/>
            <a:ext cx="6707187" cy="25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 nuestro archivo “app.js” y crearemos un arreglo para el tablero (línea 2 hasta la 6) y crearemos otra variable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servirá para saber de quién es el turno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F5E9F9B-B6C0-B10D-0E6F-5BA2229D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20" y="1788531"/>
            <a:ext cx="6958693" cy="4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943600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seleccionar los elementos de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los almacenaremos en variables con el siguiente código: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(nombre de la constante) =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(‘#nombre de id’);. Usamos el “#” porque los estamos capturando de un “id” capturamos el tablero (línea 12) y también el turno del jugador (línea 14)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FD2FB893-3630-80D3-7930-2663228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9" y="3940467"/>
            <a:ext cx="11088706" cy="24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para renderizar el tablero.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y vamos a mapear las celdas(línea 19) y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cear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botón por cada celda (línea 21 a 23) y vamos a guardar esas celdas en una constante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después de crear los botones para cada celda en la fila, se utiliza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("") para unir todos los botones en un solo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25), y por último actualizamos nuestro tablero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información que le acabamos de poner. (línea 28).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301AF8-B820-4286-3AED-DE69F87B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644104"/>
            <a:ext cx="9571299" cy="29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llamamos la función que acabamos de crear.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DB1B51-47C9-183F-E247-09743DD3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2" y="3315452"/>
            <a:ext cx="11785955" cy="21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creando una pequeña inteligencia para jugar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triki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con la computadora.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Vamos a visualizar cómo está quedando para esto necesitamos ir a la opción de abajo a la izquierda para instalar una extensión del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2F333F-C816-F916-3EAC-21AF31262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567160"/>
            <a:ext cx="6083121" cy="37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28B422-CDE0-F69F-123B-80C8B45E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36" y="1788531"/>
            <a:ext cx="5930674" cy="44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56AB71E-9A96-7076-41BA-DE171900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45" y="1615989"/>
            <a:ext cx="4166012" cy="4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532CE52-B397-E9B9-2D8C-5AF20A13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15" y="1587954"/>
            <a:ext cx="5216299" cy="41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AC751FC-735F-6142-16A7-82C7B365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2" y="1788531"/>
            <a:ext cx="7059311" cy="38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0727BEE-B906-CCC2-0BE7-1FDA394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1275"/>
            <a:ext cx="8745733" cy="33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dar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opción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C569D78-69A0-C341-FF3C-81293D39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0" y="1575415"/>
            <a:ext cx="7247063" cy="4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está quedando nuestro pequeño proyecto, podemos mirar que ya está generado el tablero. Ahora vamos a meterle diseño.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Forma, Rectángulo&#10;&#10;Descripción generada automáticamente">
            <a:extLst>
              <a:ext uri="{FF2B5EF4-FFF2-40B4-BE49-F238E27FC236}">
                <a16:creationId xmlns:a16="http://schemas.microsoft.com/office/drawing/2014/main" id="{8D792DB4-F691-53D5-408C-CBA6BD7A8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10" b="78569"/>
          <a:stretch/>
        </p:blipFill>
        <p:spPr>
          <a:xfrm>
            <a:off x="4318634" y="2032861"/>
            <a:ext cx="4763819" cy="33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primero que haremos será volver a nuestro código y vamos a crear un nuevo archivo dentro de la carpeta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llamaremos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8A2A74-F036-4E02-C8F7-3835A46A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05" y="1788531"/>
            <a:ext cx="6685552" cy="46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vamos a vincularlo a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7).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C5F1D59-1918-0742-D406-AFB8244F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29000"/>
            <a:ext cx="9388280" cy="24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Comenzamos con el diseño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centrar su contenido y también le ponemos una fuente. También diseñamos el tablero con él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centrando su texto.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5409A4-EBC7-FA7F-146F-FB165700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13" y="2066117"/>
            <a:ext cx="7412837" cy="35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ponemos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;” a la filas del tablero, y también cambiamos el diseño de las celdas para ponerle un tamaño de fuente y ponerlo en negrita.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70D9F76-F13E-F255-BCC0-75D4D446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29000"/>
            <a:ext cx="8126781" cy="30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como está quedando nuestro proyecto (paso 19).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518460F-74FD-AAF3-F0B0-35657942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85329"/>
            <a:ext cx="5612130" cy="29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286336"/>
            <a:ext cx="10999076" cy="244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miramos como está quedando nuestro proyecto vamos a crear una nueva función en el archivo “app.js” y llamamos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startGame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la creamos además cuando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13), vamos a meterlo en la nueva función, y llamamos la función ahí (línea 37), también llamaremos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vamos a generar un numero aleatorio entre el 0 y el 1 para que se genere el turno (línea 39) y vamos a llamar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41) la cual va a mostrar arriba del tablero de quien es turno, y por ultimo crearemos una condicional (línea 43) la cual en caso de que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sea igual a 0 llame a la función para que el jugador pueda jugar, de lo contrario llama a la función para que la computadora juegue.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F01457-99B5-807B-5686-8DB3CF64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3740329"/>
            <a:ext cx="8475618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536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la función que mencione anteriormente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lo único que hará será cambiar nuestro texto de arriba del tablero para que muestre de quien es turno (línea 55)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F28BA86-3C78-F426-A463-1D071218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853543"/>
            <a:ext cx="11203747" cy="24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aleatoriamente al cargar la página (paso 19) va a colocar arriba quien comienza a jugar.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F90759F-3DF2-5073-7949-3850D0F3A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02" r="36354" b="44228"/>
          <a:stretch/>
        </p:blipFill>
        <p:spPr bwMode="auto">
          <a:xfrm>
            <a:off x="4910137" y="1788530"/>
            <a:ext cx="4593092" cy="4730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564085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la función del jugador.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será crear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agarrará todos los elementos con la clase.”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dentro del tablero (línea 63), ahora creamos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calcule la fila y la celda actual basándose en su índice (línea 65 a 69).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9C160B0-2C53-A1D6-CF59-0F7545E9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725175"/>
            <a:ext cx="8530180" cy="28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condicional de que en el caso de que la columna y la fila este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añada un evento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que coloque un “O” y que se muestre en el tablero (línea 73), cambiamos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1 y llamamos la función que hace que pueda jugar el computador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6F38FA-EE3A-019B-D843-57ADAD35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58" y="1967457"/>
            <a:ext cx="7385430" cy="29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mirar que podemos ir añadiendo nuestros símbolos en nuestro turno.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FCC8890-1270-A064-A202-0A8A29A5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6" r="32790" b="44493"/>
          <a:stretch/>
        </p:blipFill>
        <p:spPr bwMode="auto">
          <a:xfrm>
            <a:off x="4707390" y="1788531"/>
            <a:ext cx="5546953" cy="47146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una función para que en caso de empate se muestre.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E3871F9C-4818-2BFC-BA1E-8B18763A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" y="3670831"/>
            <a:ext cx="11123105" cy="16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164AE7-461E-D7E9-F5BF-F2ADCC6535F7}"/>
              </a:ext>
            </a:extLst>
          </p:cNvPr>
          <p:cNvSpPr txBox="1"/>
          <p:nvPr/>
        </p:nvSpPr>
        <p:spPr>
          <a:xfrm>
            <a:off x="202323" y="1513067"/>
            <a:ext cx="8337519" cy="2847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comenzaremos a crear la inteligencia de nuestra máquina.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Comenzamos creando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checkIfCanWin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usando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JSON.parse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el cual se utiliza para analizar una cadena JSON y crear un objeto JavaScript a partir de ella. Y dentro usamos el método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JSON.stringify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se utiliza para convertir un objeto (en este caso, el arreglo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 una cadena JSON. Esto toma todos los elementos del arreglo, los convierte en su representación JSON y los concatena en una cadena.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592557C-AA47-6978-07D1-7EAAD1A0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8" y="4360320"/>
            <a:ext cx="10241052" cy="15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51359"/>
            <a:ext cx="3739243" cy="453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itere por todas las casillas y les de un valor según si la casilla tiene una “X”, “O” o este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tenga una “X” va a darle un valor de 1. (Línea 96 y 97)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este vacía va a darle un valor de 0. (Línea 98 y 99)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tenga una “O” va a darle un valor de -2. (Línea 100 y 101)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012695-80C3-460C-FF2D-FB7B5D31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751358"/>
            <a:ext cx="7872835" cy="43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constantes para saber la ubicación de cada casilla del tablero.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3FA574C5-EC36-0269-DDAD-9CBA59FC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2755014"/>
            <a:ext cx="8464187" cy="36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cada forma de ganar en el juego.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F6BBD836-337C-D626-AE8D-307A1FD2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76100"/>
            <a:ext cx="9065523" cy="34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debe de estar.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E817EF2-738D-835B-422E-93448B8F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78" y="1853053"/>
            <a:ext cx="8009436" cy="45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1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constante que mire que filtre todas las combinaciones para encontrar las que llevan a la victoria (línea 127) y va a sumar los valores y que en caso de que el valor sumado sea “2” significa que es 1 + 1 (Paso 34) y significa que podrá ganar y pondrá el movimiento en la casilla para ganar (línea 131) o si por el contrario la suma es “-4” ósea -2 -2, significa que el jugador va a ganar y por ello la maquina lo bloqueará (línea 132)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por último retorna las combinaciones (línea 136)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6C3C8-001F-C18A-AD71-ACCDB9E4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853845"/>
            <a:ext cx="8031891" cy="36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235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comenzamos con la función del movimiento de la computadora con una llamándola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llamaremos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se muestre que es turno de la máquina.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vamos a colocar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setTimeOut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el tiempo que la máquina tendrá para jugar.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colocaremos una variable que controla si la computadora ya jugó o no (línea 142) y otra para comprobar si la computador puede ganar en su próximo movimiento gracias a la función que antes creamos (línea 143)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CA3E933-0A0F-6DFA-629F-5C149E8B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4145651"/>
            <a:ext cx="9780814" cy="25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condicional (línea 146) y mirará si hay opciones para ganar. En caso de que haya va a escoger la mejor opción (línea 147)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Creando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148) que en caso de que el valor de la mejor opción sea “0” (paso 34) ósea este vacío, ubique su posición en la fila (línea 150) y en la columna (línea 151) y coloque una “X” (línea 152) y también cambiará la constante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 true para que se sepa que ya la maquina jugó(línea 153), además saldrá del bucle (línea 154) y por último, colocamos lo que tardará la maquina en hacer todo este proceso (línea 158)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89FBE-317F-A229-A8DC-25390194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043059"/>
            <a:ext cx="9960427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2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 contrario si no hay opción buena realiza una jugada aleatoria y va a colocar una “X” y cambiará su estado a que ya jugo (línea 163)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BEC6C05-945B-AE53-1037-61A08A14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3" y="2603182"/>
            <a:ext cx="10291505" cy="30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7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la variable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0 para que se sepa que es el turno del jugador (línea 169) y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”(línea 170) además actualizamos lo que se muestra de los turnos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171) y por último llamamos la función para que pueda jugar el jugador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5C19333-C444-82FA-1AA1-527EC4C8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35087"/>
            <a:ext cx="11384070" cy="27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mirar nuestro proyecto y vemos que está funcionando bien cambiando de turno y la maquina con cierta inteligencia. (Paso 19)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05AF23E-320A-066E-F48A-716F9A898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1" r="34318" b="48499"/>
          <a:stretch/>
        </p:blipFill>
        <p:spPr bwMode="auto">
          <a:xfrm>
            <a:off x="391886" y="2606947"/>
            <a:ext cx="3543300" cy="3218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9777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para saber si alguien ya gano creando variables para saber las ubicaciones del tablero. (línea 179 a 187)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C5D9E9-C2F8-0F66-8DD2-A3340985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56622"/>
            <a:ext cx="8700558" cy="30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34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vamos a definir los patrones de las victorias. (línea 190 a 199)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FBA5CAC-776E-B863-8E5B-85DF25517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326640"/>
            <a:ext cx="9780814" cy="38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0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95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47: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iterar en los patrones de victoria para ver si alguno se cumple (línea 202) y en caso de que alguno se cumpla, verifica si todas las casillas en el patrón son “X” (línea 204) y en caso de que así sea va a actualizar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muestre un mensaje que diga que gano el computador (línea 205) y retorna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206).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 contrario si todas las casillas en el patrón son “O” (línea 209) actualiza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que gano el jugador (línea 210).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CF016289-3378-9CB8-A1C3-CA2A900D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812009"/>
            <a:ext cx="10205357" cy="27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78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ahora crearemos una nueva condicional para saber si todas las casillas están llenas y no hay ningún patrón que se cumpla (línea 216) en caso de que así sea llama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muestre un empate(línea 217) y retornará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218) y por último fuera de esa condicional va a retornar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caso de que aún no haya empate ni ganador aún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A2FD73E9-4FBE-2384-08F1-874DAD3C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429000"/>
            <a:ext cx="10341973" cy="29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1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42) borraremos donde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“won” y comprobará si hay un ganador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checkIfWinner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173) y en caso de que lo que se le retorno es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175) significa que aún no hay ganador ni empate, por lo tanto llama a la función para que pueda jugar el jugador que borramos arriba (línea 176)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en caso de que se le retorno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180) significa que ya se empato y llama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181)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D04022D7-FE6B-295B-889B-2C8149D4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9323615" cy="29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9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30) y vamos a borrar donde llamaos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“won” y comprobará si hay un ganador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checkIfWinner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77) y en caso de que lo que se le retorno es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79) significa que aún no hay ganador ni empate, por lo tanto llama a la función para que pueda jugar el computador que borramos arriba (línea 81)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E1AA745-1F50-B4B1-2B1B-D7450507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3347740"/>
            <a:ext cx="9052016" cy="32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creamos otra condicional de que en caso de que “won” sea igual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significa que hay un empate (línea 86) llamando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88) y remueve el evento clic para que el jugador ya no pueda hacer más jugadas (línea 90 a 93)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C711007-939F-18B0-3922-E7CF383E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983799"/>
            <a:ext cx="8556171" cy="3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9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quedo nuestro proyecto, con nuestra maquina teniendo cierta inteligencia, y sabiendo si es un empate o una victoria para el jugador/maquina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9D4D7579-DFAF-EED3-C708-D4A7A231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9" r="35153" b="51122"/>
          <a:stretch/>
        </p:blipFill>
        <p:spPr bwMode="auto">
          <a:xfrm>
            <a:off x="391885" y="2736668"/>
            <a:ext cx="3739243" cy="286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0D87746-BF8C-6888-6D44-66F081CAC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3" t="1374" r="34309" b="55003"/>
          <a:stretch/>
        </p:blipFill>
        <p:spPr bwMode="auto">
          <a:xfrm>
            <a:off x="4423594" y="2736668"/>
            <a:ext cx="3637280" cy="27334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5A3E711-313E-8D3E-42CE-F75DEBD2AD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78" r="35321" b="43085"/>
          <a:stretch/>
        </p:blipFill>
        <p:spPr bwMode="auto">
          <a:xfrm>
            <a:off x="8327571" y="2736667"/>
            <a:ext cx="3587484" cy="286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7844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BCAB48-E2C7-B035-2973-E001AC77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39130"/>
              </p:ext>
            </p:extLst>
          </p:nvPr>
        </p:nvGraphicFramePr>
        <p:xfrm>
          <a:off x="1472328" y="2116588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2577988464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1549263082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7214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65880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439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759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5185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Visualizador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4294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3492</TotalTime>
  <Words>3242</Words>
  <Application>Microsoft Office PowerPoint</Application>
  <PresentationFormat>Panorámica</PresentationFormat>
  <Paragraphs>245</Paragraphs>
  <Slides>71</Slides>
  <Notes>64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80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43</cp:revision>
  <dcterms:created xsi:type="dcterms:W3CDTF">2020-10-01T23:51:28Z</dcterms:created>
  <dcterms:modified xsi:type="dcterms:W3CDTF">2023-09-11T07:21:44Z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