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8"/>
  </p:notesMasterIdLst>
  <p:handoutMasterIdLst>
    <p:handoutMasterId r:id="rId59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6" r:id="rId55"/>
    <p:sldId id="587" r:id="rId56"/>
    <p:sldId id="26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109" d="100"/>
          <a:sy n="109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09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84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5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6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6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32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79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71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una carpeta raíz. En nuestro caso la llamaremos “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6B19118-2CBD-FBE5-CFE3-BA2CB20A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246600"/>
            <a:ext cx="9821376" cy="13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592953"/>
            <a:ext cx="6182147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esta, crearemos otras tres carpetas llamadas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la cual contendrá todo lo estético de nuestra página, otra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lógica de nuestra página y por último una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contendrá la imagen de nuestras estrellas.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E9F825E-1963-E654-821A-AC64D036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224723"/>
            <a:ext cx="10523285" cy="20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Rating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abrir el Visual Studio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haremos lo siguiente: Dentro de la carpeta raíz, en la barra superior, escribiremos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CD779C2-544A-356B-32FF-F20AAEC5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" y="3009355"/>
            <a:ext cx="7800465" cy="19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Eso nos abrirá una terminal, solo tendremos que escribir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.”.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7CC6E55D-B336-F038-B75B-D2DC94803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41" b="61576"/>
          <a:stretch/>
        </p:blipFill>
        <p:spPr>
          <a:xfrm>
            <a:off x="590277" y="2712242"/>
            <a:ext cx="9007765" cy="22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nos abrirá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Ahora, ya que estamos dentro, crearemos un archivo llamado “index.html” dándole en la carpeta raíz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donde indica la flecha.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8EF3615-83D5-0EB7-8C91-052680C9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16" y="1788530"/>
            <a:ext cx="6180529" cy="38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383"/>
              </p:ext>
            </p:extLst>
          </p:nvPr>
        </p:nvGraphicFramePr>
        <p:xfrm>
          <a:off x="1885042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Llamaremos el archivo “index.html”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B2828FB-B2CB-ECFE-91F5-6F0D24F9D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908401"/>
            <a:ext cx="7280176" cy="38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en el archivo recién creado, colocamos el código “!” y escogemos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2F7727-0A09-95D8-35A6-EC004A83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03"/>
          <a:stretch/>
        </p:blipFill>
        <p:spPr>
          <a:xfrm>
            <a:off x="4575190" y="1447697"/>
            <a:ext cx="7225836" cy="3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vez colocada la estructura, cambiaremos el titulo (línea 6) por “Rating”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D4E2F7AD-E912-F463-EF23-6D0536D8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659112"/>
            <a:ext cx="11094567" cy="29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para nuestra página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10) le pondremos un id llamado “app”, y además crearemos otro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ese mismo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12) y le pondremos la clase “rating”.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CCF8EE-690D-95D6-08BF-F1B7F105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25" y="1730615"/>
            <a:ext cx="7243296" cy="34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crearemos un nuevo archivo llamado “app.js”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a la carpeta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AFCB44-577F-9B05-5E35-DC2AF51A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1"/>
            <a:ext cx="6329363" cy="47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creado el archivo vamos a vincular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(Línea 17)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D7462466-FC59-3725-47D6-46310FFC7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74"/>
          <a:stretch/>
        </p:blipFill>
        <p:spPr bwMode="auto">
          <a:xfrm>
            <a:off x="538843" y="2759530"/>
            <a:ext cx="8782580" cy="3893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43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vinculado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iremos al archivo “app.js” y vamos a referenciar la clase “rating” de nuestro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guardándolo en una variable (línea 3) También crearemos una variable para ver la cantidad de estrellas actuales (línea 5)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por último una constante la cual nos va a determinar la cantidad máxima de estrellas (línea 7).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67592D6-0538-22AF-8AED-78F9B7B2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280" y="1788531"/>
            <a:ext cx="7745186" cy="31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54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una variable el cual tendrá un array de elementos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usando el método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recorrerlo (línea 10)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ese array crearemos un código para representar cada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una clase y atributos únicos (línea 12)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asignamos el contenido generado en el array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en el archivo “index.html” (línea 16)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638F6C-A372-FEA7-0165-85A560DA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21" y="1749813"/>
            <a:ext cx="7765910" cy="24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visualizar como está quedando, el primer paso será comenzar el “CSS” iremos en la barra de la izquierda a nuestra carpeta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crearemos un nuevo archivo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A41F8F3-F1B8-427A-8AAA-583A0F62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32" y="1788531"/>
            <a:ext cx="5425762" cy="44745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0E848D-E242-DF53-2825-72454976D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5" y="4025830"/>
            <a:ext cx="4255376" cy="18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archivo se llamará “style.css” y lo vinculamos en nuestro archivo llamado “index.html” (línea 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C810250-E218-1779-55C9-36B241D9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17"/>
          <a:stretch/>
        </p:blipFill>
        <p:spPr bwMode="auto">
          <a:xfrm>
            <a:off x="842962" y="3429000"/>
            <a:ext cx="8951140" cy="2971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mejorar la lógica de programación en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usando un sistema de puntuación con estrellas.</a:t>
            </a: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23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al archivo que acabamos de crear (“style.css”) y comenzamos con el diseño de nuestra página.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primero que modificaremos será el color del fondo (línea 2)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cambiar un poco el diseño de rating para ajustarlo (desde la línea 7 a la 11)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vamos a definir el estilo de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cuales se verán reflejados en las estrellas (Desde la línea 14 a la 19)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9F461B-06EA-FDF6-7815-2AD91885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14" y="1788530"/>
            <a:ext cx="7361000" cy="42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para poder visualizar como se está viendo nuestro proyecto le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icono de abajo a la izquierda.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B16793-5356-860D-8463-60768FEB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1"/>
            <a:ext cx="5319924" cy="40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saldrá esta pestaña y buscaremos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en la barra de búsqueda.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56AB71E-9A96-7076-41BA-DE171900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45" y="1615989"/>
            <a:ext cx="4166012" cy="47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encontramos lo que necesitamos,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532CE52-B397-E9B9-2D8C-5AF20A13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15" y="1587954"/>
            <a:ext cx="5216299" cy="41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tenemos instalado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nos debería de aparecer algo así donde podremos volver a nuestro proyecto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explorador.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AC751FC-735F-6142-16A7-82C7B365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62" y="1788531"/>
            <a:ext cx="7059311" cy="38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Tarjeta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te sale el explorador volvemos al Index.html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0727BEE-B906-CCC2-0BE7-1FDA394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581275"/>
            <a:ext cx="8745733" cy="33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volvemos al index.html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en cualquier parte del código y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a “open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server”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4C746D-689D-D99E-E85C-E268CA22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88530"/>
            <a:ext cx="5924081" cy="46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nuestra página estará así.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948992B-13B2-652C-E27F-E77199A1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65" y="2517718"/>
            <a:ext cx="7174230" cy="37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 mirar si la barra de la mitad (Donde irán las estrellas) si está funcionando correctamente. Para esto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cualquier parte del a pagina y escogemos la opción llamada (inspeccionar)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E4DD88-2098-142A-FF5C-6234A8550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44" y="1788530"/>
            <a:ext cx="6235575" cy="40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nos abrirá este panel a la derecha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B887E9E-916F-16F2-62CC-BE501C76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458650"/>
            <a:ext cx="8147957" cy="37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opción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desplegar el código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8B05FFAE-9B13-961E-8363-864CEE25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22" y="1788531"/>
            <a:ext cx="7462792" cy="4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abierto el código dentro de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iremos a buscar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id “app” y desplegamos su código.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8535A69-9873-86FA-BCC2-255BDB872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52" y="1788531"/>
            <a:ext cx="6344648" cy="42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desplegado el código de app iremos 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clase “rating” y la desplegamos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E6B1173-52E6-919E-8F73-DD2085E6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86" y="1788531"/>
            <a:ext cx="5277485" cy="50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que desplegamos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podemos ver que dentro hay varios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individuales con la con la cantidad que pusimos en la cantidad máxima. (Paso 10), y se nos debe de estar viendo algo así.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E13669BE-A124-936D-0575-DE6F9D3B1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04"/>
          <a:stretch/>
        </p:blipFill>
        <p:spPr bwMode="auto">
          <a:xfrm>
            <a:off x="6923314" y="1546367"/>
            <a:ext cx="4876800" cy="4659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B5A977A-9CDB-822C-95C3-69925C6A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b="21698"/>
          <a:stretch/>
        </p:blipFill>
        <p:spPr bwMode="auto">
          <a:xfrm>
            <a:off x="391886" y="3681633"/>
            <a:ext cx="6486525" cy="2524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481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vimos cómo va quedando nuestra página iremos de nuevo al archivo “app.js” , comenzaremos asignando el contenido generado en el array al contenedor de calificación del HTML (línea 16) ahora seleccionamos los objetos con la clase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le agregamos un evento al pasar el mouse por encima (línea 19 a línea 20), ahora obtenemos dentro de ese evento la posición del elemento (línea 22) y creamos un condicional para que en caso se pase la posición no haga nada(línea 25)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6D14B3-D2AD-9DF9-630B-E18D15E7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8" y="1788531"/>
            <a:ext cx="7885446" cy="33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 ese condicional vamos a seleccionar los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les vamos a remover la clase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-full” a todos los elementos con la clase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cuando quitemos el ratón de encima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CA4CE20-5851-1B6D-7C30-8713621C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9" y="1749813"/>
            <a:ext cx="8020078" cy="28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miramos como va quedando nuestro proyecto (paso 20) y en la consola podremos observar los elementos como se quita la clase o se pone según si ponemos el ratón encima o lo quitamos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90E81D9-5837-A75F-BFE4-009B3B682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84"/>
          <a:stretch/>
        </p:blipFill>
        <p:spPr bwMode="auto">
          <a:xfrm>
            <a:off x="6254831" y="1657904"/>
            <a:ext cx="5734686" cy="3873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0C062E6-75B2-4B53-CDC8-D939AAF00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91" b="54620"/>
          <a:stretch/>
        </p:blipFill>
        <p:spPr bwMode="auto">
          <a:xfrm>
            <a:off x="324205" y="3930631"/>
            <a:ext cx="5612965" cy="2927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crear el diseño para la puntuación con unas estrellas, lo primero que haremos será ir a Google y buscaremos una estrella importante que sea SVG para que lo detecte bien el código.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52A3DB-F80A-E7D6-E450-10B5E1EC4B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12272" r="29566" b="19268"/>
          <a:stretch/>
        </p:blipFill>
        <p:spPr bwMode="auto">
          <a:xfrm>
            <a:off x="6096000" y="1156047"/>
            <a:ext cx="4668941" cy="32330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B2722D2-1E58-6CA3-F577-2E18E8E713E8}"/>
              </a:ext>
            </a:extLst>
          </p:cNvPr>
          <p:cNvSpPr txBox="1"/>
          <p:nvPr/>
        </p:nvSpPr>
        <p:spPr>
          <a:xfrm>
            <a:off x="340144" y="4837670"/>
            <a:ext cx="61722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Iremos a imágenes.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FEA23F-F8AE-8BC7-2C45-A879F9A31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29"/>
          <a:stretch/>
        </p:blipFill>
        <p:spPr>
          <a:xfrm>
            <a:off x="3825976" y="4426131"/>
            <a:ext cx="6273197" cy="21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buscamos la estrella que nos parezca más bonita, recuerda que es mejor si termina en 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1153988-657F-FE2E-A4BD-267A5234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9" y="1581034"/>
            <a:ext cx="7733628" cy="40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que escogimos una estrella, la seleccionamos con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izquierdo y a la imagen de la derecha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derecho y seleccionamos “Guardar imagen como…”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D7966-7B50-8C37-9AE2-0FB40BB8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47" y="1443037"/>
            <a:ext cx="6294982" cy="50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Buscaremos la carpeta donde esta nuestro proyecto y seleccionamos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7070A98-56D1-02F3-29E0-AA083AD1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739545"/>
            <a:ext cx="7167070" cy="43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dentro de la carpeta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guardar luego de poner el nombre.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00A302-6168-7A0A-0862-C917CF9D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55" y="1788531"/>
            <a:ext cx="6956036" cy="42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33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nuestro archivo “style.css” y vamos a añadir nuestras estrellas en la clase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añadiéndolo como una máscara (línea 17), y vamos a colocar dos puntos antes de la ruta debido a que estamos dentro de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toca salir a la carpeta anterior y por eso se usan 2 “..” y por último aplicamos la mascara a la imagen “línea 19”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D5B3DEE3-F078-BC67-8699-1D95576E4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0" y="1788531"/>
            <a:ext cx="7332955" cy="33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Desarrollo Rating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miramos como quedo nuestro proyecto terminado (paso 20)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73AD55C-F5F1-D8AF-89C4-DA8AC310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90" y="1828152"/>
            <a:ext cx="7437936" cy="38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698602" y="1466703"/>
            <a:ext cx="9702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Vida MRR -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Programacion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web / 10 PROYECTOS COMPLETOS DE JAVASCRIPT</a:t>
            </a:r>
          </a:p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https://www.youtube.com/watch?v=YfaiDc585Eo&amp;ab_channel=VidaMRR-Programacionweb</a:t>
            </a:r>
          </a:p>
          <a:p>
            <a:pPr algn="just" defTabSz="943239" hangingPunct="0"/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3DFE44-3D6C-920C-468D-0DE4E8FDE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8215"/>
              </p:ext>
            </p:extLst>
          </p:nvPr>
        </p:nvGraphicFramePr>
        <p:xfrm>
          <a:off x="1472328" y="2143003"/>
          <a:ext cx="8682788" cy="334563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21176"/>
                  </a:srgbClr>
                </a:solidFill>
                <a:tableStyleId>{16D9F66E-5EB9-4882-86FB-DCBF35E3C3E4}</a:tableStyleId>
              </a:tblPr>
              <a:tblGrid>
                <a:gridCol w="4341394">
                  <a:extLst>
                    <a:ext uri="{9D8B030D-6E8A-4147-A177-3AD203B41FA5}">
                      <a16:colId xmlns:a16="http://schemas.microsoft.com/office/drawing/2014/main" val="3771880823"/>
                    </a:ext>
                  </a:extLst>
                </a:gridCol>
                <a:gridCol w="4341394">
                  <a:extLst>
                    <a:ext uri="{9D8B030D-6E8A-4147-A177-3AD203B41FA5}">
                      <a16:colId xmlns:a16="http://schemas.microsoft.com/office/drawing/2014/main" val="2105889104"/>
                    </a:ext>
                  </a:extLst>
                </a:gridCol>
              </a:tblGrid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14181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Coordinación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41631"/>
                  </a:ext>
                </a:extLst>
              </a:tr>
              <a:tr h="747429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Asesores Temáticos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Gloria Jaramillo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7329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9630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Desarrollador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Santiago Flórez Echavarría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0227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Visualizador</a:t>
                      </a:r>
                      <a:endParaRPr lang="es-CO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</a:t>
                      </a:r>
                      <a:endParaRPr lang="es-CO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46666"/>
                  </a:ext>
                </a:extLst>
              </a:tr>
              <a:tr h="433034">
                <a:tc gridSpan="2"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          </a:r>
                      <a:endParaRPr lang="es-CO" sz="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3464</TotalTime>
  <Words>1875</Words>
  <Application>Microsoft Office PowerPoint</Application>
  <PresentationFormat>Panorámica</PresentationFormat>
  <Paragraphs>197</Paragraphs>
  <Slides>56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5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41</cp:revision>
  <dcterms:created xsi:type="dcterms:W3CDTF">2020-10-01T23:51:28Z</dcterms:created>
  <dcterms:modified xsi:type="dcterms:W3CDTF">2023-09-11T07:22:18Z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